
<file path=[Content_Types].xml><?xml version="1.0" encoding="utf-8"?>
<Types xmlns="http://schemas.openxmlformats.org/package/2006/content-types">
  <Default Extension="jpeg" ContentType="image/jpeg"/>
  <Default Extension="jpg&amp;ehk=mELJh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1.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2.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3.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24.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25.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26.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27.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28.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29.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30.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38.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39.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3"/>
    <p:sldMasterId id="2147483890" r:id="rId4"/>
  </p:sldMasterIdLst>
  <p:notesMasterIdLst>
    <p:notesMasterId r:id="rId61"/>
  </p:notesMasterIdLst>
  <p:handoutMasterIdLst>
    <p:handoutMasterId r:id="rId62"/>
  </p:handoutMasterIdLst>
  <p:sldIdLst>
    <p:sldId id="256" r:id="rId5"/>
    <p:sldId id="288" r:id="rId6"/>
    <p:sldId id="353" r:id="rId7"/>
    <p:sldId id="421" r:id="rId8"/>
    <p:sldId id="433" r:id="rId9"/>
    <p:sldId id="372" r:id="rId10"/>
    <p:sldId id="411" r:id="rId11"/>
    <p:sldId id="386" r:id="rId12"/>
    <p:sldId id="410" r:id="rId13"/>
    <p:sldId id="415" r:id="rId14"/>
    <p:sldId id="416" r:id="rId15"/>
    <p:sldId id="417" r:id="rId16"/>
    <p:sldId id="436" r:id="rId17"/>
    <p:sldId id="437" r:id="rId18"/>
    <p:sldId id="435" r:id="rId19"/>
    <p:sldId id="439" r:id="rId20"/>
    <p:sldId id="443" r:id="rId21"/>
    <p:sldId id="444" r:id="rId22"/>
    <p:sldId id="445" r:id="rId23"/>
    <p:sldId id="373" r:id="rId24"/>
    <p:sldId id="374" r:id="rId25"/>
    <p:sldId id="422" r:id="rId26"/>
    <p:sldId id="377" r:id="rId27"/>
    <p:sldId id="379" r:id="rId28"/>
    <p:sldId id="380" r:id="rId29"/>
    <p:sldId id="381" r:id="rId30"/>
    <p:sldId id="382" r:id="rId31"/>
    <p:sldId id="383" r:id="rId32"/>
    <p:sldId id="434" r:id="rId33"/>
    <p:sldId id="426" r:id="rId34"/>
    <p:sldId id="440" r:id="rId35"/>
    <p:sldId id="384" r:id="rId36"/>
    <p:sldId id="387" r:id="rId37"/>
    <p:sldId id="427" r:id="rId38"/>
    <p:sldId id="446" r:id="rId39"/>
    <p:sldId id="441" r:id="rId40"/>
    <p:sldId id="428" r:id="rId41"/>
    <p:sldId id="403" r:id="rId42"/>
    <p:sldId id="388" r:id="rId43"/>
    <p:sldId id="389" r:id="rId44"/>
    <p:sldId id="412" r:id="rId45"/>
    <p:sldId id="442" r:id="rId46"/>
    <p:sldId id="396" r:id="rId47"/>
    <p:sldId id="429" r:id="rId48"/>
    <p:sldId id="397" r:id="rId49"/>
    <p:sldId id="398" r:id="rId50"/>
    <p:sldId id="431" r:id="rId51"/>
    <p:sldId id="408" r:id="rId52"/>
    <p:sldId id="418" r:id="rId53"/>
    <p:sldId id="419" r:id="rId54"/>
    <p:sldId id="432" r:id="rId55"/>
    <p:sldId id="420" r:id="rId56"/>
    <p:sldId id="405" r:id="rId57"/>
    <p:sldId id="409" r:id="rId58"/>
    <p:sldId id="406" r:id="rId59"/>
    <p:sldId id="355" r:id="rId60"/>
  </p:sldIdLst>
  <p:sldSz cx="9144000" cy="6858000" type="screen4x3"/>
  <p:notesSz cx="7099300" cy="1023461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205">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8B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533" autoAdjust="0"/>
  </p:normalViewPr>
  <p:slideViewPr>
    <p:cSldViewPr>
      <p:cViewPr varScale="1">
        <p:scale>
          <a:sx n="77" d="100"/>
          <a:sy n="77" d="100"/>
        </p:scale>
        <p:origin x="1546" y="72"/>
      </p:cViewPr>
      <p:guideLst>
        <p:guide orient="horz" pos="2205"/>
        <p:guide pos="2880"/>
      </p:guideLst>
    </p:cSldViewPr>
  </p:slideViewPr>
  <p:outlineViewPr>
    <p:cViewPr>
      <p:scale>
        <a:sx n="33" d="100"/>
        <a:sy n="33" d="100"/>
      </p:scale>
      <p:origin x="0" y="17358"/>
    </p:cViewPr>
    <p:sldLst>
      <p:sld r:id="rId1" collapse="1"/>
    </p:sldLst>
  </p:outlineViewPr>
  <p:notesTextViewPr>
    <p:cViewPr>
      <p:scale>
        <a:sx n="3" d="2"/>
        <a:sy n="3" d="2"/>
      </p:scale>
      <p:origin x="0" y="0"/>
    </p:cViewPr>
  </p:notesTextViewPr>
  <p:sorterViewPr>
    <p:cViewPr>
      <p:scale>
        <a:sx n="66" d="100"/>
        <a:sy n="66" d="100"/>
      </p:scale>
      <p:origin x="0" y="9762"/>
    </p:cViewPr>
  </p:sorterViewPr>
  <p:notesViewPr>
    <p:cSldViewPr>
      <p:cViewPr varScale="1">
        <p:scale>
          <a:sx n="60" d="100"/>
          <a:sy n="60" d="100"/>
        </p:scale>
        <p:origin x="3216" y="67"/>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_rels/viewProps.xml.rels><?xml version="1.0" encoding="UTF-8" standalone="yes"?>
<Relationships xmlns="http://schemas.openxmlformats.org/package/2006/relationships"><Relationship Id="rId1" Type="http://schemas.openxmlformats.org/officeDocument/2006/relationships/slide" Target="slides/slide26.xml"/></Relationships>
</file>

<file path=ppt/diagrams/_rels/data10.xml.rels><?xml version="1.0" encoding="UTF-8" standalone="yes"?>
<Relationships xmlns="http://schemas.openxmlformats.org/package/2006/relationships"><Relationship Id="rId1" Type="http://schemas.openxmlformats.org/officeDocument/2006/relationships/image" Target="../media/image10.jpeg"/></Relationships>
</file>

<file path=ppt/diagrams/_rels/data32.xml.rels><?xml version="1.0" encoding="UTF-8" standalone="yes"?>
<Relationships xmlns="http://schemas.openxmlformats.org/package/2006/relationships"><Relationship Id="rId1" Type="http://schemas.openxmlformats.org/officeDocument/2006/relationships/image" Target="../media/image18.jpeg"/></Relationships>
</file>

<file path=ppt/diagrams/_rels/data33.xml.rels><?xml version="1.0" encoding="UTF-8" standalone="yes"?>
<Relationships xmlns="http://schemas.openxmlformats.org/package/2006/relationships"><Relationship Id="rId1" Type="http://schemas.openxmlformats.org/officeDocument/2006/relationships/image" Target="../media/image18.jpeg"/></Relationships>
</file>

<file path=ppt/diagrams/_rels/data5.xml.rels><?xml version="1.0" encoding="UTF-8" standalone="yes"?>
<Relationships xmlns="http://schemas.openxmlformats.org/package/2006/relationships"><Relationship Id="rId1" Type="http://schemas.openxmlformats.org/officeDocument/2006/relationships/image" Target="../media/image8.png"/></Relationships>
</file>

<file path=ppt/diagrams/_rels/data6.xml.rels><?xml version="1.0" encoding="UTF-8" standalone="yes"?>
<Relationships xmlns="http://schemas.openxmlformats.org/package/2006/relationships"><Relationship Id="rId1" Type="http://schemas.openxmlformats.org/officeDocument/2006/relationships/image" Target="../media/image9.png"/></Relationships>
</file>

<file path=ppt/diagrams/_rels/data9.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32.xml.rels><?xml version="1.0" encoding="UTF-8" standalone="yes"?>
<Relationships xmlns="http://schemas.openxmlformats.org/package/2006/relationships"><Relationship Id="rId1" Type="http://schemas.openxmlformats.org/officeDocument/2006/relationships/image" Target="../media/image18.jpeg"/></Relationships>
</file>

<file path=ppt/diagrams/_rels/drawing33.xml.rels><?xml version="1.0" encoding="UTF-8" standalone="yes"?>
<Relationships xmlns="http://schemas.openxmlformats.org/package/2006/relationships"><Relationship Id="rId1" Type="http://schemas.openxmlformats.org/officeDocument/2006/relationships/image" Target="../media/image18.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8.png"/></Relationships>
</file>

<file path=ppt/diagrams/_rels/drawing6.xml.rels><?xml version="1.0" encoding="UTF-8" standalone="yes"?>
<Relationships xmlns="http://schemas.openxmlformats.org/package/2006/relationships"><Relationship Id="rId1" Type="http://schemas.openxmlformats.org/officeDocument/2006/relationships/image" Target="../media/image9.png"/></Relationships>
</file>

<file path=ppt/diagrams/_rels/drawing9.xml.rels><?xml version="1.0" encoding="UTF-8" standalone="yes"?>
<Relationships xmlns="http://schemas.openxmlformats.org/package/2006/relationships"><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58D0BE-845D-4523-9B12-5FC97D70D8BC}"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C96DD671-AC6C-4245-9E31-6F5E141A2F1E}">
      <dgm:prSet custT="1"/>
      <dgm:spPr/>
      <dgm:t>
        <a:bodyPr/>
        <a:lstStyle/>
        <a:p>
          <a:r>
            <a:rPr lang="en-GB" sz="1600" dirty="0">
              <a:solidFill>
                <a:schemeClr val="tx1"/>
              </a:solidFill>
            </a:rPr>
            <a:t>Worked in the industry since 1976. Chartered member of IOSH with hands on experience in the chemical and construction industry, retail outlets and offices. </a:t>
          </a:r>
        </a:p>
      </dgm:t>
    </dgm:pt>
    <dgm:pt modelId="{C054B041-0A95-4671-95A6-456C51FC24F4}" type="parTrans" cxnId="{7393D0A6-8BA6-4DF4-8A95-AE19F360AEB6}">
      <dgm:prSet/>
      <dgm:spPr/>
      <dgm:t>
        <a:bodyPr/>
        <a:lstStyle/>
        <a:p>
          <a:endParaRPr lang="en-US"/>
        </a:p>
      </dgm:t>
    </dgm:pt>
    <dgm:pt modelId="{2E5E07FE-9947-44AF-A12A-237721B08696}" type="sibTrans" cxnId="{7393D0A6-8BA6-4DF4-8A95-AE19F360AEB6}">
      <dgm:prSet/>
      <dgm:spPr/>
      <dgm:t>
        <a:bodyPr/>
        <a:lstStyle/>
        <a:p>
          <a:endParaRPr lang="en-US"/>
        </a:p>
      </dgm:t>
    </dgm:pt>
    <dgm:pt modelId="{746A4A68-BCFD-4950-92FA-3C4A640E3C3D}" type="pres">
      <dgm:prSet presAssocID="{DB58D0BE-845D-4523-9B12-5FC97D70D8BC}" presName="Name0" presStyleCnt="0">
        <dgm:presLayoutVars>
          <dgm:chMax val="1"/>
          <dgm:chPref val="1"/>
          <dgm:dir/>
          <dgm:animOne val="branch"/>
          <dgm:animLvl val="lvl"/>
        </dgm:presLayoutVars>
      </dgm:prSet>
      <dgm:spPr/>
    </dgm:pt>
    <dgm:pt modelId="{D35A26A9-2111-4225-82E8-C87168A6884C}" type="pres">
      <dgm:prSet presAssocID="{C96DD671-AC6C-4245-9E31-6F5E141A2F1E}" presName="Parent" presStyleLbl="node0" presStyleIdx="0" presStyleCnt="1">
        <dgm:presLayoutVars>
          <dgm:chMax val="6"/>
          <dgm:chPref val="6"/>
        </dgm:presLayoutVars>
      </dgm:prSet>
      <dgm:spPr/>
    </dgm:pt>
  </dgm:ptLst>
  <dgm:cxnLst>
    <dgm:cxn modelId="{4EDF5474-9F75-4068-8EDB-80EE268DC60E}" type="presOf" srcId="{DB58D0BE-845D-4523-9B12-5FC97D70D8BC}" destId="{746A4A68-BCFD-4950-92FA-3C4A640E3C3D}" srcOrd="0" destOrd="0" presId="urn:microsoft.com/office/officeart/2011/layout/HexagonRadial"/>
    <dgm:cxn modelId="{DBCEB37C-C524-4574-A9F4-C59FC81592E0}" type="presOf" srcId="{C96DD671-AC6C-4245-9E31-6F5E141A2F1E}" destId="{D35A26A9-2111-4225-82E8-C87168A6884C}" srcOrd="0" destOrd="0" presId="urn:microsoft.com/office/officeart/2011/layout/HexagonRadial"/>
    <dgm:cxn modelId="{7393D0A6-8BA6-4DF4-8A95-AE19F360AEB6}" srcId="{DB58D0BE-845D-4523-9B12-5FC97D70D8BC}" destId="{C96DD671-AC6C-4245-9E31-6F5E141A2F1E}" srcOrd="0" destOrd="0" parTransId="{C054B041-0A95-4671-95A6-456C51FC24F4}" sibTransId="{2E5E07FE-9947-44AF-A12A-237721B08696}"/>
    <dgm:cxn modelId="{E1A99375-A5B7-49B4-8B4F-0572FAFC47EF}" type="presParOf" srcId="{746A4A68-BCFD-4950-92FA-3C4A640E3C3D}" destId="{D35A26A9-2111-4225-82E8-C87168A6884C}" srcOrd="0"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D1DFA64-FAAC-4939-AF7A-0C7ADBDAB8C9}" type="doc">
      <dgm:prSet loTypeId="urn:microsoft.com/office/officeart/2005/8/layout/vList3" loCatId="list" qsTypeId="urn:microsoft.com/office/officeart/2005/8/quickstyle/simple1" qsCatId="simple" csTypeId="urn:microsoft.com/office/officeart/2005/8/colors/accent1_4" csCatId="accent1" phldr="1"/>
      <dgm:spPr/>
      <dgm:t>
        <a:bodyPr/>
        <a:lstStyle/>
        <a:p>
          <a:endParaRPr lang="en-US"/>
        </a:p>
      </dgm:t>
    </dgm:pt>
    <dgm:pt modelId="{BF32903B-B97D-4D64-A5D2-8E8A53B42EC5}">
      <dgm:prSet/>
      <dgm:spPr/>
      <dgm:t>
        <a:bodyPr/>
        <a:lstStyle/>
        <a:p>
          <a:r>
            <a:rPr lang="en-GB" dirty="0">
              <a:solidFill>
                <a:schemeClr val="tx1"/>
              </a:solidFill>
            </a:rPr>
            <a:t>Usually issued by the Health and Safety Executive</a:t>
          </a:r>
        </a:p>
      </dgm:t>
    </dgm:pt>
    <dgm:pt modelId="{ECB61A3D-5AAE-45C0-A8FC-F5FBD56C75C6}" type="parTrans" cxnId="{2ACE6F29-BDD3-4A3C-831B-35D09EE7916C}">
      <dgm:prSet/>
      <dgm:spPr/>
      <dgm:t>
        <a:bodyPr/>
        <a:lstStyle/>
        <a:p>
          <a:endParaRPr lang="en-US"/>
        </a:p>
      </dgm:t>
    </dgm:pt>
    <dgm:pt modelId="{E22E9167-5A8F-48EC-8556-67471E1B4096}" type="sibTrans" cxnId="{2ACE6F29-BDD3-4A3C-831B-35D09EE7916C}">
      <dgm:prSet/>
      <dgm:spPr/>
      <dgm:t>
        <a:bodyPr/>
        <a:lstStyle/>
        <a:p>
          <a:endParaRPr lang="en-US"/>
        </a:p>
      </dgm:t>
    </dgm:pt>
    <dgm:pt modelId="{BE54B23F-1435-43CD-96F2-FACFC94B022F}">
      <dgm:prSet/>
      <dgm:spPr/>
      <dgm:t>
        <a:bodyPr/>
        <a:lstStyle/>
        <a:p>
          <a:r>
            <a:rPr lang="en-GB" dirty="0">
              <a:solidFill>
                <a:schemeClr val="tx1"/>
              </a:solidFill>
            </a:rPr>
            <a:t>Following Guidance is not compulsory unless specifically stated</a:t>
          </a:r>
        </a:p>
      </dgm:t>
    </dgm:pt>
    <dgm:pt modelId="{261C2235-01A6-4145-848F-51D9029AD571}" type="parTrans" cxnId="{E4DFBD20-3825-4E80-B8D2-B07C13EBF3F5}">
      <dgm:prSet/>
      <dgm:spPr/>
      <dgm:t>
        <a:bodyPr/>
        <a:lstStyle/>
        <a:p>
          <a:endParaRPr lang="en-US"/>
        </a:p>
      </dgm:t>
    </dgm:pt>
    <dgm:pt modelId="{30A6B3F6-F3B1-42D2-A9CE-6FCFEAAD79E7}" type="sibTrans" cxnId="{E4DFBD20-3825-4E80-B8D2-B07C13EBF3F5}">
      <dgm:prSet/>
      <dgm:spPr/>
      <dgm:t>
        <a:bodyPr/>
        <a:lstStyle/>
        <a:p>
          <a:endParaRPr lang="en-US"/>
        </a:p>
      </dgm:t>
    </dgm:pt>
    <dgm:pt modelId="{6294A779-02D5-41BE-BC18-23FBC6EBCA74}">
      <dgm:prSet/>
      <dgm:spPr/>
      <dgm:t>
        <a:bodyPr/>
        <a:lstStyle/>
        <a:p>
          <a:r>
            <a:rPr lang="en-GB" dirty="0">
              <a:solidFill>
                <a:schemeClr val="tx1"/>
              </a:solidFill>
            </a:rPr>
            <a:t>Free to take other actions</a:t>
          </a:r>
          <a:endParaRPr lang="en-US" dirty="0">
            <a:solidFill>
              <a:schemeClr val="tx1"/>
            </a:solidFill>
          </a:endParaRPr>
        </a:p>
      </dgm:t>
    </dgm:pt>
    <dgm:pt modelId="{36B25254-4C13-4333-BDE6-78F062CC061B}" type="parTrans" cxnId="{2068A4D7-F237-4D42-9147-1843A44E874E}">
      <dgm:prSet/>
      <dgm:spPr/>
      <dgm:t>
        <a:bodyPr/>
        <a:lstStyle/>
        <a:p>
          <a:endParaRPr lang="en-US"/>
        </a:p>
      </dgm:t>
    </dgm:pt>
    <dgm:pt modelId="{E6EAF300-D9E5-4496-8F13-7DC9FA805E12}" type="sibTrans" cxnId="{2068A4D7-F237-4D42-9147-1843A44E874E}">
      <dgm:prSet/>
      <dgm:spPr/>
      <dgm:t>
        <a:bodyPr/>
        <a:lstStyle/>
        <a:p>
          <a:endParaRPr lang="en-US"/>
        </a:p>
      </dgm:t>
    </dgm:pt>
    <dgm:pt modelId="{29319C0A-68F4-4B52-B029-CF1AADE7C607}">
      <dgm:prSet/>
      <dgm:spPr/>
      <dgm:t>
        <a:bodyPr/>
        <a:lstStyle/>
        <a:p>
          <a:r>
            <a:rPr lang="en-US" dirty="0">
              <a:solidFill>
                <a:schemeClr val="tx2"/>
              </a:solidFill>
              <a:ea typeface="ＭＳ Ｐゴシック" pitchFamily="34" charset="-128"/>
              <a:sym typeface="Wingdings" panose="05000000000000000000" pitchFamily="2" charset="2"/>
            </a:rPr>
            <a:t>Normally doing enough to comply with the law</a:t>
          </a:r>
          <a:endParaRPr lang="en-GB" dirty="0">
            <a:solidFill>
              <a:schemeClr val="tx1"/>
            </a:solidFill>
          </a:endParaRPr>
        </a:p>
      </dgm:t>
    </dgm:pt>
    <dgm:pt modelId="{6A5B22DD-A07D-44B9-A539-FE68DB4B9035}" type="parTrans" cxnId="{66F714E1-BE5E-4605-BB89-82F23ED44FF6}">
      <dgm:prSet/>
      <dgm:spPr/>
      <dgm:t>
        <a:bodyPr/>
        <a:lstStyle/>
        <a:p>
          <a:endParaRPr lang="en-US"/>
        </a:p>
      </dgm:t>
    </dgm:pt>
    <dgm:pt modelId="{AF4CA324-FC13-41EF-A548-A559DCCFBAA1}" type="sibTrans" cxnId="{66F714E1-BE5E-4605-BB89-82F23ED44FF6}">
      <dgm:prSet/>
      <dgm:spPr/>
      <dgm:t>
        <a:bodyPr/>
        <a:lstStyle/>
        <a:p>
          <a:endParaRPr lang="en-US"/>
        </a:p>
      </dgm:t>
    </dgm:pt>
    <dgm:pt modelId="{0E636C98-4D9B-47F0-8917-144B27492CF7}">
      <dgm:prSet/>
      <dgm:spPr/>
      <dgm:t>
        <a:bodyPr/>
        <a:lstStyle/>
        <a:p>
          <a:r>
            <a:rPr lang="en-US" dirty="0">
              <a:solidFill>
                <a:schemeClr val="tx2"/>
              </a:solidFill>
              <a:ea typeface="ＭＳ Ｐゴシック" pitchFamily="34" charset="-128"/>
              <a:sym typeface="Wingdings" panose="05000000000000000000" pitchFamily="2" charset="2"/>
            </a:rPr>
            <a:t>Inspectors seeking compliance may refer to Guidance</a:t>
          </a:r>
          <a:endParaRPr lang="en-GB" dirty="0">
            <a:solidFill>
              <a:schemeClr val="tx1"/>
            </a:solidFill>
          </a:endParaRPr>
        </a:p>
      </dgm:t>
    </dgm:pt>
    <dgm:pt modelId="{22F54471-4F99-4B5A-B869-9E7DECEA5884}" type="parTrans" cxnId="{56E9E226-599D-4A65-A803-27923C35A209}">
      <dgm:prSet/>
      <dgm:spPr/>
      <dgm:t>
        <a:bodyPr/>
        <a:lstStyle/>
        <a:p>
          <a:endParaRPr lang="en-US"/>
        </a:p>
      </dgm:t>
    </dgm:pt>
    <dgm:pt modelId="{DEE09880-CC77-487E-9A1B-4614601C59ED}" type="sibTrans" cxnId="{56E9E226-599D-4A65-A803-27923C35A209}">
      <dgm:prSet/>
      <dgm:spPr/>
      <dgm:t>
        <a:bodyPr/>
        <a:lstStyle/>
        <a:p>
          <a:endParaRPr lang="en-US"/>
        </a:p>
      </dgm:t>
    </dgm:pt>
    <dgm:pt modelId="{E0834206-D4AC-47D9-A689-9E7788E66564}" type="pres">
      <dgm:prSet presAssocID="{CD1DFA64-FAAC-4939-AF7A-0C7ADBDAB8C9}" presName="linearFlow" presStyleCnt="0">
        <dgm:presLayoutVars>
          <dgm:dir/>
          <dgm:resizeHandles val="exact"/>
        </dgm:presLayoutVars>
      </dgm:prSet>
      <dgm:spPr/>
    </dgm:pt>
    <dgm:pt modelId="{EC157160-9E2A-4DB8-A947-9321BF9D05E9}" type="pres">
      <dgm:prSet presAssocID="{BF32903B-B97D-4D64-A5D2-8E8A53B42EC5}" presName="composite" presStyleCnt="0"/>
      <dgm:spPr/>
    </dgm:pt>
    <dgm:pt modelId="{A69CC116-D56C-494F-B590-8ABF961F43A0}" type="pres">
      <dgm:prSet presAssocID="{BF32903B-B97D-4D64-A5D2-8E8A53B42EC5}" presName="imgShp" presStyleLbl="fgImgPlace1" presStyleIdx="0" presStyleCnt="5" custLinFactNeighborX="-93284" custLinFactNeighborY="878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dgm:spPr>
      <dgm:extLst>
        <a:ext uri="{E40237B7-FDA0-4F09-8148-C483321AD2D9}">
          <dgm14:cNvPr xmlns:dgm14="http://schemas.microsoft.com/office/drawing/2010/diagram" id="0" name="" descr="... : Quick ways to Create Buttons using Photoshop and Illustrator"/>
        </a:ext>
      </dgm:extLst>
    </dgm:pt>
    <dgm:pt modelId="{E1B9CA2B-2A24-407B-B648-F30AF1964FF2}" type="pres">
      <dgm:prSet presAssocID="{BF32903B-B97D-4D64-A5D2-8E8A53B42EC5}" presName="txShp" presStyleLbl="node1" presStyleIdx="0" presStyleCnt="5" custScaleX="132351" custLinFactNeighborX="11860" custLinFactNeighborY="12733">
        <dgm:presLayoutVars>
          <dgm:bulletEnabled val="1"/>
        </dgm:presLayoutVars>
      </dgm:prSet>
      <dgm:spPr/>
    </dgm:pt>
    <dgm:pt modelId="{49690839-71E6-4D69-9F21-9B9412C49B1A}" type="pres">
      <dgm:prSet presAssocID="{E22E9167-5A8F-48EC-8556-67471E1B4096}" presName="spacing" presStyleCnt="0"/>
      <dgm:spPr/>
    </dgm:pt>
    <dgm:pt modelId="{450B8C81-50EB-4B7B-B422-4D7264F001B3}" type="pres">
      <dgm:prSet presAssocID="{BE54B23F-1435-43CD-96F2-FACFC94B022F}" presName="composite" presStyleCnt="0"/>
      <dgm:spPr/>
    </dgm:pt>
    <dgm:pt modelId="{A85DE135-A9A2-4109-8C86-B07729703034}" type="pres">
      <dgm:prSet presAssocID="{BE54B23F-1435-43CD-96F2-FACFC94B022F}" presName="imgShp" presStyleLbl="fgImgPlace1" presStyleIdx="1" presStyleCnt="5" custLinFactNeighborX="-93284" custLinFactNeighborY="878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dgm:spPr>
      <dgm:extLst>
        <a:ext uri="{E40237B7-FDA0-4F09-8148-C483321AD2D9}">
          <dgm14:cNvPr xmlns:dgm14="http://schemas.microsoft.com/office/drawing/2010/diagram" id="0" name="" descr="... : Quick ways to Create Buttons using Photoshop and Illustrator"/>
        </a:ext>
      </dgm:extLst>
    </dgm:pt>
    <dgm:pt modelId="{D8642466-6E85-4822-A99C-47DE2DE29478}" type="pres">
      <dgm:prSet presAssocID="{BE54B23F-1435-43CD-96F2-FACFC94B022F}" presName="txShp" presStyleLbl="node1" presStyleIdx="1" presStyleCnt="5" custScaleX="132351" custLinFactNeighborX="11860" custLinFactNeighborY="12733">
        <dgm:presLayoutVars>
          <dgm:bulletEnabled val="1"/>
        </dgm:presLayoutVars>
      </dgm:prSet>
      <dgm:spPr/>
    </dgm:pt>
    <dgm:pt modelId="{DD37FC33-BA56-4134-A254-3B2E840B1A7C}" type="pres">
      <dgm:prSet presAssocID="{30A6B3F6-F3B1-42D2-A9CE-6FCFEAAD79E7}" presName="spacing" presStyleCnt="0"/>
      <dgm:spPr/>
    </dgm:pt>
    <dgm:pt modelId="{43C4457D-DF76-4D94-B066-6DA0BD0DCEAB}" type="pres">
      <dgm:prSet presAssocID="{6294A779-02D5-41BE-BC18-23FBC6EBCA74}" presName="composite" presStyleCnt="0"/>
      <dgm:spPr/>
    </dgm:pt>
    <dgm:pt modelId="{FB6CCDDE-2BBF-4962-8CCB-D50142CDF2F5}" type="pres">
      <dgm:prSet presAssocID="{6294A779-02D5-41BE-BC18-23FBC6EBCA74}" presName="imgShp" presStyleLbl="fgImgPlace1" presStyleIdx="2" presStyleCnt="5" custLinFactNeighborX="-93284" custLinFactNeighborY="878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dgm:spPr>
      <dgm:extLst>
        <a:ext uri="{E40237B7-FDA0-4F09-8148-C483321AD2D9}">
          <dgm14:cNvPr xmlns:dgm14="http://schemas.microsoft.com/office/drawing/2010/diagram" id="0" name="" descr="... : Quick ways to Create Buttons using Photoshop and Illustrator"/>
        </a:ext>
      </dgm:extLst>
    </dgm:pt>
    <dgm:pt modelId="{CC645A3F-3655-4CBD-9F16-06D6DB10CC42}" type="pres">
      <dgm:prSet presAssocID="{6294A779-02D5-41BE-BC18-23FBC6EBCA74}" presName="txShp" presStyleLbl="node1" presStyleIdx="2" presStyleCnt="5" custScaleX="132351" custLinFactNeighborX="11860" custLinFactNeighborY="12733">
        <dgm:presLayoutVars>
          <dgm:bulletEnabled val="1"/>
        </dgm:presLayoutVars>
      </dgm:prSet>
      <dgm:spPr/>
    </dgm:pt>
    <dgm:pt modelId="{F74367F9-0C3A-432E-B4C0-6B70A70FE9F7}" type="pres">
      <dgm:prSet presAssocID="{E6EAF300-D9E5-4496-8F13-7DC9FA805E12}" presName="spacing" presStyleCnt="0"/>
      <dgm:spPr/>
    </dgm:pt>
    <dgm:pt modelId="{54362A96-3CF9-4974-B1F5-F47D6B0A8EA4}" type="pres">
      <dgm:prSet presAssocID="{29319C0A-68F4-4B52-B029-CF1AADE7C607}" presName="composite" presStyleCnt="0"/>
      <dgm:spPr/>
    </dgm:pt>
    <dgm:pt modelId="{CABFB5F7-B74D-4839-9446-C22F5A9CD608}" type="pres">
      <dgm:prSet presAssocID="{29319C0A-68F4-4B52-B029-CF1AADE7C607}" presName="imgShp" presStyleLbl="fgImgPlace1" presStyleIdx="3" presStyleCnt="5" custLinFactNeighborX="-93284" custLinFactNeighborY="878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dgm:spPr>
      <dgm:extLst>
        <a:ext uri="{E40237B7-FDA0-4F09-8148-C483321AD2D9}">
          <dgm14:cNvPr xmlns:dgm14="http://schemas.microsoft.com/office/drawing/2010/diagram" id="0" name="" descr="... : Quick ways to Create Buttons using Photoshop and Illustrator"/>
        </a:ext>
      </dgm:extLst>
    </dgm:pt>
    <dgm:pt modelId="{F6956224-F9F6-473C-94B3-338A13C0A905}" type="pres">
      <dgm:prSet presAssocID="{29319C0A-68F4-4B52-B029-CF1AADE7C607}" presName="txShp" presStyleLbl="node1" presStyleIdx="3" presStyleCnt="5" custScaleX="132351" custLinFactNeighborX="11860" custLinFactNeighborY="12733">
        <dgm:presLayoutVars>
          <dgm:bulletEnabled val="1"/>
        </dgm:presLayoutVars>
      </dgm:prSet>
      <dgm:spPr/>
    </dgm:pt>
    <dgm:pt modelId="{737BA24D-50D5-42C1-ADA7-1C1C9160F051}" type="pres">
      <dgm:prSet presAssocID="{AF4CA324-FC13-41EF-A548-A559DCCFBAA1}" presName="spacing" presStyleCnt="0"/>
      <dgm:spPr/>
    </dgm:pt>
    <dgm:pt modelId="{033BC478-3F71-42EB-BD2D-E439778C3B22}" type="pres">
      <dgm:prSet presAssocID="{0E636C98-4D9B-47F0-8917-144B27492CF7}" presName="composite" presStyleCnt="0"/>
      <dgm:spPr/>
    </dgm:pt>
    <dgm:pt modelId="{D0C5D07F-F559-4C78-9C61-5AC6C0C434AD}" type="pres">
      <dgm:prSet presAssocID="{0E636C98-4D9B-47F0-8917-144B27492CF7}" presName="imgShp" presStyleLbl="fgImgPlace1" presStyleIdx="4" presStyleCnt="5" custLinFactNeighborX="-93284" custLinFactNeighborY="878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dgm:spPr>
      <dgm:extLst>
        <a:ext uri="{E40237B7-FDA0-4F09-8148-C483321AD2D9}">
          <dgm14:cNvPr xmlns:dgm14="http://schemas.microsoft.com/office/drawing/2010/diagram" id="0" name="" descr="... : Quick ways to Create Buttons using Photoshop and Illustrator"/>
        </a:ext>
      </dgm:extLst>
    </dgm:pt>
    <dgm:pt modelId="{DA29449C-71BB-4324-A59D-2FF6BE0DED8C}" type="pres">
      <dgm:prSet presAssocID="{0E636C98-4D9B-47F0-8917-144B27492CF7}" presName="txShp" presStyleLbl="node1" presStyleIdx="4" presStyleCnt="5" custScaleX="132351" custLinFactNeighborX="11860" custLinFactNeighborY="12733">
        <dgm:presLayoutVars>
          <dgm:bulletEnabled val="1"/>
        </dgm:presLayoutVars>
      </dgm:prSet>
      <dgm:spPr/>
    </dgm:pt>
  </dgm:ptLst>
  <dgm:cxnLst>
    <dgm:cxn modelId="{CCE1341E-3670-4801-93A7-EFA5B07CBCE8}" type="presOf" srcId="{BF32903B-B97D-4D64-A5D2-8E8A53B42EC5}" destId="{E1B9CA2B-2A24-407B-B648-F30AF1964FF2}" srcOrd="0" destOrd="0" presId="urn:microsoft.com/office/officeart/2005/8/layout/vList3"/>
    <dgm:cxn modelId="{E4DFBD20-3825-4E80-B8D2-B07C13EBF3F5}" srcId="{CD1DFA64-FAAC-4939-AF7A-0C7ADBDAB8C9}" destId="{BE54B23F-1435-43CD-96F2-FACFC94B022F}" srcOrd="1" destOrd="0" parTransId="{261C2235-01A6-4145-848F-51D9029AD571}" sibTransId="{30A6B3F6-F3B1-42D2-A9CE-6FCFEAAD79E7}"/>
    <dgm:cxn modelId="{56E9E226-599D-4A65-A803-27923C35A209}" srcId="{CD1DFA64-FAAC-4939-AF7A-0C7ADBDAB8C9}" destId="{0E636C98-4D9B-47F0-8917-144B27492CF7}" srcOrd="4" destOrd="0" parTransId="{22F54471-4F99-4B5A-B869-9E7DECEA5884}" sibTransId="{DEE09880-CC77-487E-9A1B-4614601C59ED}"/>
    <dgm:cxn modelId="{2ACE6F29-BDD3-4A3C-831B-35D09EE7916C}" srcId="{CD1DFA64-FAAC-4939-AF7A-0C7ADBDAB8C9}" destId="{BF32903B-B97D-4D64-A5D2-8E8A53B42EC5}" srcOrd="0" destOrd="0" parTransId="{ECB61A3D-5AAE-45C0-A8FC-F5FBD56C75C6}" sibTransId="{E22E9167-5A8F-48EC-8556-67471E1B4096}"/>
    <dgm:cxn modelId="{CDD00840-DD99-4FC6-B3FD-3B17FA0EFB37}" type="presOf" srcId="{BE54B23F-1435-43CD-96F2-FACFC94B022F}" destId="{D8642466-6E85-4822-A99C-47DE2DE29478}" srcOrd="0" destOrd="0" presId="urn:microsoft.com/office/officeart/2005/8/layout/vList3"/>
    <dgm:cxn modelId="{08DEE06B-22E4-4975-BF36-2AEBE51EE2F1}" type="presOf" srcId="{6294A779-02D5-41BE-BC18-23FBC6EBCA74}" destId="{CC645A3F-3655-4CBD-9F16-06D6DB10CC42}" srcOrd="0" destOrd="0" presId="urn:microsoft.com/office/officeart/2005/8/layout/vList3"/>
    <dgm:cxn modelId="{E685B392-0D16-4668-AB10-96B67AD67FB7}" type="presOf" srcId="{0E636C98-4D9B-47F0-8917-144B27492CF7}" destId="{DA29449C-71BB-4324-A59D-2FF6BE0DED8C}" srcOrd="0" destOrd="0" presId="urn:microsoft.com/office/officeart/2005/8/layout/vList3"/>
    <dgm:cxn modelId="{1303DDAE-32C2-47ED-B4A9-FC87D5F5C402}" type="presOf" srcId="{29319C0A-68F4-4B52-B029-CF1AADE7C607}" destId="{F6956224-F9F6-473C-94B3-338A13C0A905}" srcOrd="0" destOrd="0" presId="urn:microsoft.com/office/officeart/2005/8/layout/vList3"/>
    <dgm:cxn modelId="{2068A4D7-F237-4D42-9147-1843A44E874E}" srcId="{CD1DFA64-FAAC-4939-AF7A-0C7ADBDAB8C9}" destId="{6294A779-02D5-41BE-BC18-23FBC6EBCA74}" srcOrd="2" destOrd="0" parTransId="{36B25254-4C13-4333-BDE6-78F062CC061B}" sibTransId="{E6EAF300-D9E5-4496-8F13-7DC9FA805E12}"/>
    <dgm:cxn modelId="{66F714E1-BE5E-4605-BB89-82F23ED44FF6}" srcId="{CD1DFA64-FAAC-4939-AF7A-0C7ADBDAB8C9}" destId="{29319C0A-68F4-4B52-B029-CF1AADE7C607}" srcOrd="3" destOrd="0" parTransId="{6A5B22DD-A07D-44B9-A539-FE68DB4B9035}" sibTransId="{AF4CA324-FC13-41EF-A548-A559DCCFBAA1}"/>
    <dgm:cxn modelId="{7A1F58F3-3BDF-418E-866C-3AFFC7704550}" type="presOf" srcId="{CD1DFA64-FAAC-4939-AF7A-0C7ADBDAB8C9}" destId="{E0834206-D4AC-47D9-A689-9E7788E66564}" srcOrd="0" destOrd="0" presId="urn:microsoft.com/office/officeart/2005/8/layout/vList3"/>
    <dgm:cxn modelId="{2337978E-8F3C-4BE6-AA87-F4137F42B55E}" type="presParOf" srcId="{E0834206-D4AC-47D9-A689-9E7788E66564}" destId="{EC157160-9E2A-4DB8-A947-9321BF9D05E9}" srcOrd="0" destOrd="0" presId="urn:microsoft.com/office/officeart/2005/8/layout/vList3"/>
    <dgm:cxn modelId="{997F1B93-69C0-4BF6-AFA0-6B14EDF95745}" type="presParOf" srcId="{EC157160-9E2A-4DB8-A947-9321BF9D05E9}" destId="{A69CC116-D56C-494F-B590-8ABF961F43A0}" srcOrd="0" destOrd="0" presId="urn:microsoft.com/office/officeart/2005/8/layout/vList3"/>
    <dgm:cxn modelId="{02A1D059-6CB2-49EC-93B3-FA2E0D74CE13}" type="presParOf" srcId="{EC157160-9E2A-4DB8-A947-9321BF9D05E9}" destId="{E1B9CA2B-2A24-407B-B648-F30AF1964FF2}" srcOrd="1" destOrd="0" presId="urn:microsoft.com/office/officeart/2005/8/layout/vList3"/>
    <dgm:cxn modelId="{81104305-C983-4D09-89DF-470ECF77827C}" type="presParOf" srcId="{E0834206-D4AC-47D9-A689-9E7788E66564}" destId="{49690839-71E6-4D69-9F21-9B9412C49B1A}" srcOrd="1" destOrd="0" presId="urn:microsoft.com/office/officeart/2005/8/layout/vList3"/>
    <dgm:cxn modelId="{20A390AA-1209-4434-8744-A8A1013D9F8F}" type="presParOf" srcId="{E0834206-D4AC-47D9-A689-9E7788E66564}" destId="{450B8C81-50EB-4B7B-B422-4D7264F001B3}" srcOrd="2" destOrd="0" presId="urn:microsoft.com/office/officeart/2005/8/layout/vList3"/>
    <dgm:cxn modelId="{F2B8B347-C82B-4187-910A-C834DB98D980}" type="presParOf" srcId="{450B8C81-50EB-4B7B-B422-4D7264F001B3}" destId="{A85DE135-A9A2-4109-8C86-B07729703034}" srcOrd="0" destOrd="0" presId="urn:microsoft.com/office/officeart/2005/8/layout/vList3"/>
    <dgm:cxn modelId="{5767925D-5EFB-463E-954F-F4397F6D1E51}" type="presParOf" srcId="{450B8C81-50EB-4B7B-B422-4D7264F001B3}" destId="{D8642466-6E85-4822-A99C-47DE2DE29478}" srcOrd="1" destOrd="0" presId="urn:microsoft.com/office/officeart/2005/8/layout/vList3"/>
    <dgm:cxn modelId="{E11DC35E-9F79-4119-A00F-A05C25EC3EA0}" type="presParOf" srcId="{E0834206-D4AC-47D9-A689-9E7788E66564}" destId="{DD37FC33-BA56-4134-A254-3B2E840B1A7C}" srcOrd="3" destOrd="0" presId="urn:microsoft.com/office/officeart/2005/8/layout/vList3"/>
    <dgm:cxn modelId="{E90BD6DA-3875-4E05-8A56-C4C05BE74FD1}" type="presParOf" srcId="{E0834206-D4AC-47D9-A689-9E7788E66564}" destId="{43C4457D-DF76-4D94-B066-6DA0BD0DCEAB}" srcOrd="4" destOrd="0" presId="urn:microsoft.com/office/officeart/2005/8/layout/vList3"/>
    <dgm:cxn modelId="{9D1CD41C-AB95-4228-AC48-13AE41CD8EC1}" type="presParOf" srcId="{43C4457D-DF76-4D94-B066-6DA0BD0DCEAB}" destId="{FB6CCDDE-2BBF-4962-8CCB-D50142CDF2F5}" srcOrd="0" destOrd="0" presId="urn:microsoft.com/office/officeart/2005/8/layout/vList3"/>
    <dgm:cxn modelId="{6D762CBA-8C1F-4F31-B86D-15AAA266843F}" type="presParOf" srcId="{43C4457D-DF76-4D94-B066-6DA0BD0DCEAB}" destId="{CC645A3F-3655-4CBD-9F16-06D6DB10CC42}" srcOrd="1" destOrd="0" presId="urn:microsoft.com/office/officeart/2005/8/layout/vList3"/>
    <dgm:cxn modelId="{B200F5FC-1A99-4C65-B656-11BF54A97436}" type="presParOf" srcId="{E0834206-D4AC-47D9-A689-9E7788E66564}" destId="{F74367F9-0C3A-432E-B4C0-6B70A70FE9F7}" srcOrd="5" destOrd="0" presId="urn:microsoft.com/office/officeart/2005/8/layout/vList3"/>
    <dgm:cxn modelId="{6B8FE704-F03C-43B1-BBC5-75707BD86F81}" type="presParOf" srcId="{E0834206-D4AC-47D9-A689-9E7788E66564}" destId="{54362A96-3CF9-4974-B1F5-F47D6B0A8EA4}" srcOrd="6" destOrd="0" presId="urn:microsoft.com/office/officeart/2005/8/layout/vList3"/>
    <dgm:cxn modelId="{77F6342F-B2C2-400A-9694-841FA9A2EB6C}" type="presParOf" srcId="{54362A96-3CF9-4974-B1F5-F47D6B0A8EA4}" destId="{CABFB5F7-B74D-4839-9446-C22F5A9CD608}" srcOrd="0" destOrd="0" presId="urn:microsoft.com/office/officeart/2005/8/layout/vList3"/>
    <dgm:cxn modelId="{350B0C58-999B-48FE-BC6C-4585FE94E7FE}" type="presParOf" srcId="{54362A96-3CF9-4974-B1F5-F47D6B0A8EA4}" destId="{F6956224-F9F6-473C-94B3-338A13C0A905}" srcOrd="1" destOrd="0" presId="urn:microsoft.com/office/officeart/2005/8/layout/vList3"/>
    <dgm:cxn modelId="{758427EF-08C4-4F87-A0D2-DAD78F6C70A0}" type="presParOf" srcId="{E0834206-D4AC-47D9-A689-9E7788E66564}" destId="{737BA24D-50D5-42C1-ADA7-1C1C9160F051}" srcOrd="7" destOrd="0" presId="urn:microsoft.com/office/officeart/2005/8/layout/vList3"/>
    <dgm:cxn modelId="{E1B75B73-A2D8-49E9-9E91-E6E6E08055CC}" type="presParOf" srcId="{E0834206-D4AC-47D9-A689-9E7788E66564}" destId="{033BC478-3F71-42EB-BD2D-E439778C3B22}" srcOrd="8" destOrd="0" presId="urn:microsoft.com/office/officeart/2005/8/layout/vList3"/>
    <dgm:cxn modelId="{915F348A-42BB-4150-B0FE-15D9FCE0F64C}" type="presParOf" srcId="{033BC478-3F71-42EB-BD2D-E439778C3B22}" destId="{D0C5D07F-F559-4C78-9C61-5AC6C0C434AD}" srcOrd="0" destOrd="0" presId="urn:microsoft.com/office/officeart/2005/8/layout/vList3"/>
    <dgm:cxn modelId="{DC423D53-107B-4404-B347-D34715C3E24D}" type="presParOf" srcId="{033BC478-3F71-42EB-BD2D-E439778C3B22}" destId="{DA29449C-71BB-4324-A59D-2FF6BE0DED8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6A3ECB1-B69B-4BC9-91BE-90A70D7B8565}"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BDD3E3B-1D91-4DC9-A299-B3EE3C07818A}">
      <dgm:prSet/>
      <dgm:spPr/>
      <dgm:t>
        <a:bodyPr/>
        <a:lstStyle/>
        <a:p>
          <a:r>
            <a:rPr lang="en-GB" dirty="0">
              <a:solidFill>
                <a:schemeClr val="tx1"/>
              </a:solidFill>
            </a:rPr>
            <a:t>38 UK construction workers killed during 2017 – 2018</a:t>
          </a:r>
        </a:p>
        <a:p>
          <a:r>
            <a:rPr lang="en-GB" dirty="0">
              <a:solidFill>
                <a:schemeClr val="tx1"/>
              </a:solidFill>
            </a:rPr>
            <a:t>30 killed in 2016 / 2017 </a:t>
          </a:r>
        </a:p>
        <a:p>
          <a:r>
            <a:rPr lang="en-GB" dirty="0">
              <a:solidFill>
                <a:schemeClr val="tx1"/>
              </a:solidFill>
            </a:rPr>
            <a:t>47 killed in 2015 / 2016</a:t>
          </a:r>
        </a:p>
        <a:p>
          <a:r>
            <a:rPr lang="en-GB" dirty="0">
              <a:solidFill>
                <a:schemeClr val="tx1"/>
              </a:solidFill>
            </a:rPr>
            <a:t>35 killed in 2014 / 2015</a:t>
          </a:r>
        </a:p>
        <a:p>
          <a:r>
            <a:rPr lang="en-GB" dirty="0">
              <a:solidFill>
                <a:schemeClr val="tx1"/>
              </a:solidFill>
            </a:rPr>
            <a:t>Average deaths for last five years was 39</a:t>
          </a:r>
        </a:p>
      </dgm:t>
    </dgm:pt>
    <dgm:pt modelId="{B250BFD5-4203-4CF3-B6B1-1F44F089A3CB}" type="parTrans" cxnId="{106E7798-D4E1-411A-A221-91840E2BD2AB}">
      <dgm:prSet/>
      <dgm:spPr/>
      <dgm:t>
        <a:bodyPr/>
        <a:lstStyle/>
        <a:p>
          <a:endParaRPr lang="en-US"/>
        </a:p>
      </dgm:t>
    </dgm:pt>
    <dgm:pt modelId="{8927D542-BAE5-444F-854D-0E0398F7EBE8}" type="sibTrans" cxnId="{106E7798-D4E1-411A-A221-91840E2BD2AB}">
      <dgm:prSet/>
      <dgm:spPr/>
      <dgm:t>
        <a:bodyPr/>
        <a:lstStyle/>
        <a:p>
          <a:endParaRPr lang="en-US"/>
        </a:p>
      </dgm:t>
    </dgm:pt>
    <dgm:pt modelId="{CB25B329-8947-42AE-B0D2-74C6B89E371C}">
      <dgm:prSet/>
      <dgm:spPr/>
      <dgm:t>
        <a:bodyPr/>
        <a:lstStyle/>
        <a:p>
          <a:r>
            <a:rPr lang="en-GB" dirty="0">
              <a:solidFill>
                <a:schemeClr val="tx1"/>
              </a:solidFill>
            </a:rPr>
            <a:t>Agriculture, Waste Recycling and Manufacturing also high risk areas</a:t>
          </a:r>
        </a:p>
      </dgm:t>
    </dgm:pt>
    <dgm:pt modelId="{1D8F5FAE-7F3B-4F8F-A62F-883C37D5400D}" type="parTrans" cxnId="{D5224481-0739-41FF-B1CC-72A93858EAC7}">
      <dgm:prSet/>
      <dgm:spPr/>
      <dgm:t>
        <a:bodyPr/>
        <a:lstStyle/>
        <a:p>
          <a:endParaRPr lang="en-US"/>
        </a:p>
      </dgm:t>
    </dgm:pt>
    <dgm:pt modelId="{2AADC267-7DA2-4AA1-AA43-21DCCC1C403F}" type="sibTrans" cxnId="{D5224481-0739-41FF-B1CC-72A93858EAC7}">
      <dgm:prSet/>
      <dgm:spPr/>
      <dgm:t>
        <a:bodyPr/>
        <a:lstStyle/>
        <a:p>
          <a:endParaRPr lang="en-US"/>
        </a:p>
      </dgm:t>
    </dgm:pt>
    <dgm:pt modelId="{D4BF76B5-8880-4799-AF5F-561F1BA865D4}" type="pres">
      <dgm:prSet presAssocID="{26A3ECB1-B69B-4BC9-91BE-90A70D7B8565}" presName="CompostProcess" presStyleCnt="0">
        <dgm:presLayoutVars>
          <dgm:dir/>
          <dgm:resizeHandles val="exact"/>
        </dgm:presLayoutVars>
      </dgm:prSet>
      <dgm:spPr/>
    </dgm:pt>
    <dgm:pt modelId="{8CE6CAC2-992F-4CA1-8E0F-A41DCEC33598}" type="pres">
      <dgm:prSet presAssocID="{26A3ECB1-B69B-4BC9-91BE-90A70D7B8565}" presName="arrow" presStyleLbl="bgShp" presStyleIdx="0" presStyleCnt="1" custScaleX="117647"/>
      <dgm:spPr/>
    </dgm:pt>
    <dgm:pt modelId="{4D879C7C-D626-4767-8D83-1CC775453731}" type="pres">
      <dgm:prSet presAssocID="{26A3ECB1-B69B-4BC9-91BE-90A70D7B8565}" presName="linearProcess" presStyleCnt="0"/>
      <dgm:spPr/>
    </dgm:pt>
    <dgm:pt modelId="{7ABA94C8-8EF0-46CD-9739-2D05C03EB430}" type="pres">
      <dgm:prSet presAssocID="{DBDD3E3B-1D91-4DC9-A299-B3EE3C07818A}" presName="textNode" presStyleLbl="node1" presStyleIdx="0" presStyleCnt="2" custScaleY="201172" custLinFactNeighborX="-16003" custLinFactNeighborY="10488">
        <dgm:presLayoutVars>
          <dgm:bulletEnabled val="1"/>
        </dgm:presLayoutVars>
      </dgm:prSet>
      <dgm:spPr/>
    </dgm:pt>
    <dgm:pt modelId="{C5572C51-25DE-4DE0-B17A-7431AF661728}" type="pres">
      <dgm:prSet presAssocID="{8927D542-BAE5-444F-854D-0E0398F7EBE8}" presName="sibTrans" presStyleCnt="0"/>
      <dgm:spPr/>
    </dgm:pt>
    <dgm:pt modelId="{4EA20CDB-A869-40B8-B85C-90044B8B7159}" type="pres">
      <dgm:prSet presAssocID="{CB25B329-8947-42AE-B0D2-74C6B89E371C}" presName="textNode" presStyleLbl="node1" presStyleIdx="1" presStyleCnt="2" custScaleY="201172">
        <dgm:presLayoutVars>
          <dgm:bulletEnabled val="1"/>
        </dgm:presLayoutVars>
      </dgm:prSet>
      <dgm:spPr/>
    </dgm:pt>
  </dgm:ptLst>
  <dgm:cxnLst>
    <dgm:cxn modelId="{D5224481-0739-41FF-B1CC-72A93858EAC7}" srcId="{26A3ECB1-B69B-4BC9-91BE-90A70D7B8565}" destId="{CB25B329-8947-42AE-B0D2-74C6B89E371C}" srcOrd="1" destOrd="0" parTransId="{1D8F5FAE-7F3B-4F8F-A62F-883C37D5400D}" sibTransId="{2AADC267-7DA2-4AA1-AA43-21DCCC1C403F}"/>
    <dgm:cxn modelId="{106E7798-D4E1-411A-A221-91840E2BD2AB}" srcId="{26A3ECB1-B69B-4BC9-91BE-90A70D7B8565}" destId="{DBDD3E3B-1D91-4DC9-A299-B3EE3C07818A}" srcOrd="0" destOrd="0" parTransId="{B250BFD5-4203-4CF3-B6B1-1F44F089A3CB}" sibTransId="{8927D542-BAE5-444F-854D-0E0398F7EBE8}"/>
    <dgm:cxn modelId="{500FA59A-BF98-412F-8F14-403C9B7F72F5}" type="presOf" srcId="{26A3ECB1-B69B-4BC9-91BE-90A70D7B8565}" destId="{D4BF76B5-8880-4799-AF5F-561F1BA865D4}" srcOrd="0" destOrd="0" presId="urn:microsoft.com/office/officeart/2005/8/layout/hProcess9"/>
    <dgm:cxn modelId="{E8C1D7A7-1B63-40C9-A903-2687C2B54BC4}" type="presOf" srcId="{CB25B329-8947-42AE-B0D2-74C6B89E371C}" destId="{4EA20CDB-A869-40B8-B85C-90044B8B7159}" srcOrd="0" destOrd="0" presId="urn:microsoft.com/office/officeart/2005/8/layout/hProcess9"/>
    <dgm:cxn modelId="{32DE13D1-1074-496B-AA22-6FF29A261CC4}" type="presOf" srcId="{DBDD3E3B-1D91-4DC9-A299-B3EE3C07818A}" destId="{7ABA94C8-8EF0-46CD-9739-2D05C03EB430}" srcOrd="0" destOrd="0" presId="urn:microsoft.com/office/officeart/2005/8/layout/hProcess9"/>
    <dgm:cxn modelId="{DDA171A3-6F2B-42EF-8272-997595F21E00}" type="presParOf" srcId="{D4BF76B5-8880-4799-AF5F-561F1BA865D4}" destId="{8CE6CAC2-992F-4CA1-8E0F-A41DCEC33598}" srcOrd="0" destOrd="0" presId="urn:microsoft.com/office/officeart/2005/8/layout/hProcess9"/>
    <dgm:cxn modelId="{90CE3643-9C2B-4BF2-BD55-AD94801B3259}" type="presParOf" srcId="{D4BF76B5-8880-4799-AF5F-561F1BA865D4}" destId="{4D879C7C-D626-4767-8D83-1CC775453731}" srcOrd="1" destOrd="0" presId="urn:microsoft.com/office/officeart/2005/8/layout/hProcess9"/>
    <dgm:cxn modelId="{41F89F0C-4FFB-49DB-B3A9-B88B85216E60}" type="presParOf" srcId="{4D879C7C-D626-4767-8D83-1CC775453731}" destId="{7ABA94C8-8EF0-46CD-9739-2D05C03EB430}" srcOrd="0" destOrd="0" presId="urn:microsoft.com/office/officeart/2005/8/layout/hProcess9"/>
    <dgm:cxn modelId="{03E69CB3-525E-4DA9-9FA8-45C190EB0379}" type="presParOf" srcId="{4D879C7C-D626-4767-8D83-1CC775453731}" destId="{C5572C51-25DE-4DE0-B17A-7431AF661728}" srcOrd="1" destOrd="0" presId="urn:microsoft.com/office/officeart/2005/8/layout/hProcess9"/>
    <dgm:cxn modelId="{56C80561-72DF-4ECF-B469-74877FF3EED9}" type="presParOf" srcId="{4D879C7C-D626-4767-8D83-1CC775453731}" destId="{4EA20CDB-A869-40B8-B85C-90044B8B7159}"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AD705E8-8B0E-45CC-878B-B8423C0ECC97}"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n-US"/>
        </a:p>
      </dgm:t>
    </dgm:pt>
    <dgm:pt modelId="{DCB1B7AA-C747-43CE-80FC-88732D34B682}">
      <dgm:prSet/>
      <dgm:spPr/>
      <dgm:t>
        <a:bodyPr/>
        <a:lstStyle/>
        <a:p>
          <a:r>
            <a:rPr lang="en-GB" dirty="0">
              <a:solidFill>
                <a:schemeClr val="tx1"/>
              </a:solidFill>
            </a:rPr>
            <a:t>30 in 2016 / 2017 is the lowest number of deaths on record</a:t>
          </a:r>
        </a:p>
      </dgm:t>
    </dgm:pt>
    <dgm:pt modelId="{28C5E486-701D-4ABD-A7A7-92B9A9FE2F36}" type="parTrans" cxnId="{7A833838-D639-4DB7-ACFC-3BEAD99722B9}">
      <dgm:prSet/>
      <dgm:spPr/>
      <dgm:t>
        <a:bodyPr/>
        <a:lstStyle/>
        <a:p>
          <a:endParaRPr lang="en-US"/>
        </a:p>
      </dgm:t>
    </dgm:pt>
    <dgm:pt modelId="{DE97D333-1926-419C-BAA4-2C3E32FF448E}" type="sibTrans" cxnId="{7A833838-D639-4DB7-ACFC-3BEAD99722B9}">
      <dgm:prSet/>
      <dgm:spPr/>
      <dgm:t>
        <a:bodyPr/>
        <a:lstStyle/>
        <a:p>
          <a:endParaRPr lang="en-US"/>
        </a:p>
      </dgm:t>
    </dgm:pt>
    <dgm:pt modelId="{171063AF-90AE-487A-A0F3-700F2F449C48}">
      <dgm:prSet/>
      <dgm:spPr/>
      <dgm:t>
        <a:bodyPr/>
        <a:lstStyle/>
        <a:p>
          <a:r>
            <a:rPr lang="en-GB" dirty="0">
              <a:solidFill>
                <a:schemeClr val="tx1"/>
              </a:solidFill>
            </a:rPr>
            <a:t>144 fatalities in total for 2017 / 2018. Up 9 from 2016 / 2017</a:t>
          </a:r>
        </a:p>
      </dgm:t>
    </dgm:pt>
    <dgm:pt modelId="{6EC1DA7A-3885-43A0-AC86-08492D778945}" type="parTrans" cxnId="{EFDEA6D2-2C16-481D-98AD-0707250ED659}">
      <dgm:prSet/>
      <dgm:spPr/>
      <dgm:t>
        <a:bodyPr/>
        <a:lstStyle/>
        <a:p>
          <a:endParaRPr lang="en-US"/>
        </a:p>
      </dgm:t>
    </dgm:pt>
    <dgm:pt modelId="{CC103C6A-69B0-4105-916F-02BC1259F889}" type="sibTrans" cxnId="{EFDEA6D2-2C16-481D-98AD-0707250ED659}">
      <dgm:prSet/>
      <dgm:spPr/>
      <dgm:t>
        <a:bodyPr/>
        <a:lstStyle/>
        <a:p>
          <a:endParaRPr lang="en-US"/>
        </a:p>
      </dgm:t>
    </dgm:pt>
    <dgm:pt modelId="{8CA2075E-3BEC-42C9-9238-DE57F6DDA977}">
      <dgm:prSet/>
      <dgm:spPr/>
      <dgm:t>
        <a:bodyPr/>
        <a:lstStyle/>
        <a:p>
          <a:r>
            <a:rPr lang="en-GB" dirty="0">
              <a:solidFill>
                <a:schemeClr val="tx1"/>
              </a:solidFill>
            </a:rPr>
            <a:t>Average fatalities for last 5 years was 142 – Not in decline !</a:t>
          </a:r>
        </a:p>
      </dgm:t>
    </dgm:pt>
    <dgm:pt modelId="{60C925D7-E5C8-41DE-BA00-CAC2D4BC290E}" type="parTrans" cxnId="{A5ED8959-6A03-47BA-8704-C8A352063FED}">
      <dgm:prSet/>
      <dgm:spPr/>
      <dgm:t>
        <a:bodyPr/>
        <a:lstStyle/>
        <a:p>
          <a:endParaRPr lang="en-US"/>
        </a:p>
      </dgm:t>
    </dgm:pt>
    <dgm:pt modelId="{C6E86315-6D73-467C-AF44-C5F82977EA0B}" type="sibTrans" cxnId="{A5ED8959-6A03-47BA-8704-C8A352063FED}">
      <dgm:prSet/>
      <dgm:spPr/>
      <dgm:t>
        <a:bodyPr/>
        <a:lstStyle/>
        <a:p>
          <a:endParaRPr lang="en-US"/>
        </a:p>
      </dgm:t>
    </dgm:pt>
    <dgm:pt modelId="{46169B8B-8E0C-45A2-98CC-90DFA82EB2EE}">
      <dgm:prSet/>
      <dgm:spPr/>
      <dgm:t>
        <a:bodyPr/>
        <a:lstStyle/>
        <a:p>
          <a:r>
            <a:rPr lang="en-GB" dirty="0">
              <a:solidFill>
                <a:schemeClr val="tx1"/>
              </a:solidFill>
            </a:rPr>
            <a:t>Older and self employed workers fatalities increased  </a:t>
          </a:r>
        </a:p>
      </dgm:t>
    </dgm:pt>
    <dgm:pt modelId="{19BEB161-1BED-4FEF-8DE9-8CC704818194}" type="parTrans" cxnId="{B3834B9E-6BE7-4B06-A78A-ED1B6B99CBB3}">
      <dgm:prSet/>
      <dgm:spPr/>
      <dgm:t>
        <a:bodyPr/>
        <a:lstStyle/>
        <a:p>
          <a:endParaRPr lang="en-US"/>
        </a:p>
      </dgm:t>
    </dgm:pt>
    <dgm:pt modelId="{D5127566-E3A2-465E-9202-CBD51BE3201A}" type="sibTrans" cxnId="{B3834B9E-6BE7-4B06-A78A-ED1B6B99CBB3}">
      <dgm:prSet/>
      <dgm:spPr/>
      <dgm:t>
        <a:bodyPr/>
        <a:lstStyle/>
        <a:p>
          <a:endParaRPr lang="en-US"/>
        </a:p>
      </dgm:t>
    </dgm:pt>
    <dgm:pt modelId="{3401A363-D7BA-469C-BDD8-6D7BEEE84360}">
      <dgm:prSet/>
      <dgm:spPr/>
      <dgm:t>
        <a:bodyPr/>
        <a:lstStyle/>
        <a:p>
          <a:r>
            <a:rPr lang="en-GB" dirty="0">
              <a:solidFill>
                <a:schemeClr val="tx1"/>
              </a:solidFill>
            </a:rPr>
            <a:t>Agriculture (44% of fatalities) and Construction (30 % of fatalities)</a:t>
          </a:r>
        </a:p>
      </dgm:t>
    </dgm:pt>
    <dgm:pt modelId="{15761388-58F5-4947-8BCA-39C4209B6892}" type="parTrans" cxnId="{B8D7EFC1-B3D1-4556-9F90-A41EEDD5B2A0}">
      <dgm:prSet/>
      <dgm:spPr/>
      <dgm:t>
        <a:bodyPr/>
        <a:lstStyle/>
        <a:p>
          <a:endParaRPr lang="en-US"/>
        </a:p>
      </dgm:t>
    </dgm:pt>
    <dgm:pt modelId="{349FD8C8-4230-4E49-9478-F1963FF28CC8}" type="sibTrans" cxnId="{B8D7EFC1-B3D1-4556-9F90-A41EEDD5B2A0}">
      <dgm:prSet/>
      <dgm:spPr/>
      <dgm:t>
        <a:bodyPr/>
        <a:lstStyle/>
        <a:p>
          <a:endParaRPr lang="en-US"/>
        </a:p>
      </dgm:t>
    </dgm:pt>
    <dgm:pt modelId="{EF290F5B-0A2D-46D5-87FA-E812E6207029}" type="pres">
      <dgm:prSet presAssocID="{CAD705E8-8B0E-45CC-878B-B8423C0ECC97}" presName="linear" presStyleCnt="0">
        <dgm:presLayoutVars>
          <dgm:animLvl val="lvl"/>
          <dgm:resizeHandles val="exact"/>
        </dgm:presLayoutVars>
      </dgm:prSet>
      <dgm:spPr/>
    </dgm:pt>
    <dgm:pt modelId="{AF6F098B-1519-472B-B0ED-537902D7D667}" type="pres">
      <dgm:prSet presAssocID="{DCB1B7AA-C747-43CE-80FC-88732D34B682}" presName="parentText" presStyleLbl="node1" presStyleIdx="0" presStyleCnt="5" custLinFactNeighborY="13257">
        <dgm:presLayoutVars>
          <dgm:chMax val="0"/>
          <dgm:bulletEnabled val="1"/>
        </dgm:presLayoutVars>
      </dgm:prSet>
      <dgm:spPr/>
    </dgm:pt>
    <dgm:pt modelId="{B7C8E2A2-F958-459D-AB21-3471B6F1EFDE}" type="pres">
      <dgm:prSet presAssocID="{DE97D333-1926-419C-BAA4-2C3E32FF448E}" presName="spacer" presStyleCnt="0"/>
      <dgm:spPr/>
    </dgm:pt>
    <dgm:pt modelId="{88DC0E66-DB8C-4222-AA7F-229B3EC6BD44}" type="pres">
      <dgm:prSet presAssocID="{171063AF-90AE-487A-A0F3-700F2F449C48}" presName="parentText" presStyleLbl="node1" presStyleIdx="1" presStyleCnt="5">
        <dgm:presLayoutVars>
          <dgm:chMax val="0"/>
          <dgm:bulletEnabled val="1"/>
        </dgm:presLayoutVars>
      </dgm:prSet>
      <dgm:spPr/>
    </dgm:pt>
    <dgm:pt modelId="{D2EA8439-137E-423F-85B6-E7DC1136C0E2}" type="pres">
      <dgm:prSet presAssocID="{CC103C6A-69B0-4105-916F-02BC1259F889}" presName="spacer" presStyleCnt="0"/>
      <dgm:spPr/>
    </dgm:pt>
    <dgm:pt modelId="{5646CC23-1B16-4143-904B-D83252C04453}" type="pres">
      <dgm:prSet presAssocID="{8CA2075E-3BEC-42C9-9238-DE57F6DDA977}" presName="parentText" presStyleLbl="node1" presStyleIdx="2" presStyleCnt="5">
        <dgm:presLayoutVars>
          <dgm:chMax val="0"/>
          <dgm:bulletEnabled val="1"/>
        </dgm:presLayoutVars>
      </dgm:prSet>
      <dgm:spPr/>
    </dgm:pt>
    <dgm:pt modelId="{3E50B47B-808D-4FC8-A134-A27630E24FC1}" type="pres">
      <dgm:prSet presAssocID="{C6E86315-6D73-467C-AF44-C5F82977EA0B}" presName="spacer" presStyleCnt="0"/>
      <dgm:spPr/>
    </dgm:pt>
    <dgm:pt modelId="{5E8A6F72-D066-4970-90B1-382D5BAED177}" type="pres">
      <dgm:prSet presAssocID="{46169B8B-8E0C-45A2-98CC-90DFA82EB2EE}" presName="parentText" presStyleLbl="node1" presStyleIdx="3" presStyleCnt="5">
        <dgm:presLayoutVars>
          <dgm:chMax val="0"/>
          <dgm:bulletEnabled val="1"/>
        </dgm:presLayoutVars>
      </dgm:prSet>
      <dgm:spPr/>
    </dgm:pt>
    <dgm:pt modelId="{969CF72A-B2E3-4F04-92C7-277A84262A51}" type="pres">
      <dgm:prSet presAssocID="{D5127566-E3A2-465E-9202-CBD51BE3201A}" presName="spacer" presStyleCnt="0"/>
      <dgm:spPr/>
    </dgm:pt>
    <dgm:pt modelId="{00827731-6DD5-4E7B-8D26-937EA1290853}" type="pres">
      <dgm:prSet presAssocID="{3401A363-D7BA-469C-BDD8-6D7BEEE84360}" presName="parentText" presStyleLbl="node1" presStyleIdx="4" presStyleCnt="5">
        <dgm:presLayoutVars>
          <dgm:chMax val="0"/>
          <dgm:bulletEnabled val="1"/>
        </dgm:presLayoutVars>
      </dgm:prSet>
      <dgm:spPr/>
    </dgm:pt>
  </dgm:ptLst>
  <dgm:cxnLst>
    <dgm:cxn modelId="{2C1C0E31-20A3-47B5-B7C6-480A611E5846}" type="presOf" srcId="{DCB1B7AA-C747-43CE-80FC-88732D34B682}" destId="{AF6F098B-1519-472B-B0ED-537902D7D667}" srcOrd="0" destOrd="0" presId="urn:microsoft.com/office/officeart/2005/8/layout/vList2"/>
    <dgm:cxn modelId="{7A833838-D639-4DB7-ACFC-3BEAD99722B9}" srcId="{CAD705E8-8B0E-45CC-878B-B8423C0ECC97}" destId="{DCB1B7AA-C747-43CE-80FC-88732D34B682}" srcOrd="0" destOrd="0" parTransId="{28C5E486-701D-4ABD-A7A7-92B9A9FE2F36}" sibTransId="{DE97D333-1926-419C-BAA4-2C3E32FF448E}"/>
    <dgm:cxn modelId="{6F6C594D-7585-48E5-8389-D50D282954DD}" type="presOf" srcId="{CAD705E8-8B0E-45CC-878B-B8423C0ECC97}" destId="{EF290F5B-0A2D-46D5-87FA-E812E6207029}" srcOrd="0" destOrd="0" presId="urn:microsoft.com/office/officeart/2005/8/layout/vList2"/>
    <dgm:cxn modelId="{A5ED8959-6A03-47BA-8704-C8A352063FED}" srcId="{CAD705E8-8B0E-45CC-878B-B8423C0ECC97}" destId="{8CA2075E-3BEC-42C9-9238-DE57F6DDA977}" srcOrd="2" destOrd="0" parTransId="{60C925D7-E5C8-41DE-BA00-CAC2D4BC290E}" sibTransId="{C6E86315-6D73-467C-AF44-C5F82977EA0B}"/>
    <dgm:cxn modelId="{B3834B9E-6BE7-4B06-A78A-ED1B6B99CBB3}" srcId="{CAD705E8-8B0E-45CC-878B-B8423C0ECC97}" destId="{46169B8B-8E0C-45A2-98CC-90DFA82EB2EE}" srcOrd="3" destOrd="0" parTransId="{19BEB161-1BED-4FEF-8DE9-8CC704818194}" sibTransId="{D5127566-E3A2-465E-9202-CBD51BE3201A}"/>
    <dgm:cxn modelId="{1960C5B2-A48A-4B00-BD5F-02D67275D070}" type="presOf" srcId="{46169B8B-8E0C-45A2-98CC-90DFA82EB2EE}" destId="{5E8A6F72-D066-4970-90B1-382D5BAED177}" srcOrd="0" destOrd="0" presId="urn:microsoft.com/office/officeart/2005/8/layout/vList2"/>
    <dgm:cxn modelId="{9F80FFB3-193A-4F0E-B98F-A760230E2E6D}" type="presOf" srcId="{8CA2075E-3BEC-42C9-9238-DE57F6DDA977}" destId="{5646CC23-1B16-4143-904B-D83252C04453}" srcOrd="0" destOrd="0" presId="urn:microsoft.com/office/officeart/2005/8/layout/vList2"/>
    <dgm:cxn modelId="{B8D7EFC1-B3D1-4556-9F90-A41EEDD5B2A0}" srcId="{CAD705E8-8B0E-45CC-878B-B8423C0ECC97}" destId="{3401A363-D7BA-469C-BDD8-6D7BEEE84360}" srcOrd="4" destOrd="0" parTransId="{15761388-58F5-4947-8BCA-39C4209B6892}" sibTransId="{349FD8C8-4230-4E49-9478-F1963FF28CC8}"/>
    <dgm:cxn modelId="{2D0570C7-6D97-40F0-B34B-BD65FA5BCF73}" type="presOf" srcId="{171063AF-90AE-487A-A0F3-700F2F449C48}" destId="{88DC0E66-DB8C-4222-AA7F-229B3EC6BD44}" srcOrd="0" destOrd="0" presId="urn:microsoft.com/office/officeart/2005/8/layout/vList2"/>
    <dgm:cxn modelId="{EFDEA6D2-2C16-481D-98AD-0707250ED659}" srcId="{CAD705E8-8B0E-45CC-878B-B8423C0ECC97}" destId="{171063AF-90AE-487A-A0F3-700F2F449C48}" srcOrd="1" destOrd="0" parTransId="{6EC1DA7A-3885-43A0-AC86-08492D778945}" sibTransId="{CC103C6A-69B0-4105-916F-02BC1259F889}"/>
    <dgm:cxn modelId="{3AEE32F9-998A-4B74-B4F0-F11861895DFD}" type="presOf" srcId="{3401A363-D7BA-469C-BDD8-6D7BEEE84360}" destId="{00827731-6DD5-4E7B-8D26-937EA1290853}" srcOrd="0" destOrd="0" presId="urn:microsoft.com/office/officeart/2005/8/layout/vList2"/>
    <dgm:cxn modelId="{4EB1C0A0-F752-4A24-A701-F03E30039C55}" type="presParOf" srcId="{EF290F5B-0A2D-46D5-87FA-E812E6207029}" destId="{AF6F098B-1519-472B-B0ED-537902D7D667}" srcOrd="0" destOrd="0" presId="urn:microsoft.com/office/officeart/2005/8/layout/vList2"/>
    <dgm:cxn modelId="{7425B7DF-80E5-44E4-B59A-134F2EDAE2B6}" type="presParOf" srcId="{EF290F5B-0A2D-46D5-87FA-E812E6207029}" destId="{B7C8E2A2-F958-459D-AB21-3471B6F1EFDE}" srcOrd="1" destOrd="0" presId="urn:microsoft.com/office/officeart/2005/8/layout/vList2"/>
    <dgm:cxn modelId="{5A6BA8B4-6AFC-4550-A1D0-12C370DFCC9C}" type="presParOf" srcId="{EF290F5B-0A2D-46D5-87FA-E812E6207029}" destId="{88DC0E66-DB8C-4222-AA7F-229B3EC6BD44}" srcOrd="2" destOrd="0" presId="urn:microsoft.com/office/officeart/2005/8/layout/vList2"/>
    <dgm:cxn modelId="{10A674BB-66A3-475F-BBA0-70B8C003F76B}" type="presParOf" srcId="{EF290F5B-0A2D-46D5-87FA-E812E6207029}" destId="{D2EA8439-137E-423F-85B6-E7DC1136C0E2}" srcOrd="3" destOrd="0" presId="urn:microsoft.com/office/officeart/2005/8/layout/vList2"/>
    <dgm:cxn modelId="{AA7ACC27-CDA2-493C-BDB4-768BCA67DFC0}" type="presParOf" srcId="{EF290F5B-0A2D-46D5-87FA-E812E6207029}" destId="{5646CC23-1B16-4143-904B-D83252C04453}" srcOrd="4" destOrd="0" presId="urn:microsoft.com/office/officeart/2005/8/layout/vList2"/>
    <dgm:cxn modelId="{4EE6E555-F5B3-4E0A-AD27-03551EE995E5}" type="presParOf" srcId="{EF290F5B-0A2D-46D5-87FA-E812E6207029}" destId="{3E50B47B-808D-4FC8-A134-A27630E24FC1}" srcOrd="5" destOrd="0" presId="urn:microsoft.com/office/officeart/2005/8/layout/vList2"/>
    <dgm:cxn modelId="{C78757D6-4AB7-4C6B-B006-C7D4883B1D4D}" type="presParOf" srcId="{EF290F5B-0A2D-46D5-87FA-E812E6207029}" destId="{5E8A6F72-D066-4970-90B1-382D5BAED177}" srcOrd="6" destOrd="0" presId="urn:microsoft.com/office/officeart/2005/8/layout/vList2"/>
    <dgm:cxn modelId="{69C00531-7FC2-400A-942A-CFCA164865BB}" type="presParOf" srcId="{EF290F5B-0A2D-46D5-87FA-E812E6207029}" destId="{969CF72A-B2E3-4F04-92C7-277A84262A51}" srcOrd="7" destOrd="0" presId="urn:microsoft.com/office/officeart/2005/8/layout/vList2"/>
    <dgm:cxn modelId="{12428634-0198-4917-A038-FFB0C3D8BEBF}" type="presParOf" srcId="{EF290F5B-0A2D-46D5-87FA-E812E6207029}" destId="{00827731-6DD5-4E7B-8D26-937EA1290853}" srcOrd="8"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AD705E8-8B0E-45CC-878B-B8423C0ECC97}"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n-US"/>
        </a:p>
      </dgm:t>
    </dgm:pt>
    <dgm:pt modelId="{DCB1B7AA-C747-43CE-80FC-88732D34B682}">
      <dgm:prSet/>
      <dgm:spPr/>
      <dgm:t>
        <a:bodyPr/>
        <a:lstStyle/>
        <a:p>
          <a:r>
            <a:rPr lang="en-US" dirty="0">
              <a:solidFill>
                <a:schemeClr val="tx1"/>
              </a:solidFill>
            </a:rPr>
            <a:t>1.2 million workers suffer from a work related illness</a:t>
          </a:r>
          <a:endParaRPr lang="en-GB" dirty="0">
            <a:solidFill>
              <a:schemeClr val="tx1"/>
            </a:solidFill>
          </a:endParaRPr>
        </a:p>
      </dgm:t>
    </dgm:pt>
    <dgm:pt modelId="{28C5E486-701D-4ABD-A7A7-92B9A9FE2F36}" type="parTrans" cxnId="{7A833838-D639-4DB7-ACFC-3BEAD99722B9}">
      <dgm:prSet/>
      <dgm:spPr/>
      <dgm:t>
        <a:bodyPr/>
        <a:lstStyle/>
        <a:p>
          <a:endParaRPr lang="en-US"/>
        </a:p>
      </dgm:t>
    </dgm:pt>
    <dgm:pt modelId="{DE97D333-1926-419C-BAA4-2C3E32FF448E}" type="sibTrans" cxnId="{7A833838-D639-4DB7-ACFC-3BEAD99722B9}">
      <dgm:prSet/>
      <dgm:spPr/>
      <dgm:t>
        <a:bodyPr/>
        <a:lstStyle/>
        <a:p>
          <a:endParaRPr lang="en-US"/>
        </a:p>
      </dgm:t>
    </dgm:pt>
    <dgm:pt modelId="{171063AF-90AE-487A-A0F3-700F2F449C48}">
      <dgm:prSet/>
      <dgm:spPr/>
      <dgm:t>
        <a:bodyPr/>
        <a:lstStyle/>
        <a:p>
          <a:r>
            <a:rPr lang="en-US" dirty="0">
              <a:solidFill>
                <a:schemeClr val="tx1"/>
              </a:solidFill>
            </a:rPr>
            <a:t>2595 mesothelioma deaths due to past exposure to asbestos (2016)</a:t>
          </a:r>
          <a:endParaRPr lang="en-GB" dirty="0">
            <a:solidFill>
              <a:schemeClr val="tx1"/>
            </a:solidFill>
          </a:endParaRPr>
        </a:p>
      </dgm:t>
    </dgm:pt>
    <dgm:pt modelId="{6EC1DA7A-3885-43A0-AC86-08492D778945}" type="parTrans" cxnId="{EFDEA6D2-2C16-481D-98AD-0707250ED659}">
      <dgm:prSet/>
      <dgm:spPr/>
      <dgm:t>
        <a:bodyPr/>
        <a:lstStyle/>
        <a:p>
          <a:endParaRPr lang="en-US"/>
        </a:p>
      </dgm:t>
    </dgm:pt>
    <dgm:pt modelId="{CC103C6A-69B0-4105-916F-02BC1259F889}" type="sibTrans" cxnId="{EFDEA6D2-2C16-481D-98AD-0707250ED659}">
      <dgm:prSet/>
      <dgm:spPr/>
      <dgm:t>
        <a:bodyPr/>
        <a:lstStyle/>
        <a:p>
          <a:endParaRPr lang="en-US"/>
        </a:p>
      </dgm:t>
    </dgm:pt>
    <dgm:pt modelId="{8CA2075E-3BEC-42C9-9238-DE57F6DDA977}">
      <dgm:prSet/>
      <dgm:spPr/>
      <dgm:t>
        <a:bodyPr/>
        <a:lstStyle/>
        <a:p>
          <a:r>
            <a:rPr lang="en-US">
              <a:solidFill>
                <a:schemeClr val="tx1"/>
              </a:solidFill>
            </a:rPr>
            <a:t>76,000 other injuries reported under RIDDOR</a:t>
          </a:r>
          <a:endParaRPr lang="en-GB">
            <a:solidFill>
              <a:schemeClr val="tx1"/>
            </a:solidFill>
          </a:endParaRPr>
        </a:p>
      </dgm:t>
    </dgm:pt>
    <dgm:pt modelId="{60C925D7-E5C8-41DE-BA00-CAC2D4BC290E}" type="parTrans" cxnId="{A5ED8959-6A03-47BA-8704-C8A352063FED}">
      <dgm:prSet/>
      <dgm:spPr/>
      <dgm:t>
        <a:bodyPr/>
        <a:lstStyle/>
        <a:p>
          <a:endParaRPr lang="en-US"/>
        </a:p>
      </dgm:t>
    </dgm:pt>
    <dgm:pt modelId="{C6E86315-6D73-467C-AF44-C5F82977EA0B}" type="sibTrans" cxnId="{A5ED8959-6A03-47BA-8704-C8A352063FED}">
      <dgm:prSet/>
      <dgm:spPr/>
      <dgm:t>
        <a:bodyPr/>
        <a:lstStyle/>
        <a:p>
          <a:endParaRPr lang="en-US"/>
        </a:p>
      </dgm:t>
    </dgm:pt>
    <dgm:pt modelId="{46169B8B-8E0C-45A2-98CC-90DFA82EB2EE}">
      <dgm:prSet/>
      <dgm:spPr/>
      <dgm:t>
        <a:bodyPr/>
        <a:lstStyle/>
        <a:p>
          <a:r>
            <a:rPr lang="en-US" dirty="0">
              <a:solidFill>
                <a:schemeClr val="tx1"/>
              </a:solidFill>
            </a:rPr>
            <a:t>27.3 million working days lost due to work related illness and injury</a:t>
          </a:r>
          <a:endParaRPr lang="en-GB" dirty="0">
            <a:solidFill>
              <a:schemeClr val="tx1"/>
            </a:solidFill>
          </a:endParaRPr>
        </a:p>
      </dgm:t>
    </dgm:pt>
    <dgm:pt modelId="{19BEB161-1BED-4FEF-8DE9-8CC704818194}" type="parTrans" cxnId="{B3834B9E-6BE7-4B06-A78A-ED1B6B99CBB3}">
      <dgm:prSet/>
      <dgm:spPr/>
      <dgm:t>
        <a:bodyPr/>
        <a:lstStyle/>
        <a:p>
          <a:endParaRPr lang="en-US"/>
        </a:p>
      </dgm:t>
    </dgm:pt>
    <dgm:pt modelId="{D5127566-E3A2-465E-9202-CBD51BE3201A}" type="sibTrans" cxnId="{B3834B9E-6BE7-4B06-A78A-ED1B6B99CBB3}">
      <dgm:prSet/>
      <dgm:spPr/>
      <dgm:t>
        <a:bodyPr/>
        <a:lstStyle/>
        <a:p>
          <a:endParaRPr lang="en-US"/>
        </a:p>
      </dgm:t>
    </dgm:pt>
    <dgm:pt modelId="{3401A363-D7BA-469C-BDD8-6D7BEEE84360}">
      <dgm:prSet/>
      <dgm:spPr/>
      <dgm:t>
        <a:bodyPr/>
        <a:lstStyle/>
        <a:p>
          <a:r>
            <a:rPr lang="en-US" dirty="0">
              <a:solidFill>
                <a:schemeClr val="tx1"/>
              </a:solidFill>
            </a:rPr>
            <a:t>£14.8 billion estimated cost of injuries and ill health from current work conditions (2016 – 2017) </a:t>
          </a:r>
          <a:endParaRPr lang="en-GB" dirty="0">
            <a:solidFill>
              <a:schemeClr val="tx1"/>
            </a:solidFill>
          </a:endParaRPr>
        </a:p>
      </dgm:t>
    </dgm:pt>
    <dgm:pt modelId="{15761388-58F5-4947-8BCA-39C4209B6892}" type="parTrans" cxnId="{B8D7EFC1-B3D1-4556-9F90-A41EEDD5B2A0}">
      <dgm:prSet/>
      <dgm:spPr/>
      <dgm:t>
        <a:bodyPr/>
        <a:lstStyle/>
        <a:p>
          <a:endParaRPr lang="en-US"/>
        </a:p>
      </dgm:t>
    </dgm:pt>
    <dgm:pt modelId="{349FD8C8-4230-4E49-9478-F1963FF28CC8}" type="sibTrans" cxnId="{B8D7EFC1-B3D1-4556-9F90-A41EEDD5B2A0}">
      <dgm:prSet/>
      <dgm:spPr/>
      <dgm:t>
        <a:bodyPr/>
        <a:lstStyle/>
        <a:p>
          <a:endParaRPr lang="en-US"/>
        </a:p>
      </dgm:t>
    </dgm:pt>
    <dgm:pt modelId="{EF290F5B-0A2D-46D5-87FA-E812E6207029}" type="pres">
      <dgm:prSet presAssocID="{CAD705E8-8B0E-45CC-878B-B8423C0ECC97}" presName="linear" presStyleCnt="0">
        <dgm:presLayoutVars>
          <dgm:animLvl val="lvl"/>
          <dgm:resizeHandles val="exact"/>
        </dgm:presLayoutVars>
      </dgm:prSet>
      <dgm:spPr/>
    </dgm:pt>
    <dgm:pt modelId="{AF6F098B-1519-472B-B0ED-537902D7D667}" type="pres">
      <dgm:prSet presAssocID="{DCB1B7AA-C747-43CE-80FC-88732D34B682}" presName="parentText" presStyleLbl="node1" presStyleIdx="0" presStyleCnt="5" custLinFactNeighborY="13257">
        <dgm:presLayoutVars>
          <dgm:chMax val="0"/>
          <dgm:bulletEnabled val="1"/>
        </dgm:presLayoutVars>
      </dgm:prSet>
      <dgm:spPr/>
    </dgm:pt>
    <dgm:pt modelId="{B7C8E2A2-F958-459D-AB21-3471B6F1EFDE}" type="pres">
      <dgm:prSet presAssocID="{DE97D333-1926-419C-BAA4-2C3E32FF448E}" presName="spacer" presStyleCnt="0"/>
      <dgm:spPr/>
    </dgm:pt>
    <dgm:pt modelId="{88DC0E66-DB8C-4222-AA7F-229B3EC6BD44}" type="pres">
      <dgm:prSet presAssocID="{171063AF-90AE-487A-A0F3-700F2F449C48}" presName="parentText" presStyleLbl="node1" presStyleIdx="1" presStyleCnt="5">
        <dgm:presLayoutVars>
          <dgm:chMax val="0"/>
          <dgm:bulletEnabled val="1"/>
        </dgm:presLayoutVars>
      </dgm:prSet>
      <dgm:spPr/>
    </dgm:pt>
    <dgm:pt modelId="{D2EA8439-137E-423F-85B6-E7DC1136C0E2}" type="pres">
      <dgm:prSet presAssocID="{CC103C6A-69B0-4105-916F-02BC1259F889}" presName="spacer" presStyleCnt="0"/>
      <dgm:spPr/>
    </dgm:pt>
    <dgm:pt modelId="{5646CC23-1B16-4143-904B-D83252C04453}" type="pres">
      <dgm:prSet presAssocID="{8CA2075E-3BEC-42C9-9238-DE57F6DDA977}" presName="parentText" presStyleLbl="node1" presStyleIdx="2" presStyleCnt="5">
        <dgm:presLayoutVars>
          <dgm:chMax val="0"/>
          <dgm:bulletEnabled val="1"/>
        </dgm:presLayoutVars>
      </dgm:prSet>
      <dgm:spPr/>
    </dgm:pt>
    <dgm:pt modelId="{3E50B47B-808D-4FC8-A134-A27630E24FC1}" type="pres">
      <dgm:prSet presAssocID="{C6E86315-6D73-467C-AF44-C5F82977EA0B}" presName="spacer" presStyleCnt="0"/>
      <dgm:spPr/>
    </dgm:pt>
    <dgm:pt modelId="{5E8A6F72-D066-4970-90B1-382D5BAED177}" type="pres">
      <dgm:prSet presAssocID="{46169B8B-8E0C-45A2-98CC-90DFA82EB2EE}" presName="parentText" presStyleLbl="node1" presStyleIdx="3" presStyleCnt="5">
        <dgm:presLayoutVars>
          <dgm:chMax val="0"/>
          <dgm:bulletEnabled val="1"/>
        </dgm:presLayoutVars>
      </dgm:prSet>
      <dgm:spPr/>
    </dgm:pt>
    <dgm:pt modelId="{969CF72A-B2E3-4F04-92C7-277A84262A51}" type="pres">
      <dgm:prSet presAssocID="{D5127566-E3A2-465E-9202-CBD51BE3201A}" presName="spacer" presStyleCnt="0"/>
      <dgm:spPr/>
    </dgm:pt>
    <dgm:pt modelId="{00827731-6DD5-4E7B-8D26-937EA1290853}" type="pres">
      <dgm:prSet presAssocID="{3401A363-D7BA-469C-BDD8-6D7BEEE84360}" presName="parentText" presStyleLbl="node1" presStyleIdx="4" presStyleCnt="5">
        <dgm:presLayoutVars>
          <dgm:chMax val="0"/>
          <dgm:bulletEnabled val="1"/>
        </dgm:presLayoutVars>
      </dgm:prSet>
      <dgm:spPr/>
    </dgm:pt>
  </dgm:ptLst>
  <dgm:cxnLst>
    <dgm:cxn modelId="{2C1C0E31-20A3-47B5-B7C6-480A611E5846}" type="presOf" srcId="{DCB1B7AA-C747-43CE-80FC-88732D34B682}" destId="{AF6F098B-1519-472B-B0ED-537902D7D667}" srcOrd="0" destOrd="0" presId="urn:microsoft.com/office/officeart/2005/8/layout/vList2"/>
    <dgm:cxn modelId="{7A833838-D639-4DB7-ACFC-3BEAD99722B9}" srcId="{CAD705E8-8B0E-45CC-878B-B8423C0ECC97}" destId="{DCB1B7AA-C747-43CE-80FC-88732D34B682}" srcOrd="0" destOrd="0" parTransId="{28C5E486-701D-4ABD-A7A7-92B9A9FE2F36}" sibTransId="{DE97D333-1926-419C-BAA4-2C3E32FF448E}"/>
    <dgm:cxn modelId="{6F6C594D-7585-48E5-8389-D50D282954DD}" type="presOf" srcId="{CAD705E8-8B0E-45CC-878B-B8423C0ECC97}" destId="{EF290F5B-0A2D-46D5-87FA-E812E6207029}" srcOrd="0" destOrd="0" presId="urn:microsoft.com/office/officeart/2005/8/layout/vList2"/>
    <dgm:cxn modelId="{A5ED8959-6A03-47BA-8704-C8A352063FED}" srcId="{CAD705E8-8B0E-45CC-878B-B8423C0ECC97}" destId="{8CA2075E-3BEC-42C9-9238-DE57F6DDA977}" srcOrd="2" destOrd="0" parTransId="{60C925D7-E5C8-41DE-BA00-CAC2D4BC290E}" sibTransId="{C6E86315-6D73-467C-AF44-C5F82977EA0B}"/>
    <dgm:cxn modelId="{B3834B9E-6BE7-4B06-A78A-ED1B6B99CBB3}" srcId="{CAD705E8-8B0E-45CC-878B-B8423C0ECC97}" destId="{46169B8B-8E0C-45A2-98CC-90DFA82EB2EE}" srcOrd="3" destOrd="0" parTransId="{19BEB161-1BED-4FEF-8DE9-8CC704818194}" sibTransId="{D5127566-E3A2-465E-9202-CBD51BE3201A}"/>
    <dgm:cxn modelId="{1960C5B2-A48A-4B00-BD5F-02D67275D070}" type="presOf" srcId="{46169B8B-8E0C-45A2-98CC-90DFA82EB2EE}" destId="{5E8A6F72-D066-4970-90B1-382D5BAED177}" srcOrd="0" destOrd="0" presId="urn:microsoft.com/office/officeart/2005/8/layout/vList2"/>
    <dgm:cxn modelId="{9F80FFB3-193A-4F0E-B98F-A760230E2E6D}" type="presOf" srcId="{8CA2075E-3BEC-42C9-9238-DE57F6DDA977}" destId="{5646CC23-1B16-4143-904B-D83252C04453}" srcOrd="0" destOrd="0" presId="urn:microsoft.com/office/officeart/2005/8/layout/vList2"/>
    <dgm:cxn modelId="{B8D7EFC1-B3D1-4556-9F90-A41EEDD5B2A0}" srcId="{CAD705E8-8B0E-45CC-878B-B8423C0ECC97}" destId="{3401A363-D7BA-469C-BDD8-6D7BEEE84360}" srcOrd="4" destOrd="0" parTransId="{15761388-58F5-4947-8BCA-39C4209B6892}" sibTransId="{349FD8C8-4230-4E49-9478-F1963FF28CC8}"/>
    <dgm:cxn modelId="{2D0570C7-6D97-40F0-B34B-BD65FA5BCF73}" type="presOf" srcId="{171063AF-90AE-487A-A0F3-700F2F449C48}" destId="{88DC0E66-DB8C-4222-AA7F-229B3EC6BD44}" srcOrd="0" destOrd="0" presId="urn:microsoft.com/office/officeart/2005/8/layout/vList2"/>
    <dgm:cxn modelId="{EFDEA6D2-2C16-481D-98AD-0707250ED659}" srcId="{CAD705E8-8B0E-45CC-878B-B8423C0ECC97}" destId="{171063AF-90AE-487A-A0F3-700F2F449C48}" srcOrd="1" destOrd="0" parTransId="{6EC1DA7A-3885-43A0-AC86-08492D778945}" sibTransId="{CC103C6A-69B0-4105-916F-02BC1259F889}"/>
    <dgm:cxn modelId="{3AEE32F9-998A-4B74-B4F0-F11861895DFD}" type="presOf" srcId="{3401A363-D7BA-469C-BDD8-6D7BEEE84360}" destId="{00827731-6DD5-4E7B-8D26-937EA1290853}" srcOrd="0" destOrd="0" presId="urn:microsoft.com/office/officeart/2005/8/layout/vList2"/>
    <dgm:cxn modelId="{4EB1C0A0-F752-4A24-A701-F03E30039C55}" type="presParOf" srcId="{EF290F5B-0A2D-46D5-87FA-E812E6207029}" destId="{AF6F098B-1519-472B-B0ED-537902D7D667}" srcOrd="0" destOrd="0" presId="urn:microsoft.com/office/officeart/2005/8/layout/vList2"/>
    <dgm:cxn modelId="{7425B7DF-80E5-44E4-B59A-134F2EDAE2B6}" type="presParOf" srcId="{EF290F5B-0A2D-46D5-87FA-E812E6207029}" destId="{B7C8E2A2-F958-459D-AB21-3471B6F1EFDE}" srcOrd="1" destOrd="0" presId="urn:microsoft.com/office/officeart/2005/8/layout/vList2"/>
    <dgm:cxn modelId="{5A6BA8B4-6AFC-4550-A1D0-12C370DFCC9C}" type="presParOf" srcId="{EF290F5B-0A2D-46D5-87FA-E812E6207029}" destId="{88DC0E66-DB8C-4222-AA7F-229B3EC6BD44}" srcOrd="2" destOrd="0" presId="urn:microsoft.com/office/officeart/2005/8/layout/vList2"/>
    <dgm:cxn modelId="{10A674BB-66A3-475F-BBA0-70B8C003F76B}" type="presParOf" srcId="{EF290F5B-0A2D-46D5-87FA-E812E6207029}" destId="{D2EA8439-137E-423F-85B6-E7DC1136C0E2}" srcOrd="3" destOrd="0" presId="urn:microsoft.com/office/officeart/2005/8/layout/vList2"/>
    <dgm:cxn modelId="{AA7ACC27-CDA2-493C-BDB4-768BCA67DFC0}" type="presParOf" srcId="{EF290F5B-0A2D-46D5-87FA-E812E6207029}" destId="{5646CC23-1B16-4143-904B-D83252C04453}" srcOrd="4" destOrd="0" presId="urn:microsoft.com/office/officeart/2005/8/layout/vList2"/>
    <dgm:cxn modelId="{4EE6E555-F5B3-4E0A-AD27-03551EE995E5}" type="presParOf" srcId="{EF290F5B-0A2D-46D5-87FA-E812E6207029}" destId="{3E50B47B-808D-4FC8-A134-A27630E24FC1}" srcOrd="5" destOrd="0" presId="urn:microsoft.com/office/officeart/2005/8/layout/vList2"/>
    <dgm:cxn modelId="{C78757D6-4AB7-4C6B-B006-C7D4883B1D4D}" type="presParOf" srcId="{EF290F5B-0A2D-46D5-87FA-E812E6207029}" destId="{5E8A6F72-D066-4970-90B1-382D5BAED177}" srcOrd="6" destOrd="0" presId="urn:microsoft.com/office/officeart/2005/8/layout/vList2"/>
    <dgm:cxn modelId="{69C00531-7FC2-400A-942A-CFCA164865BB}" type="presParOf" srcId="{EF290F5B-0A2D-46D5-87FA-E812E6207029}" destId="{969CF72A-B2E3-4F04-92C7-277A84262A51}" srcOrd="7" destOrd="0" presId="urn:microsoft.com/office/officeart/2005/8/layout/vList2"/>
    <dgm:cxn modelId="{12428634-0198-4917-A038-FFB0C3D8BEBF}" type="presParOf" srcId="{EF290F5B-0A2D-46D5-87FA-E812E6207029}" destId="{00827731-6DD5-4E7B-8D26-937EA129085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AD705E8-8B0E-45CC-878B-B8423C0ECC97}"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n-US"/>
        </a:p>
      </dgm:t>
    </dgm:pt>
    <dgm:pt modelId="{DCB1B7AA-C747-43CE-80FC-88732D34B682}">
      <dgm:prSet custT="1"/>
      <dgm:spPr/>
      <dgm:t>
        <a:bodyPr/>
        <a:lstStyle/>
        <a:p>
          <a:r>
            <a:rPr lang="en-GB" sz="1600" dirty="0">
              <a:solidFill>
                <a:schemeClr val="tx1"/>
              </a:solidFill>
            </a:rPr>
            <a:t>3155 enforcement notices to construction duty holders</a:t>
          </a:r>
        </a:p>
        <a:p>
          <a:r>
            <a:rPr lang="en-GB" sz="1600" dirty="0">
              <a:solidFill>
                <a:schemeClr val="tx1"/>
              </a:solidFill>
            </a:rPr>
            <a:t>1793 were prohibition notices / 1362 were improvement notices / 7993 were potential breaches of acts or regulations</a:t>
          </a:r>
        </a:p>
      </dgm:t>
    </dgm:pt>
    <dgm:pt modelId="{28C5E486-701D-4ABD-A7A7-92B9A9FE2F36}" type="parTrans" cxnId="{7A833838-D639-4DB7-ACFC-3BEAD99722B9}">
      <dgm:prSet/>
      <dgm:spPr/>
      <dgm:t>
        <a:bodyPr/>
        <a:lstStyle/>
        <a:p>
          <a:endParaRPr lang="en-US"/>
        </a:p>
      </dgm:t>
    </dgm:pt>
    <dgm:pt modelId="{DE97D333-1926-419C-BAA4-2C3E32FF448E}" type="sibTrans" cxnId="{7A833838-D639-4DB7-ACFC-3BEAD99722B9}">
      <dgm:prSet/>
      <dgm:spPr/>
      <dgm:t>
        <a:bodyPr/>
        <a:lstStyle/>
        <a:p>
          <a:endParaRPr lang="en-US"/>
        </a:p>
      </dgm:t>
    </dgm:pt>
    <dgm:pt modelId="{171063AF-90AE-487A-A0F3-700F2F449C48}">
      <dgm:prSet custT="1"/>
      <dgm:spPr/>
      <dgm:t>
        <a:bodyPr/>
        <a:lstStyle/>
        <a:p>
          <a:r>
            <a:rPr lang="en-GB" sz="1600" dirty="0">
              <a:solidFill>
                <a:schemeClr val="tx1"/>
              </a:solidFill>
            </a:rPr>
            <a:t>HASAWA 3391</a:t>
          </a:r>
        </a:p>
        <a:p>
          <a:r>
            <a:rPr lang="en-GB" sz="1600" dirty="0">
              <a:solidFill>
                <a:schemeClr val="tx1"/>
              </a:solidFill>
            </a:rPr>
            <a:t>Work at Height Regulations – 1790</a:t>
          </a:r>
        </a:p>
        <a:p>
          <a:r>
            <a:rPr lang="en-GB" sz="1600" dirty="0">
              <a:solidFill>
                <a:schemeClr val="tx1"/>
              </a:solidFill>
            </a:rPr>
            <a:t>CDM 2015 – 1699 (third largest</a:t>
          </a:r>
          <a:r>
            <a:rPr lang="en-GB" sz="2000" dirty="0">
              <a:solidFill>
                <a:schemeClr val="tx1"/>
              </a:solidFill>
            </a:rPr>
            <a:t>)</a:t>
          </a:r>
        </a:p>
      </dgm:t>
    </dgm:pt>
    <dgm:pt modelId="{6EC1DA7A-3885-43A0-AC86-08492D778945}" type="parTrans" cxnId="{EFDEA6D2-2C16-481D-98AD-0707250ED659}">
      <dgm:prSet/>
      <dgm:spPr/>
      <dgm:t>
        <a:bodyPr/>
        <a:lstStyle/>
        <a:p>
          <a:endParaRPr lang="en-US"/>
        </a:p>
      </dgm:t>
    </dgm:pt>
    <dgm:pt modelId="{CC103C6A-69B0-4105-916F-02BC1259F889}" type="sibTrans" cxnId="{EFDEA6D2-2C16-481D-98AD-0707250ED659}">
      <dgm:prSet/>
      <dgm:spPr/>
      <dgm:t>
        <a:bodyPr/>
        <a:lstStyle/>
        <a:p>
          <a:endParaRPr lang="en-US"/>
        </a:p>
      </dgm:t>
    </dgm:pt>
    <dgm:pt modelId="{8CA2075E-3BEC-42C9-9238-DE57F6DDA977}">
      <dgm:prSet custT="1"/>
      <dgm:spPr/>
      <dgm:t>
        <a:bodyPr/>
        <a:lstStyle/>
        <a:p>
          <a:endParaRPr lang="en-GB" sz="1600" dirty="0">
            <a:solidFill>
              <a:schemeClr val="tx1"/>
            </a:solidFill>
          </a:endParaRPr>
        </a:p>
        <a:p>
          <a:r>
            <a:rPr lang="en-GB" sz="1600" dirty="0">
              <a:solidFill>
                <a:schemeClr val="tx1"/>
              </a:solidFill>
            </a:rPr>
            <a:t>CDM 2015 - Principal Contractor (489); Contractor (278); Client Duties (99); Principal Designer (5) and Designer (2)</a:t>
          </a:r>
        </a:p>
        <a:p>
          <a:endParaRPr lang="en-GB" sz="2000" dirty="0">
            <a:solidFill>
              <a:schemeClr val="tx1"/>
            </a:solidFill>
          </a:endParaRPr>
        </a:p>
      </dgm:t>
    </dgm:pt>
    <dgm:pt modelId="{60C925D7-E5C8-41DE-BA00-CAC2D4BC290E}" type="parTrans" cxnId="{A5ED8959-6A03-47BA-8704-C8A352063FED}">
      <dgm:prSet/>
      <dgm:spPr/>
      <dgm:t>
        <a:bodyPr/>
        <a:lstStyle/>
        <a:p>
          <a:endParaRPr lang="en-US"/>
        </a:p>
      </dgm:t>
    </dgm:pt>
    <dgm:pt modelId="{C6E86315-6D73-467C-AF44-C5F82977EA0B}" type="sibTrans" cxnId="{A5ED8959-6A03-47BA-8704-C8A352063FED}">
      <dgm:prSet/>
      <dgm:spPr/>
      <dgm:t>
        <a:bodyPr/>
        <a:lstStyle/>
        <a:p>
          <a:endParaRPr lang="en-US"/>
        </a:p>
      </dgm:t>
    </dgm:pt>
    <dgm:pt modelId="{46169B8B-8E0C-45A2-98CC-90DFA82EB2EE}">
      <dgm:prSet custT="1"/>
      <dgm:spPr/>
      <dgm:t>
        <a:bodyPr/>
        <a:lstStyle/>
        <a:p>
          <a:r>
            <a:rPr lang="en-GB" sz="1600" dirty="0">
              <a:solidFill>
                <a:schemeClr val="tx1"/>
              </a:solidFill>
            </a:rPr>
            <a:t>Principal Contractor – plan, manage, monitor &amp; co-ordinate work</a:t>
          </a:r>
        </a:p>
        <a:p>
          <a:r>
            <a:rPr lang="en-GB" sz="1600" dirty="0">
              <a:solidFill>
                <a:schemeClr val="tx1"/>
              </a:solidFill>
            </a:rPr>
            <a:t>Contractor – plan….etc; skills, knowledge of site staff and welfare facilities</a:t>
          </a:r>
        </a:p>
        <a:p>
          <a:endParaRPr lang="en-GB" sz="1600" dirty="0">
            <a:solidFill>
              <a:schemeClr val="tx1"/>
            </a:solidFill>
          </a:endParaRPr>
        </a:p>
      </dgm:t>
    </dgm:pt>
    <dgm:pt modelId="{19BEB161-1BED-4FEF-8DE9-8CC704818194}" type="parTrans" cxnId="{B3834B9E-6BE7-4B06-A78A-ED1B6B99CBB3}">
      <dgm:prSet/>
      <dgm:spPr/>
      <dgm:t>
        <a:bodyPr/>
        <a:lstStyle/>
        <a:p>
          <a:endParaRPr lang="en-US"/>
        </a:p>
      </dgm:t>
    </dgm:pt>
    <dgm:pt modelId="{D5127566-E3A2-465E-9202-CBD51BE3201A}" type="sibTrans" cxnId="{B3834B9E-6BE7-4B06-A78A-ED1B6B99CBB3}">
      <dgm:prSet/>
      <dgm:spPr/>
      <dgm:t>
        <a:bodyPr/>
        <a:lstStyle/>
        <a:p>
          <a:endParaRPr lang="en-US"/>
        </a:p>
      </dgm:t>
    </dgm:pt>
    <dgm:pt modelId="{3401A363-D7BA-469C-BDD8-6D7BEEE84360}">
      <dgm:prSet custT="1"/>
      <dgm:spPr/>
      <dgm:t>
        <a:bodyPr/>
        <a:lstStyle/>
        <a:p>
          <a:r>
            <a:rPr lang="en-GB" sz="1600" dirty="0">
              <a:solidFill>
                <a:schemeClr val="tx1"/>
              </a:solidFill>
            </a:rPr>
            <a:t>Also, issues around excavations (86); fire safety (58) and stability of structures (54)</a:t>
          </a:r>
        </a:p>
      </dgm:t>
    </dgm:pt>
    <dgm:pt modelId="{15761388-58F5-4947-8BCA-39C4209B6892}" type="parTrans" cxnId="{B8D7EFC1-B3D1-4556-9F90-A41EEDD5B2A0}">
      <dgm:prSet/>
      <dgm:spPr/>
      <dgm:t>
        <a:bodyPr/>
        <a:lstStyle/>
        <a:p>
          <a:endParaRPr lang="en-US"/>
        </a:p>
      </dgm:t>
    </dgm:pt>
    <dgm:pt modelId="{349FD8C8-4230-4E49-9478-F1963FF28CC8}" type="sibTrans" cxnId="{B8D7EFC1-B3D1-4556-9F90-A41EEDD5B2A0}">
      <dgm:prSet/>
      <dgm:spPr/>
      <dgm:t>
        <a:bodyPr/>
        <a:lstStyle/>
        <a:p>
          <a:endParaRPr lang="en-US"/>
        </a:p>
      </dgm:t>
    </dgm:pt>
    <dgm:pt modelId="{EF290F5B-0A2D-46D5-87FA-E812E6207029}" type="pres">
      <dgm:prSet presAssocID="{CAD705E8-8B0E-45CC-878B-B8423C0ECC97}" presName="linear" presStyleCnt="0">
        <dgm:presLayoutVars>
          <dgm:animLvl val="lvl"/>
          <dgm:resizeHandles val="exact"/>
        </dgm:presLayoutVars>
      </dgm:prSet>
      <dgm:spPr/>
    </dgm:pt>
    <dgm:pt modelId="{AF6F098B-1519-472B-B0ED-537902D7D667}" type="pres">
      <dgm:prSet presAssocID="{DCB1B7AA-C747-43CE-80FC-88732D34B682}" presName="parentText" presStyleLbl="node1" presStyleIdx="0" presStyleCnt="5" custLinFactNeighborY="13257">
        <dgm:presLayoutVars>
          <dgm:chMax val="0"/>
          <dgm:bulletEnabled val="1"/>
        </dgm:presLayoutVars>
      </dgm:prSet>
      <dgm:spPr/>
    </dgm:pt>
    <dgm:pt modelId="{B7C8E2A2-F958-459D-AB21-3471B6F1EFDE}" type="pres">
      <dgm:prSet presAssocID="{DE97D333-1926-419C-BAA4-2C3E32FF448E}" presName="spacer" presStyleCnt="0"/>
      <dgm:spPr/>
    </dgm:pt>
    <dgm:pt modelId="{88DC0E66-DB8C-4222-AA7F-229B3EC6BD44}" type="pres">
      <dgm:prSet presAssocID="{171063AF-90AE-487A-A0F3-700F2F449C48}" presName="parentText" presStyleLbl="node1" presStyleIdx="1" presStyleCnt="5" custLinFactNeighborX="-1186" custLinFactNeighborY="-73364">
        <dgm:presLayoutVars>
          <dgm:chMax val="0"/>
          <dgm:bulletEnabled val="1"/>
        </dgm:presLayoutVars>
      </dgm:prSet>
      <dgm:spPr/>
    </dgm:pt>
    <dgm:pt modelId="{D2EA8439-137E-423F-85B6-E7DC1136C0E2}" type="pres">
      <dgm:prSet presAssocID="{CC103C6A-69B0-4105-916F-02BC1259F889}" presName="spacer" presStyleCnt="0"/>
      <dgm:spPr/>
    </dgm:pt>
    <dgm:pt modelId="{5646CC23-1B16-4143-904B-D83252C04453}" type="pres">
      <dgm:prSet presAssocID="{8CA2075E-3BEC-42C9-9238-DE57F6DDA977}" presName="parentText" presStyleLbl="node1" presStyleIdx="2" presStyleCnt="5" custScaleY="90029">
        <dgm:presLayoutVars>
          <dgm:chMax val="0"/>
          <dgm:bulletEnabled val="1"/>
        </dgm:presLayoutVars>
      </dgm:prSet>
      <dgm:spPr/>
    </dgm:pt>
    <dgm:pt modelId="{3E50B47B-808D-4FC8-A134-A27630E24FC1}" type="pres">
      <dgm:prSet presAssocID="{C6E86315-6D73-467C-AF44-C5F82977EA0B}" presName="spacer" presStyleCnt="0"/>
      <dgm:spPr/>
    </dgm:pt>
    <dgm:pt modelId="{5E8A6F72-D066-4970-90B1-382D5BAED177}" type="pres">
      <dgm:prSet presAssocID="{46169B8B-8E0C-45A2-98CC-90DFA82EB2EE}" presName="parentText" presStyleLbl="node1" presStyleIdx="3" presStyleCnt="5">
        <dgm:presLayoutVars>
          <dgm:chMax val="0"/>
          <dgm:bulletEnabled val="1"/>
        </dgm:presLayoutVars>
      </dgm:prSet>
      <dgm:spPr/>
    </dgm:pt>
    <dgm:pt modelId="{969CF72A-B2E3-4F04-92C7-277A84262A51}" type="pres">
      <dgm:prSet presAssocID="{D5127566-E3A2-465E-9202-CBD51BE3201A}" presName="spacer" presStyleCnt="0"/>
      <dgm:spPr/>
    </dgm:pt>
    <dgm:pt modelId="{00827731-6DD5-4E7B-8D26-937EA1290853}" type="pres">
      <dgm:prSet presAssocID="{3401A363-D7BA-469C-BDD8-6D7BEEE84360}" presName="parentText" presStyleLbl="node1" presStyleIdx="4" presStyleCnt="5">
        <dgm:presLayoutVars>
          <dgm:chMax val="0"/>
          <dgm:bulletEnabled val="1"/>
        </dgm:presLayoutVars>
      </dgm:prSet>
      <dgm:spPr/>
    </dgm:pt>
  </dgm:ptLst>
  <dgm:cxnLst>
    <dgm:cxn modelId="{2C1C0E31-20A3-47B5-B7C6-480A611E5846}" type="presOf" srcId="{DCB1B7AA-C747-43CE-80FC-88732D34B682}" destId="{AF6F098B-1519-472B-B0ED-537902D7D667}" srcOrd="0" destOrd="0" presId="urn:microsoft.com/office/officeart/2005/8/layout/vList2"/>
    <dgm:cxn modelId="{7A833838-D639-4DB7-ACFC-3BEAD99722B9}" srcId="{CAD705E8-8B0E-45CC-878B-B8423C0ECC97}" destId="{DCB1B7AA-C747-43CE-80FC-88732D34B682}" srcOrd="0" destOrd="0" parTransId="{28C5E486-701D-4ABD-A7A7-92B9A9FE2F36}" sibTransId="{DE97D333-1926-419C-BAA4-2C3E32FF448E}"/>
    <dgm:cxn modelId="{6F6C594D-7585-48E5-8389-D50D282954DD}" type="presOf" srcId="{CAD705E8-8B0E-45CC-878B-B8423C0ECC97}" destId="{EF290F5B-0A2D-46D5-87FA-E812E6207029}" srcOrd="0" destOrd="0" presId="urn:microsoft.com/office/officeart/2005/8/layout/vList2"/>
    <dgm:cxn modelId="{A5ED8959-6A03-47BA-8704-C8A352063FED}" srcId="{CAD705E8-8B0E-45CC-878B-B8423C0ECC97}" destId="{8CA2075E-3BEC-42C9-9238-DE57F6DDA977}" srcOrd="2" destOrd="0" parTransId="{60C925D7-E5C8-41DE-BA00-CAC2D4BC290E}" sibTransId="{C6E86315-6D73-467C-AF44-C5F82977EA0B}"/>
    <dgm:cxn modelId="{B3834B9E-6BE7-4B06-A78A-ED1B6B99CBB3}" srcId="{CAD705E8-8B0E-45CC-878B-B8423C0ECC97}" destId="{46169B8B-8E0C-45A2-98CC-90DFA82EB2EE}" srcOrd="3" destOrd="0" parTransId="{19BEB161-1BED-4FEF-8DE9-8CC704818194}" sibTransId="{D5127566-E3A2-465E-9202-CBD51BE3201A}"/>
    <dgm:cxn modelId="{1960C5B2-A48A-4B00-BD5F-02D67275D070}" type="presOf" srcId="{46169B8B-8E0C-45A2-98CC-90DFA82EB2EE}" destId="{5E8A6F72-D066-4970-90B1-382D5BAED177}" srcOrd="0" destOrd="0" presId="urn:microsoft.com/office/officeart/2005/8/layout/vList2"/>
    <dgm:cxn modelId="{9F80FFB3-193A-4F0E-B98F-A760230E2E6D}" type="presOf" srcId="{8CA2075E-3BEC-42C9-9238-DE57F6DDA977}" destId="{5646CC23-1B16-4143-904B-D83252C04453}" srcOrd="0" destOrd="0" presId="urn:microsoft.com/office/officeart/2005/8/layout/vList2"/>
    <dgm:cxn modelId="{B8D7EFC1-B3D1-4556-9F90-A41EEDD5B2A0}" srcId="{CAD705E8-8B0E-45CC-878B-B8423C0ECC97}" destId="{3401A363-D7BA-469C-BDD8-6D7BEEE84360}" srcOrd="4" destOrd="0" parTransId="{15761388-58F5-4947-8BCA-39C4209B6892}" sibTransId="{349FD8C8-4230-4E49-9478-F1963FF28CC8}"/>
    <dgm:cxn modelId="{2D0570C7-6D97-40F0-B34B-BD65FA5BCF73}" type="presOf" srcId="{171063AF-90AE-487A-A0F3-700F2F449C48}" destId="{88DC0E66-DB8C-4222-AA7F-229B3EC6BD44}" srcOrd="0" destOrd="0" presId="urn:microsoft.com/office/officeart/2005/8/layout/vList2"/>
    <dgm:cxn modelId="{EFDEA6D2-2C16-481D-98AD-0707250ED659}" srcId="{CAD705E8-8B0E-45CC-878B-B8423C0ECC97}" destId="{171063AF-90AE-487A-A0F3-700F2F449C48}" srcOrd="1" destOrd="0" parTransId="{6EC1DA7A-3885-43A0-AC86-08492D778945}" sibTransId="{CC103C6A-69B0-4105-916F-02BC1259F889}"/>
    <dgm:cxn modelId="{3AEE32F9-998A-4B74-B4F0-F11861895DFD}" type="presOf" srcId="{3401A363-D7BA-469C-BDD8-6D7BEEE84360}" destId="{00827731-6DD5-4E7B-8D26-937EA1290853}" srcOrd="0" destOrd="0" presId="urn:microsoft.com/office/officeart/2005/8/layout/vList2"/>
    <dgm:cxn modelId="{4EB1C0A0-F752-4A24-A701-F03E30039C55}" type="presParOf" srcId="{EF290F5B-0A2D-46D5-87FA-E812E6207029}" destId="{AF6F098B-1519-472B-B0ED-537902D7D667}" srcOrd="0" destOrd="0" presId="urn:microsoft.com/office/officeart/2005/8/layout/vList2"/>
    <dgm:cxn modelId="{7425B7DF-80E5-44E4-B59A-134F2EDAE2B6}" type="presParOf" srcId="{EF290F5B-0A2D-46D5-87FA-E812E6207029}" destId="{B7C8E2A2-F958-459D-AB21-3471B6F1EFDE}" srcOrd="1" destOrd="0" presId="urn:microsoft.com/office/officeart/2005/8/layout/vList2"/>
    <dgm:cxn modelId="{5A6BA8B4-6AFC-4550-A1D0-12C370DFCC9C}" type="presParOf" srcId="{EF290F5B-0A2D-46D5-87FA-E812E6207029}" destId="{88DC0E66-DB8C-4222-AA7F-229B3EC6BD44}" srcOrd="2" destOrd="0" presId="urn:microsoft.com/office/officeart/2005/8/layout/vList2"/>
    <dgm:cxn modelId="{10A674BB-66A3-475F-BBA0-70B8C003F76B}" type="presParOf" srcId="{EF290F5B-0A2D-46D5-87FA-E812E6207029}" destId="{D2EA8439-137E-423F-85B6-E7DC1136C0E2}" srcOrd="3" destOrd="0" presId="urn:microsoft.com/office/officeart/2005/8/layout/vList2"/>
    <dgm:cxn modelId="{AA7ACC27-CDA2-493C-BDB4-768BCA67DFC0}" type="presParOf" srcId="{EF290F5B-0A2D-46D5-87FA-E812E6207029}" destId="{5646CC23-1B16-4143-904B-D83252C04453}" srcOrd="4" destOrd="0" presId="urn:microsoft.com/office/officeart/2005/8/layout/vList2"/>
    <dgm:cxn modelId="{4EE6E555-F5B3-4E0A-AD27-03551EE995E5}" type="presParOf" srcId="{EF290F5B-0A2D-46D5-87FA-E812E6207029}" destId="{3E50B47B-808D-4FC8-A134-A27630E24FC1}" srcOrd="5" destOrd="0" presId="urn:microsoft.com/office/officeart/2005/8/layout/vList2"/>
    <dgm:cxn modelId="{C78757D6-4AB7-4C6B-B006-C7D4883B1D4D}" type="presParOf" srcId="{EF290F5B-0A2D-46D5-87FA-E812E6207029}" destId="{5E8A6F72-D066-4970-90B1-382D5BAED177}" srcOrd="6" destOrd="0" presId="urn:microsoft.com/office/officeart/2005/8/layout/vList2"/>
    <dgm:cxn modelId="{69C00531-7FC2-400A-942A-CFCA164865BB}" type="presParOf" srcId="{EF290F5B-0A2D-46D5-87FA-E812E6207029}" destId="{969CF72A-B2E3-4F04-92C7-277A84262A51}" srcOrd="7" destOrd="0" presId="urn:microsoft.com/office/officeart/2005/8/layout/vList2"/>
    <dgm:cxn modelId="{12428634-0198-4917-A038-FFB0C3D8BEBF}" type="presParOf" srcId="{EF290F5B-0A2D-46D5-87FA-E812E6207029}" destId="{00827731-6DD5-4E7B-8D26-937EA129085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F0F3249-3A2D-4803-AAFA-41AEB8115580}" type="doc">
      <dgm:prSet loTypeId="urn:microsoft.com/office/officeart/2005/8/layout/process1" loCatId="process" qsTypeId="urn:microsoft.com/office/officeart/2005/8/quickstyle/simple1" qsCatId="simple" csTypeId="urn:microsoft.com/office/officeart/2005/8/colors/accent1_4" csCatId="accent1" phldr="1"/>
      <dgm:spPr/>
      <dgm:t>
        <a:bodyPr/>
        <a:lstStyle/>
        <a:p>
          <a:endParaRPr lang="en-US"/>
        </a:p>
      </dgm:t>
    </dgm:pt>
    <dgm:pt modelId="{00B8B2D9-9F4D-41F5-ABCF-0D4831E4014F}">
      <dgm:prSet custT="1"/>
      <dgm:spPr/>
      <dgm:t>
        <a:bodyPr/>
        <a:lstStyle/>
        <a:p>
          <a:r>
            <a:rPr lang="en-US" sz="1200" dirty="0">
              <a:solidFill>
                <a:schemeClr val="tx1"/>
              </a:solidFill>
            </a:rPr>
            <a:t>Part 1 Commencement, Interpretation and Application</a:t>
          </a:r>
          <a:endParaRPr lang="en-GB" sz="1200" dirty="0">
            <a:solidFill>
              <a:schemeClr val="tx1"/>
            </a:solidFill>
          </a:endParaRPr>
        </a:p>
      </dgm:t>
    </dgm:pt>
    <dgm:pt modelId="{A4FB18BE-BAC5-40A1-8FCD-0E753F1E29BC}" type="parTrans" cxnId="{F59670D3-E26C-45F1-9AA7-8DE140E8A81D}">
      <dgm:prSet/>
      <dgm:spPr/>
      <dgm:t>
        <a:bodyPr/>
        <a:lstStyle/>
        <a:p>
          <a:endParaRPr lang="en-US" sz="2000"/>
        </a:p>
      </dgm:t>
    </dgm:pt>
    <dgm:pt modelId="{79FE6F87-C152-4007-B9DF-7BE82108A56F}" type="sibTrans" cxnId="{F59670D3-E26C-45F1-9AA7-8DE140E8A81D}">
      <dgm:prSet custT="1"/>
      <dgm:spPr/>
      <dgm:t>
        <a:bodyPr/>
        <a:lstStyle/>
        <a:p>
          <a:endParaRPr lang="en-US" sz="1200">
            <a:solidFill>
              <a:schemeClr val="tx1"/>
            </a:solidFill>
          </a:endParaRPr>
        </a:p>
      </dgm:t>
    </dgm:pt>
    <dgm:pt modelId="{00E3D7DB-8A61-418A-946F-CB28F802BA3D}">
      <dgm:prSet custT="1"/>
      <dgm:spPr/>
      <dgm:t>
        <a:bodyPr/>
        <a:lstStyle/>
        <a:p>
          <a:r>
            <a:rPr lang="en-US" sz="1200" dirty="0">
              <a:solidFill>
                <a:schemeClr val="tx1"/>
              </a:solidFill>
            </a:rPr>
            <a:t>Part 2 </a:t>
          </a:r>
        </a:p>
        <a:p>
          <a:r>
            <a:rPr lang="en-US" sz="1200" dirty="0">
              <a:solidFill>
                <a:schemeClr val="tx1"/>
              </a:solidFill>
            </a:rPr>
            <a:t>Client Duties</a:t>
          </a:r>
          <a:endParaRPr lang="en-GB" sz="1200" dirty="0">
            <a:solidFill>
              <a:schemeClr val="tx1"/>
            </a:solidFill>
          </a:endParaRPr>
        </a:p>
      </dgm:t>
    </dgm:pt>
    <dgm:pt modelId="{D735B4F0-2813-4903-95BA-7621A3C0E673}" type="parTrans" cxnId="{37E58EB1-1168-4943-8B2F-E473B9F63CDA}">
      <dgm:prSet/>
      <dgm:spPr/>
      <dgm:t>
        <a:bodyPr/>
        <a:lstStyle/>
        <a:p>
          <a:endParaRPr lang="en-US" sz="2000"/>
        </a:p>
      </dgm:t>
    </dgm:pt>
    <dgm:pt modelId="{79F1BDDE-32A3-4BE4-8B07-BCAE896D94D3}" type="sibTrans" cxnId="{37E58EB1-1168-4943-8B2F-E473B9F63CDA}">
      <dgm:prSet custT="1"/>
      <dgm:spPr/>
      <dgm:t>
        <a:bodyPr/>
        <a:lstStyle/>
        <a:p>
          <a:endParaRPr lang="en-US" sz="1200">
            <a:solidFill>
              <a:schemeClr val="tx1"/>
            </a:solidFill>
          </a:endParaRPr>
        </a:p>
      </dgm:t>
    </dgm:pt>
    <dgm:pt modelId="{B2285E9F-3456-44F8-9405-80B473750F2C}">
      <dgm:prSet custT="1"/>
      <dgm:spPr/>
      <dgm:t>
        <a:bodyPr/>
        <a:lstStyle/>
        <a:p>
          <a:r>
            <a:rPr lang="en-US" sz="1200" dirty="0">
              <a:solidFill>
                <a:schemeClr val="tx1"/>
              </a:solidFill>
            </a:rPr>
            <a:t>Part 3 </a:t>
          </a:r>
        </a:p>
        <a:p>
          <a:r>
            <a:rPr lang="en-US" sz="1200" dirty="0">
              <a:solidFill>
                <a:schemeClr val="tx1"/>
              </a:solidFill>
            </a:rPr>
            <a:t>Other Health and Safety Duties and Roles</a:t>
          </a:r>
          <a:endParaRPr lang="en-GB" sz="1200" dirty="0">
            <a:solidFill>
              <a:schemeClr val="tx1"/>
            </a:solidFill>
          </a:endParaRPr>
        </a:p>
      </dgm:t>
    </dgm:pt>
    <dgm:pt modelId="{F5CEAAE9-39BC-4424-91DE-FC51BE197A0A}" type="parTrans" cxnId="{B268FBC4-45EF-4B41-AFC0-44C896D22ED7}">
      <dgm:prSet/>
      <dgm:spPr/>
      <dgm:t>
        <a:bodyPr/>
        <a:lstStyle/>
        <a:p>
          <a:endParaRPr lang="en-US" sz="2000"/>
        </a:p>
      </dgm:t>
    </dgm:pt>
    <dgm:pt modelId="{5CA3425F-BA52-4A77-8A11-192B6E68B2AE}" type="sibTrans" cxnId="{B268FBC4-45EF-4B41-AFC0-44C896D22ED7}">
      <dgm:prSet custT="1"/>
      <dgm:spPr/>
      <dgm:t>
        <a:bodyPr/>
        <a:lstStyle/>
        <a:p>
          <a:endParaRPr lang="en-US" sz="1200">
            <a:solidFill>
              <a:schemeClr val="tx1"/>
            </a:solidFill>
          </a:endParaRPr>
        </a:p>
      </dgm:t>
    </dgm:pt>
    <dgm:pt modelId="{8DF27B9B-36B0-4266-9AC7-2C1A2BC498B9}">
      <dgm:prSet custT="1"/>
      <dgm:spPr/>
      <dgm:t>
        <a:bodyPr/>
        <a:lstStyle/>
        <a:p>
          <a:r>
            <a:rPr lang="en-US" sz="1200" dirty="0">
              <a:solidFill>
                <a:schemeClr val="tx1"/>
              </a:solidFill>
            </a:rPr>
            <a:t>Part 4 </a:t>
          </a:r>
        </a:p>
        <a:p>
          <a:r>
            <a:rPr lang="en-US" sz="1200" dirty="0">
              <a:solidFill>
                <a:schemeClr val="tx1"/>
              </a:solidFill>
            </a:rPr>
            <a:t>General Requirements for Construction Sites</a:t>
          </a:r>
          <a:endParaRPr lang="en-GB" sz="1200" dirty="0">
            <a:solidFill>
              <a:schemeClr val="tx1"/>
            </a:solidFill>
          </a:endParaRPr>
        </a:p>
      </dgm:t>
    </dgm:pt>
    <dgm:pt modelId="{96DC5FD5-FCC4-4ACF-9BDE-B9DFFCDF26D7}" type="parTrans" cxnId="{3F345356-C6C6-41EA-BE21-94C7F63270CE}">
      <dgm:prSet/>
      <dgm:spPr/>
      <dgm:t>
        <a:bodyPr/>
        <a:lstStyle/>
        <a:p>
          <a:endParaRPr lang="en-US" sz="2000"/>
        </a:p>
      </dgm:t>
    </dgm:pt>
    <dgm:pt modelId="{722D96F5-D2DE-418C-9A9B-E9117941799C}" type="sibTrans" cxnId="{3F345356-C6C6-41EA-BE21-94C7F63270CE}">
      <dgm:prSet custT="1"/>
      <dgm:spPr/>
      <dgm:t>
        <a:bodyPr/>
        <a:lstStyle/>
        <a:p>
          <a:endParaRPr lang="en-US" sz="1200">
            <a:solidFill>
              <a:schemeClr val="tx1"/>
            </a:solidFill>
          </a:endParaRPr>
        </a:p>
      </dgm:t>
    </dgm:pt>
    <dgm:pt modelId="{341650E3-1402-4725-8DB0-234A063EE2AB}">
      <dgm:prSet custT="1"/>
      <dgm:spPr/>
      <dgm:t>
        <a:bodyPr/>
        <a:lstStyle/>
        <a:p>
          <a:r>
            <a:rPr lang="en-US" sz="1200" dirty="0">
              <a:solidFill>
                <a:schemeClr val="tx1"/>
              </a:solidFill>
            </a:rPr>
            <a:t>Part 5 </a:t>
          </a:r>
        </a:p>
        <a:p>
          <a:r>
            <a:rPr lang="en-US" sz="1200" dirty="0">
              <a:solidFill>
                <a:schemeClr val="tx1"/>
              </a:solidFill>
            </a:rPr>
            <a:t>General </a:t>
          </a:r>
          <a:endParaRPr lang="en-GB" sz="1200" dirty="0">
            <a:solidFill>
              <a:schemeClr val="tx1"/>
            </a:solidFill>
          </a:endParaRPr>
        </a:p>
      </dgm:t>
    </dgm:pt>
    <dgm:pt modelId="{7E0F2731-8EEA-4AF1-8B01-A60C4180B308}" type="parTrans" cxnId="{BF714D44-3E2A-4BF5-B351-EE1ADED5BC53}">
      <dgm:prSet/>
      <dgm:spPr/>
      <dgm:t>
        <a:bodyPr/>
        <a:lstStyle/>
        <a:p>
          <a:endParaRPr lang="en-US" sz="2000"/>
        </a:p>
      </dgm:t>
    </dgm:pt>
    <dgm:pt modelId="{3F8EB9DF-A0E7-448A-9D50-5559568C8E69}" type="sibTrans" cxnId="{BF714D44-3E2A-4BF5-B351-EE1ADED5BC53}">
      <dgm:prSet/>
      <dgm:spPr/>
      <dgm:t>
        <a:bodyPr/>
        <a:lstStyle/>
        <a:p>
          <a:endParaRPr lang="en-US" sz="2000"/>
        </a:p>
      </dgm:t>
    </dgm:pt>
    <dgm:pt modelId="{C5EDDA4D-78A9-471E-872D-C2D8AE6D883F}" type="pres">
      <dgm:prSet presAssocID="{CF0F3249-3A2D-4803-AAFA-41AEB8115580}" presName="Name0" presStyleCnt="0">
        <dgm:presLayoutVars>
          <dgm:dir/>
          <dgm:resizeHandles val="exact"/>
        </dgm:presLayoutVars>
      </dgm:prSet>
      <dgm:spPr/>
    </dgm:pt>
    <dgm:pt modelId="{A1419FD6-1541-4616-B018-C48687DB720B}" type="pres">
      <dgm:prSet presAssocID="{00B8B2D9-9F4D-41F5-ABCF-0D4831E4014F}" presName="node" presStyleLbl="node1" presStyleIdx="0" presStyleCnt="5" custScaleX="129048">
        <dgm:presLayoutVars>
          <dgm:bulletEnabled val="1"/>
        </dgm:presLayoutVars>
      </dgm:prSet>
      <dgm:spPr/>
    </dgm:pt>
    <dgm:pt modelId="{8109DC09-7508-4A54-900C-F94C563A6063}" type="pres">
      <dgm:prSet presAssocID="{79FE6F87-C152-4007-B9DF-7BE82108A56F}" presName="sibTrans" presStyleLbl="sibTrans2D1" presStyleIdx="0" presStyleCnt="4"/>
      <dgm:spPr/>
    </dgm:pt>
    <dgm:pt modelId="{DFC6D428-0F4A-4352-A78B-BEDFC6725EF7}" type="pres">
      <dgm:prSet presAssocID="{79FE6F87-C152-4007-B9DF-7BE82108A56F}" presName="connectorText" presStyleLbl="sibTrans2D1" presStyleIdx="0" presStyleCnt="4"/>
      <dgm:spPr/>
    </dgm:pt>
    <dgm:pt modelId="{0CAE78DD-F434-4681-8B97-33090708C78E}" type="pres">
      <dgm:prSet presAssocID="{00E3D7DB-8A61-418A-946F-CB28F802BA3D}" presName="node" presStyleLbl="node1" presStyleIdx="1" presStyleCnt="5">
        <dgm:presLayoutVars>
          <dgm:bulletEnabled val="1"/>
        </dgm:presLayoutVars>
      </dgm:prSet>
      <dgm:spPr/>
    </dgm:pt>
    <dgm:pt modelId="{13B6FEEB-149B-4240-B9BD-BE825BEA3292}" type="pres">
      <dgm:prSet presAssocID="{79F1BDDE-32A3-4BE4-8B07-BCAE896D94D3}" presName="sibTrans" presStyleLbl="sibTrans2D1" presStyleIdx="1" presStyleCnt="4"/>
      <dgm:spPr/>
    </dgm:pt>
    <dgm:pt modelId="{193BAC70-3632-4A58-815B-979C51D000DE}" type="pres">
      <dgm:prSet presAssocID="{79F1BDDE-32A3-4BE4-8B07-BCAE896D94D3}" presName="connectorText" presStyleLbl="sibTrans2D1" presStyleIdx="1" presStyleCnt="4"/>
      <dgm:spPr/>
    </dgm:pt>
    <dgm:pt modelId="{C1A7D33D-8BE2-4C3A-A730-2B8906A09140}" type="pres">
      <dgm:prSet presAssocID="{B2285E9F-3456-44F8-9405-80B473750F2C}" presName="node" presStyleLbl="node1" presStyleIdx="2" presStyleCnt="5">
        <dgm:presLayoutVars>
          <dgm:bulletEnabled val="1"/>
        </dgm:presLayoutVars>
      </dgm:prSet>
      <dgm:spPr/>
    </dgm:pt>
    <dgm:pt modelId="{17728A96-C5C4-41F9-AB3F-71FAB1813170}" type="pres">
      <dgm:prSet presAssocID="{5CA3425F-BA52-4A77-8A11-192B6E68B2AE}" presName="sibTrans" presStyleLbl="sibTrans2D1" presStyleIdx="2" presStyleCnt="4"/>
      <dgm:spPr/>
    </dgm:pt>
    <dgm:pt modelId="{ED1A4123-7269-4284-BA3F-528234E3E82D}" type="pres">
      <dgm:prSet presAssocID="{5CA3425F-BA52-4A77-8A11-192B6E68B2AE}" presName="connectorText" presStyleLbl="sibTrans2D1" presStyleIdx="2" presStyleCnt="4"/>
      <dgm:spPr/>
    </dgm:pt>
    <dgm:pt modelId="{6216755D-842B-490C-A761-320622F5642A}" type="pres">
      <dgm:prSet presAssocID="{8DF27B9B-36B0-4266-9AC7-2C1A2BC498B9}" presName="node" presStyleLbl="node1" presStyleIdx="3" presStyleCnt="5" custScaleX="111652">
        <dgm:presLayoutVars>
          <dgm:bulletEnabled val="1"/>
        </dgm:presLayoutVars>
      </dgm:prSet>
      <dgm:spPr/>
    </dgm:pt>
    <dgm:pt modelId="{F2B8D670-593F-4D89-800B-2B9EDADEBC94}" type="pres">
      <dgm:prSet presAssocID="{722D96F5-D2DE-418C-9A9B-E9117941799C}" presName="sibTrans" presStyleLbl="sibTrans2D1" presStyleIdx="3" presStyleCnt="4"/>
      <dgm:spPr/>
    </dgm:pt>
    <dgm:pt modelId="{D73644C5-9B82-4B60-A9A1-B912C5AA24BA}" type="pres">
      <dgm:prSet presAssocID="{722D96F5-D2DE-418C-9A9B-E9117941799C}" presName="connectorText" presStyleLbl="sibTrans2D1" presStyleIdx="3" presStyleCnt="4"/>
      <dgm:spPr/>
    </dgm:pt>
    <dgm:pt modelId="{90A1413D-B4F3-4261-959F-89D505277A2F}" type="pres">
      <dgm:prSet presAssocID="{341650E3-1402-4725-8DB0-234A063EE2AB}" presName="node" presStyleLbl="node1" presStyleIdx="4" presStyleCnt="5">
        <dgm:presLayoutVars>
          <dgm:bulletEnabled val="1"/>
        </dgm:presLayoutVars>
      </dgm:prSet>
      <dgm:spPr/>
    </dgm:pt>
  </dgm:ptLst>
  <dgm:cxnLst>
    <dgm:cxn modelId="{88E2091F-9437-4E38-B970-268691D2DD53}" type="presOf" srcId="{B2285E9F-3456-44F8-9405-80B473750F2C}" destId="{C1A7D33D-8BE2-4C3A-A730-2B8906A09140}" srcOrd="0" destOrd="0" presId="urn:microsoft.com/office/officeart/2005/8/layout/process1"/>
    <dgm:cxn modelId="{A31B2721-0271-4A5B-9935-C886F04EAC01}" type="presOf" srcId="{79F1BDDE-32A3-4BE4-8B07-BCAE896D94D3}" destId="{193BAC70-3632-4A58-815B-979C51D000DE}" srcOrd="1" destOrd="0" presId="urn:microsoft.com/office/officeart/2005/8/layout/process1"/>
    <dgm:cxn modelId="{D8AE3F28-D7CA-4ED5-B3F4-FA100DCD8B82}" type="presOf" srcId="{79F1BDDE-32A3-4BE4-8B07-BCAE896D94D3}" destId="{13B6FEEB-149B-4240-B9BD-BE825BEA3292}" srcOrd="0" destOrd="0" presId="urn:microsoft.com/office/officeart/2005/8/layout/process1"/>
    <dgm:cxn modelId="{BF714D44-3E2A-4BF5-B351-EE1ADED5BC53}" srcId="{CF0F3249-3A2D-4803-AAFA-41AEB8115580}" destId="{341650E3-1402-4725-8DB0-234A063EE2AB}" srcOrd="4" destOrd="0" parTransId="{7E0F2731-8EEA-4AF1-8B01-A60C4180B308}" sibTransId="{3F8EB9DF-A0E7-448A-9D50-5559568C8E69}"/>
    <dgm:cxn modelId="{6C4DC670-EBFF-4B8B-A7FE-C143050DCE9C}" type="presOf" srcId="{722D96F5-D2DE-418C-9A9B-E9117941799C}" destId="{F2B8D670-593F-4D89-800B-2B9EDADEBC94}" srcOrd="0" destOrd="0" presId="urn:microsoft.com/office/officeart/2005/8/layout/process1"/>
    <dgm:cxn modelId="{FEEBB972-1F6B-447D-9472-0BBD94E04F2A}" type="presOf" srcId="{00E3D7DB-8A61-418A-946F-CB28F802BA3D}" destId="{0CAE78DD-F434-4681-8B97-33090708C78E}" srcOrd="0" destOrd="0" presId="urn:microsoft.com/office/officeart/2005/8/layout/process1"/>
    <dgm:cxn modelId="{3F345356-C6C6-41EA-BE21-94C7F63270CE}" srcId="{CF0F3249-3A2D-4803-AAFA-41AEB8115580}" destId="{8DF27B9B-36B0-4266-9AC7-2C1A2BC498B9}" srcOrd="3" destOrd="0" parTransId="{96DC5FD5-FCC4-4ACF-9BDE-B9DFFCDF26D7}" sibTransId="{722D96F5-D2DE-418C-9A9B-E9117941799C}"/>
    <dgm:cxn modelId="{EAFD6383-004D-4C03-8C10-77B8BE2A3760}" type="presOf" srcId="{79FE6F87-C152-4007-B9DF-7BE82108A56F}" destId="{8109DC09-7508-4A54-900C-F94C563A6063}" srcOrd="0" destOrd="0" presId="urn:microsoft.com/office/officeart/2005/8/layout/process1"/>
    <dgm:cxn modelId="{64039587-57ED-47ED-8FFE-9B4DBB404111}" type="presOf" srcId="{00B8B2D9-9F4D-41F5-ABCF-0D4831E4014F}" destId="{A1419FD6-1541-4616-B018-C48687DB720B}" srcOrd="0" destOrd="0" presId="urn:microsoft.com/office/officeart/2005/8/layout/process1"/>
    <dgm:cxn modelId="{CACB238B-5A39-4F1F-BA71-8CC547AE32C3}" type="presOf" srcId="{341650E3-1402-4725-8DB0-234A063EE2AB}" destId="{90A1413D-B4F3-4261-959F-89D505277A2F}" srcOrd="0" destOrd="0" presId="urn:microsoft.com/office/officeart/2005/8/layout/process1"/>
    <dgm:cxn modelId="{8C24D2AA-E296-4C7A-B3A7-3D29C23182A8}" type="presOf" srcId="{8DF27B9B-36B0-4266-9AC7-2C1A2BC498B9}" destId="{6216755D-842B-490C-A761-320622F5642A}" srcOrd="0" destOrd="0" presId="urn:microsoft.com/office/officeart/2005/8/layout/process1"/>
    <dgm:cxn modelId="{37E58EB1-1168-4943-8B2F-E473B9F63CDA}" srcId="{CF0F3249-3A2D-4803-AAFA-41AEB8115580}" destId="{00E3D7DB-8A61-418A-946F-CB28F802BA3D}" srcOrd="1" destOrd="0" parTransId="{D735B4F0-2813-4903-95BA-7621A3C0E673}" sibTransId="{79F1BDDE-32A3-4BE4-8B07-BCAE896D94D3}"/>
    <dgm:cxn modelId="{B268FBC4-45EF-4B41-AFC0-44C896D22ED7}" srcId="{CF0F3249-3A2D-4803-AAFA-41AEB8115580}" destId="{B2285E9F-3456-44F8-9405-80B473750F2C}" srcOrd="2" destOrd="0" parTransId="{F5CEAAE9-39BC-4424-91DE-FC51BE197A0A}" sibTransId="{5CA3425F-BA52-4A77-8A11-192B6E68B2AE}"/>
    <dgm:cxn modelId="{F59670D3-E26C-45F1-9AA7-8DE140E8A81D}" srcId="{CF0F3249-3A2D-4803-AAFA-41AEB8115580}" destId="{00B8B2D9-9F4D-41F5-ABCF-0D4831E4014F}" srcOrd="0" destOrd="0" parTransId="{A4FB18BE-BAC5-40A1-8FCD-0E753F1E29BC}" sibTransId="{79FE6F87-C152-4007-B9DF-7BE82108A56F}"/>
    <dgm:cxn modelId="{E86E7ED4-E3F1-4F37-95FF-D8319CA99065}" type="presOf" srcId="{CF0F3249-3A2D-4803-AAFA-41AEB8115580}" destId="{C5EDDA4D-78A9-471E-872D-C2D8AE6D883F}" srcOrd="0" destOrd="0" presId="urn:microsoft.com/office/officeart/2005/8/layout/process1"/>
    <dgm:cxn modelId="{76FCF5DA-791F-4FCC-9840-B62DCFCD4011}" type="presOf" srcId="{5CA3425F-BA52-4A77-8A11-192B6E68B2AE}" destId="{ED1A4123-7269-4284-BA3F-528234E3E82D}" srcOrd="1" destOrd="0" presId="urn:microsoft.com/office/officeart/2005/8/layout/process1"/>
    <dgm:cxn modelId="{744FD9E5-22F5-41FE-B905-C1CA26E1129A}" type="presOf" srcId="{722D96F5-D2DE-418C-9A9B-E9117941799C}" destId="{D73644C5-9B82-4B60-A9A1-B912C5AA24BA}" srcOrd="1" destOrd="0" presId="urn:microsoft.com/office/officeart/2005/8/layout/process1"/>
    <dgm:cxn modelId="{9F78B9F9-CA1A-4443-A0C5-7E5BA6E5A728}" type="presOf" srcId="{79FE6F87-C152-4007-B9DF-7BE82108A56F}" destId="{DFC6D428-0F4A-4352-A78B-BEDFC6725EF7}" srcOrd="1" destOrd="0" presId="urn:microsoft.com/office/officeart/2005/8/layout/process1"/>
    <dgm:cxn modelId="{70F366FC-92FE-4226-9D19-DC4F06268E7E}" type="presOf" srcId="{5CA3425F-BA52-4A77-8A11-192B6E68B2AE}" destId="{17728A96-C5C4-41F9-AB3F-71FAB1813170}" srcOrd="0" destOrd="0" presId="urn:microsoft.com/office/officeart/2005/8/layout/process1"/>
    <dgm:cxn modelId="{0A2B9052-F9AB-4ED6-9EA7-2CECAD8B6FB7}" type="presParOf" srcId="{C5EDDA4D-78A9-471E-872D-C2D8AE6D883F}" destId="{A1419FD6-1541-4616-B018-C48687DB720B}" srcOrd="0" destOrd="0" presId="urn:microsoft.com/office/officeart/2005/8/layout/process1"/>
    <dgm:cxn modelId="{7F9795C1-C04C-41A8-BD79-5A8B3E45F614}" type="presParOf" srcId="{C5EDDA4D-78A9-471E-872D-C2D8AE6D883F}" destId="{8109DC09-7508-4A54-900C-F94C563A6063}" srcOrd="1" destOrd="0" presId="urn:microsoft.com/office/officeart/2005/8/layout/process1"/>
    <dgm:cxn modelId="{7CEC583C-ABD0-42B0-BD02-34B83CD90429}" type="presParOf" srcId="{8109DC09-7508-4A54-900C-F94C563A6063}" destId="{DFC6D428-0F4A-4352-A78B-BEDFC6725EF7}" srcOrd="0" destOrd="0" presId="urn:microsoft.com/office/officeart/2005/8/layout/process1"/>
    <dgm:cxn modelId="{B02F7798-11B1-480F-B5D5-C4ABD58A9B77}" type="presParOf" srcId="{C5EDDA4D-78A9-471E-872D-C2D8AE6D883F}" destId="{0CAE78DD-F434-4681-8B97-33090708C78E}" srcOrd="2" destOrd="0" presId="urn:microsoft.com/office/officeart/2005/8/layout/process1"/>
    <dgm:cxn modelId="{B3790805-9853-4019-84A0-D23CADCE84A3}" type="presParOf" srcId="{C5EDDA4D-78A9-471E-872D-C2D8AE6D883F}" destId="{13B6FEEB-149B-4240-B9BD-BE825BEA3292}" srcOrd="3" destOrd="0" presId="urn:microsoft.com/office/officeart/2005/8/layout/process1"/>
    <dgm:cxn modelId="{119CDD1C-EDD0-45FE-A1B2-DF32BE18614D}" type="presParOf" srcId="{13B6FEEB-149B-4240-B9BD-BE825BEA3292}" destId="{193BAC70-3632-4A58-815B-979C51D000DE}" srcOrd="0" destOrd="0" presId="urn:microsoft.com/office/officeart/2005/8/layout/process1"/>
    <dgm:cxn modelId="{37646EFE-B6B4-4B4A-8F84-C57BC60B2B3A}" type="presParOf" srcId="{C5EDDA4D-78A9-471E-872D-C2D8AE6D883F}" destId="{C1A7D33D-8BE2-4C3A-A730-2B8906A09140}" srcOrd="4" destOrd="0" presId="urn:microsoft.com/office/officeart/2005/8/layout/process1"/>
    <dgm:cxn modelId="{B78EC2AD-1FB8-4937-8B2F-5AFC5AF00C2D}" type="presParOf" srcId="{C5EDDA4D-78A9-471E-872D-C2D8AE6D883F}" destId="{17728A96-C5C4-41F9-AB3F-71FAB1813170}" srcOrd="5" destOrd="0" presId="urn:microsoft.com/office/officeart/2005/8/layout/process1"/>
    <dgm:cxn modelId="{1DEB8956-E66B-4B29-A2F8-A7014DE2583D}" type="presParOf" srcId="{17728A96-C5C4-41F9-AB3F-71FAB1813170}" destId="{ED1A4123-7269-4284-BA3F-528234E3E82D}" srcOrd="0" destOrd="0" presId="urn:microsoft.com/office/officeart/2005/8/layout/process1"/>
    <dgm:cxn modelId="{59BA59C3-B1AA-415A-8C68-C330883E5D65}" type="presParOf" srcId="{C5EDDA4D-78A9-471E-872D-C2D8AE6D883F}" destId="{6216755D-842B-490C-A761-320622F5642A}" srcOrd="6" destOrd="0" presId="urn:microsoft.com/office/officeart/2005/8/layout/process1"/>
    <dgm:cxn modelId="{EC1D78F7-AA86-4D80-BF34-A95F02A431EA}" type="presParOf" srcId="{C5EDDA4D-78A9-471E-872D-C2D8AE6D883F}" destId="{F2B8D670-593F-4D89-800B-2B9EDADEBC94}" srcOrd="7" destOrd="0" presId="urn:microsoft.com/office/officeart/2005/8/layout/process1"/>
    <dgm:cxn modelId="{C20B45B4-592A-4B61-BB37-F2EC6C0EF485}" type="presParOf" srcId="{F2B8D670-593F-4D89-800B-2B9EDADEBC94}" destId="{D73644C5-9B82-4B60-A9A1-B912C5AA24BA}" srcOrd="0" destOrd="0" presId="urn:microsoft.com/office/officeart/2005/8/layout/process1"/>
    <dgm:cxn modelId="{07E79508-08F9-4926-942F-F084B8C913BB}" type="presParOf" srcId="{C5EDDA4D-78A9-471E-872D-C2D8AE6D883F}" destId="{90A1413D-B4F3-4261-959F-89D505277A2F}"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4F8629A-B929-4C1F-8B3F-A37725D492A2}" type="doc">
      <dgm:prSet loTypeId="urn:microsoft.com/office/officeart/2005/8/layout/process1" loCatId="process" qsTypeId="urn:microsoft.com/office/officeart/2005/8/quickstyle/simple1" qsCatId="simple" csTypeId="urn:microsoft.com/office/officeart/2005/8/colors/accent1_4" csCatId="accent1" phldr="1"/>
      <dgm:spPr/>
      <dgm:t>
        <a:bodyPr/>
        <a:lstStyle/>
        <a:p>
          <a:endParaRPr lang="en-US"/>
        </a:p>
      </dgm:t>
    </dgm:pt>
    <dgm:pt modelId="{D7DCBE32-E37D-441D-8E8E-242C7DF147FF}">
      <dgm:prSet custT="1"/>
      <dgm:spPr/>
      <dgm:t>
        <a:bodyPr/>
        <a:lstStyle/>
        <a:p>
          <a:r>
            <a:rPr lang="en-US" sz="1200" dirty="0">
              <a:solidFill>
                <a:schemeClr val="tx1"/>
              </a:solidFill>
            </a:rPr>
            <a:t>Schedule 1</a:t>
          </a:r>
        </a:p>
        <a:p>
          <a:r>
            <a:rPr lang="en-US" sz="1200" dirty="0">
              <a:solidFill>
                <a:schemeClr val="tx1"/>
              </a:solidFill>
            </a:rPr>
            <a:t>Particulars to be notified under Regulation 6</a:t>
          </a:r>
          <a:endParaRPr lang="en-GB" sz="1200" dirty="0">
            <a:solidFill>
              <a:schemeClr val="tx1"/>
            </a:solidFill>
          </a:endParaRPr>
        </a:p>
      </dgm:t>
    </dgm:pt>
    <dgm:pt modelId="{6F7E5828-432A-404A-B893-88A4C8E90B2A}" type="parTrans" cxnId="{284CECD0-C1ED-4211-A252-DA146CA31943}">
      <dgm:prSet/>
      <dgm:spPr/>
      <dgm:t>
        <a:bodyPr/>
        <a:lstStyle/>
        <a:p>
          <a:endParaRPr lang="en-US"/>
        </a:p>
      </dgm:t>
    </dgm:pt>
    <dgm:pt modelId="{16392815-CF0F-4607-A0A6-6091F55DC723}" type="sibTrans" cxnId="{284CECD0-C1ED-4211-A252-DA146CA31943}">
      <dgm:prSet custT="1"/>
      <dgm:spPr/>
      <dgm:t>
        <a:bodyPr/>
        <a:lstStyle/>
        <a:p>
          <a:endParaRPr lang="en-US" sz="1200">
            <a:solidFill>
              <a:schemeClr val="tx1"/>
            </a:solidFill>
          </a:endParaRPr>
        </a:p>
      </dgm:t>
    </dgm:pt>
    <dgm:pt modelId="{3524E49C-0B8E-42E4-869A-805310A1C447}">
      <dgm:prSet custT="1"/>
      <dgm:spPr/>
      <dgm:t>
        <a:bodyPr/>
        <a:lstStyle/>
        <a:p>
          <a:r>
            <a:rPr lang="en-US" sz="1200" dirty="0">
              <a:solidFill>
                <a:schemeClr val="tx1"/>
              </a:solidFill>
            </a:rPr>
            <a:t>Schedule 2</a:t>
          </a:r>
        </a:p>
        <a:p>
          <a:r>
            <a:rPr lang="en-US" sz="1200" dirty="0">
              <a:solidFill>
                <a:schemeClr val="tx1"/>
              </a:solidFill>
            </a:rPr>
            <a:t>Minimum welfare facilities required for 	         construction sites</a:t>
          </a:r>
          <a:endParaRPr lang="en-GB" sz="1200" dirty="0">
            <a:solidFill>
              <a:schemeClr val="tx1"/>
            </a:solidFill>
          </a:endParaRPr>
        </a:p>
      </dgm:t>
    </dgm:pt>
    <dgm:pt modelId="{E95E8D54-9617-4F38-85EA-883E2A70A8DE}" type="parTrans" cxnId="{D5D7995A-DD98-4457-A24D-B75ED322A5C5}">
      <dgm:prSet/>
      <dgm:spPr/>
      <dgm:t>
        <a:bodyPr/>
        <a:lstStyle/>
        <a:p>
          <a:endParaRPr lang="en-US"/>
        </a:p>
      </dgm:t>
    </dgm:pt>
    <dgm:pt modelId="{BF191240-A44E-45A4-928B-002A5278C01F}" type="sibTrans" cxnId="{D5D7995A-DD98-4457-A24D-B75ED322A5C5}">
      <dgm:prSet custT="1"/>
      <dgm:spPr/>
      <dgm:t>
        <a:bodyPr/>
        <a:lstStyle/>
        <a:p>
          <a:endParaRPr lang="en-US" sz="1200">
            <a:solidFill>
              <a:schemeClr val="tx1"/>
            </a:solidFill>
          </a:endParaRPr>
        </a:p>
      </dgm:t>
    </dgm:pt>
    <dgm:pt modelId="{4B8F866D-99FE-459D-8C13-E74102376E91}">
      <dgm:prSet custT="1"/>
      <dgm:spPr/>
      <dgm:t>
        <a:bodyPr/>
        <a:lstStyle/>
        <a:p>
          <a:r>
            <a:rPr lang="en-US" sz="1200" dirty="0">
              <a:solidFill>
                <a:schemeClr val="tx1"/>
              </a:solidFill>
            </a:rPr>
            <a:t>Schedule 3</a:t>
          </a:r>
        </a:p>
        <a:p>
          <a:r>
            <a:rPr lang="en-US" sz="1200" dirty="0">
              <a:solidFill>
                <a:schemeClr val="tx1"/>
              </a:solidFill>
            </a:rPr>
            <a:t>Work involving particular risks</a:t>
          </a:r>
          <a:endParaRPr lang="en-GB" sz="1200" dirty="0">
            <a:solidFill>
              <a:schemeClr val="tx1"/>
            </a:solidFill>
          </a:endParaRPr>
        </a:p>
      </dgm:t>
    </dgm:pt>
    <dgm:pt modelId="{1085436E-9081-4FE6-AA08-496D23B60EB4}" type="parTrans" cxnId="{E1D488AA-147E-4795-A4F6-4CEC1D453B3D}">
      <dgm:prSet/>
      <dgm:spPr/>
      <dgm:t>
        <a:bodyPr/>
        <a:lstStyle/>
        <a:p>
          <a:endParaRPr lang="en-US"/>
        </a:p>
      </dgm:t>
    </dgm:pt>
    <dgm:pt modelId="{12D01759-3C76-4E75-A97A-3D8FB9A9A95B}" type="sibTrans" cxnId="{E1D488AA-147E-4795-A4F6-4CEC1D453B3D}">
      <dgm:prSet custT="1"/>
      <dgm:spPr/>
      <dgm:t>
        <a:bodyPr/>
        <a:lstStyle/>
        <a:p>
          <a:endParaRPr lang="en-US" sz="1200">
            <a:solidFill>
              <a:schemeClr val="tx1"/>
            </a:solidFill>
          </a:endParaRPr>
        </a:p>
      </dgm:t>
    </dgm:pt>
    <dgm:pt modelId="{69E57F12-1CD7-4F05-B90D-BF9D43DCE64C}">
      <dgm:prSet custT="1"/>
      <dgm:spPr/>
      <dgm:t>
        <a:bodyPr/>
        <a:lstStyle/>
        <a:p>
          <a:r>
            <a:rPr lang="en-US" sz="1200" dirty="0">
              <a:solidFill>
                <a:schemeClr val="tx1"/>
              </a:solidFill>
            </a:rPr>
            <a:t>Schedule 4</a:t>
          </a:r>
        </a:p>
        <a:p>
          <a:r>
            <a:rPr lang="en-US" sz="1200" dirty="0">
              <a:solidFill>
                <a:schemeClr val="tx1"/>
              </a:solidFill>
            </a:rPr>
            <a:t>Transitional provisions – no longer in force</a:t>
          </a:r>
          <a:endParaRPr lang="en-GB" sz="1200" dirty="0">
            <a:solidFill>
              <a:schemeClr val="tx1"/>
            </a:solidFill>
          </a:endParaRPr>
        </a:p>
      </dgm:t>
    </dgm:pt>
    <dgm:pt modelId="{54C6E4A2-067C-478C-9CF3-14E5D79A0AF1}" type="parTrans" cxnId="{94B6138F-61A2-4EAE-97F9-FECA9315068A}">
      <dgm:prSet/>
      <dgm:spPr/>
      <dgm:t>
        <a:bodyPr/>
        <a:lstStyle/>
        <a:p>
          <a:endParaRPr lang="en-US"/>
        </a:p>
      </dgm:t>
    </dgm:pt>
    <dgm:pt modelId="{D52639A2-6BF7-43F4-926E-9530DC8ED32D}" type="sibTrans" cxnId="{94B6138F-61A2-4EAE-97F9-FECA9315068A}">
      <dgm:prSet custT="1"/>
      <dgm:spPr/>
      <dgm:t>
        <a:bodyPr/>
        <a:lstStyle/>
        <a:p>
          <a:endParaRPr lang="en-US" sz="1200">
            <a:solidFill>
              <a:schemeClr val="tx1"/>
            </a:solidFill>
          </a:endParaRPr>
        </a:p>
      </dgm:t>
    </dgm:pt>
    <dgm:pt modelId="{CF1D297B-AB7F-4D55-B119-396DBFBDC0A5}">
      <dgm:prSet custT="1"/>
      <dgm:spPr/>
      <dgm:t>
        <a:bodyPr/>
        <a:lstStyle/>
        <a:p>
          <a:r>
            <a:rPr lang="en-US" sz="1200" dirty="0">
              <a:solidFill>
                <a:schemeClr val="tx1"/>
              </a:solidFill>
            </a:rPr>
            <a:t>Schedule 5</a:t>
          </a:r>
        </a:p>
        <a:p>
          <a:r>
            <a:rPr lang="en-US" sz="1200" dirty="0">
              <a:solidFill>
                <a:schemeClr val="tx1"/>
              </a:solidFill>
            </a:rPr>
            <a:t>Amendments (to other legislation)</a:t>
          </a:r>
          <a:endParaRPr lang="en-GB" sz="1200" dirty="0">
            <a:solidFill>
              <a:schemeClr val="tx1"/>
            </a:solidFill>
          </a:endParaRPr>
        </a:p>
      </dgm:t>
    </dgm:pt>
    <dgm:pt modelId="{07F7063A-2ACB-4268-A7EC-65242F4FF817}" type="parTrans" cxnId="{04BBE76F-CCE9-4BBF-8D96-6F03B4F74926}">
      <dgm:prSet/>
      <dgm:spPr/>
      <dgm:t>
        <a:bodyPr/>
        <a:lstStyle/>
        <a:p>
          <a:endParaRPr lang="en-US"/>
        </a:p>
      </dgm:t>
    </dgm:pt>
    <dgm:pt modelId="{56674675-422C-44B3-A369-3FA3DAB118A1}" type="sibTrans" cxnId="{04BBE76F-CCE9-4BBF-8D96-6F03B4F74926}">
      <dgm:prSet/>
      <dgm:spPr/>
      <dgm:t>
        <a:bodyPr/>
        <a:lstStyle/>
        <a:p>
          <a:endParaRPr lang="en-US"/>
        </a:p>
      </dgm:t>
    </dgm:pt>
    <dgm:pt modelId="{E12CAF01-BF8B-4791-8DA3-2253FABF94F1}" type="pres">
      <dgm:prSet presAssocID="{E4F8629A-B929-4C1F-8B3F-A37725D492A2}" presName="Name0" presStyleCnt="0">
        <dgm:presLayoutVars>
          <dgm:dir/>
          <dgm:resizeHandles val="exact"/>
        </dgm:presLayoutVars>
      </dgm:prSet>
      <dgm:spPr/>
    </dgm:pt>
    <dgm:pt modelId="{A6004167-A07C-4382-B7DE-DDA3347BE587}" type="pres">
      <dgm:prSet presAssocID="{D7DCBE32-E37D-441D-8E8E-242C7DF147FF}" presName="node" presStyleLbl="node1" presStyleIdx="0" presStyleCnt="5">
        <dgm:presLayoutVars>
          <dgm:bulletEnabled val="1"/>
        </dgm:presLayoutVars>
      </dgm:prSet>
      <dgm:spPr/>
    </dgm:pt>
    <dgm:pt modelId="{FDF2BD2A-73ED-45C5-A1A8-EAEDDB5268EA}" type="pres">
      <dgm:prSet presAssocID="{16392815-CF0F-4607-A0A6-6091F55DC723}" presName="sibTrans" presStyleLbl="sibTrans2D1" presStyleIdx="0" presStyleCnt="4"/>
      <dgm:spPr/>
    </dgm:pt>
    <dgm:pt modelId="{FA4F82ED-E7FD-435F-9D7D-C856F6531711}" type="pres">
      <dgm:prSet presAssocID="{16392815-CF0F-4607-A0A6-6091F55DC723}" presName="connectorText" presStyleLbl="sibTrans2D1" presStyleIdx="0" presStyleCnt="4"/>
      <dgm:spPr/>
    </dgm:pt>
    <dgm:pt modelId="{31723F3C-2AE0-476A-9504-427147F4A521}" type="pres">
      <dgm:prSet presAssocID="{3524E49C-0B8E-42E4-869A-805310A1C447}" presName="node" presStyleLbl="node1" presStyleIdx="1" presStyleCnt="5">
        <dgm:presLayoutVars>
          <dgm:bulletEnabled val="1"/>
        </dgm:presLayoutVars>
      </dgm:prSet>
      <dgm:spPr/>
    </dgm:pt>
    <dgm:pt modelId="{B3715017-3DC4-4AD7-B685-8D6E274EDD62}" type="pres">
      <dgm:prSet presAssocID="{BF191240-A44E-45A4-928B-002A5278C01F}" presName="sibTrans" presStyleLbl="sibTrans2D1" presStyleIdx="1" presStyleCnt="4"/>
      <dgm:spPr/>
    </dgm:pt>
    <dgm:pt modelId="{8C29C56F-64F0-4463-852E-7196A2F96D59}" type="pres">
      <dgm:prSet presAssocID="{BF191240-A44E-45A4-928B-002A5278C01F}" presName="connectorText" presStyleLbl="sibTrans2D1" presStyleIdx="1" presStyleCnt="4"/>
      <dgm:spPr/>
    </dgm:pt>
    <dgm:pt modelId="{21E561D5-ADCD-425F-99B0-7D7563F2B21F}" type="pres">
      <dgm:prSet presAssocID="{4B8F866D-99FE-459D-8C13-E74102376E91}" presName="node" presStyleLbl="node1" presStyleIdx="2" presStyleCnt="5">
        <dgm:presLayoutVars>
          <dgm:bulletEnabled val="1"/>
        </dgm:presLayoutVars>
      </dgm:prSet>
      <dgm:spPr/>
    </dgm:pt>
    <dgm:pt modelId="{2EE98884-0E69-4159-94F6-9D0BD402532F}" type="pres">
      <dgm:prSet presAssocID="{12D01759-3C76-4E75-A97A-3D8FB9A9A95B}" presName="sibTrans" presStyleLbl="sibTrans2D1" presStyleIdx="2" presStyleCnt="4"/>
      <dgm:spPr/>
    </dgm:pt>
    <dgm:pt modelId="{0A4F0B7C-1FEC-418A-A649-CDB3E6C84707}" type="pres">
      <dgm:prSet presAssocID="{12D01759-3C76-4E75-A97A-3D8FB9A9A95B}" presName="connectorText" presStyleLbl="sibTrans2D1" presStyleIdx="2" presStyleCnt="4"/>
      <dgm:spPr/>
    </dgm:pt>
    <dgm:pt modelId="{5C0E831A-4235-433C-A651-17F415D6AE24}" type="pres">
      <dgm:prSet presAssocID="{69E57F12-1CD7-4F05-B90D-BF9D43DCE64C}" presName="node" presStyleLbl="node1" presStyleIdx="3" presStyleCnt="5">
        <dgm:presLayoutVars>
          <dgm:bulletEnabled val="1"/>
        </dgm:presLayoutVars>
      </dgm:prSet>
      <dgm:spPr/>
    </dgm:pt>
    <dgm:pt modelId="{050F764A-D8F1-42E9-91D7-DF19FF85EC8A}" type="pres">
      <dgm:prSet presAssocID="{D52639A2-6BF7-43F4-926E-9530DC8ED32D}" presName="sibTrans" presStyleLbl="sibTrans2D1" presStyleIdx="3" presStyleCnt="4"/>
      <dgm:spPr/>
    </dgm:pt>
    <dgm:pt modelId="{3831DD0C-985E-41AB-BB8B-175071B6B044}" type="pres">
      <dgm:prSet presAssocID="{D52639A2-6BF7-43F4-926E-9530DC8ED32D}" presName="connectorText" presStyleLbl="sibTrans2D1" presStyleIdx="3" presStyleCnt="4"/>
      <dgm:spPr/>
    </dgm:pt>
    <dgm:pt modelId="{728FFD95-5ACC-4F9F-9880-5FF9C913CD36}" type="pres">
      <dgm:prSet presAssocID="{CF1D297B-AB7F-4D55-B119-396DBFBDC0A5}" presName="node" presStyleLbl="node1" presStyleIdx="4" presStyleCnt="5">
        <dgm:presLayoutVars>
          <dgm:bulletEnabled val="1"/>
        </dgm:presLayoutVars>
      </dgm:prSet>
      <dgm:spPr/>
    </dgm:pt>
  </dgm:ptLst>
  <dgm:cxnLst>
    <dgm:cxn modelId="{315A460D-7BC0-4E57-A768-B837FC0CD31A}" type="presOf" srcId="{D7DCBE32-E37D-441D-8E8E-242C7DF147FF}" destId="{A6004167-A07C-4382-B7DE-DDA3347BE587}" srcOrd="0" destOrd="0" presId="urn:microsoft.com/office/officeart/2005/8/layout/process1"/>
    <dgm:cxn modelId="{FACA5213-01C7-4CFC-AC9F-C25F64F90330}" type="presOf" srcId="{69E57F12-1CD7-4F05-B90D-BF9D43DCE64C}" destId="{5C0E831A-4235-433C-A651-17F415D6AE24}" srcOrd="0" destOrd="0" presId="urn:microsoft.com/office/officeart/2005/8/layout/process1"/>
    <dgm:cxn modelId="{8E98461B-3BEB-4A1A-8750-19650AA30286}" type="presOf" srcId="{4B8F866D-99FE-459D-8C13-E74102376E91}" destId="{21E561D5-ADCD-425F-99B0-7D7563F2B21F}" srcOrd="0" destOrd="0" presId="urn:microsoft.com/office/officeart/2005/8/layout/process1"/>
    <dgm:cxn modelId="{F8375525-1BF7-4BCE-8E19-71CA92C4AE49}" type="presOf" srcId="{E4F8629A-B929-4C1F-8B3F-A37725D492A2}" destId="{E12CAF01-BF8B-4791-8DA3-2253FABF94F1}" srcOrd="0" destOrd="0" presId="urn:microsoft.com/office/officeart/2005/8/layout/process1"/>
    <dgm:cxn modelId="{8DC5902C-53BC-4B09-9BD2-74DD554E8F06}" type="presOf" srcId="{D52639A2-6BF7-43F4-926E-9530DC8ED32D}" destId="{3831DD0C-985E-41AB-BB8B-175071B6B044}" srcOrd="1" destOrd="0" presId="urn:microsoft.com/office/officeart/2005/8/layout/process1"/>
    <dgm:cxn modelId="{217A7235-EFCC-4B8C-A474-7268812C9ED5}" type="presOf" srcId="{BF191240-A44E-45A4-928B-002A5278C01F}" destId="{B3715017-3DC4-4AD7-B685-8D6E274EDD62}" srcOrd="0" destOrd="0" presId="urn:microsoft.com/office/officeart/2005/8/layout/process1"/>
    <dgm:cxn modelId="{25E1D53B-65A1-41B6-842C-A77D38A3E34B}" type="presOf" srcId="{D52639A2-6BF7-43F4-926E-9530DC8ED32D}" destId="{050F764A-D8F1-42E9-91D7-DF19FF85EC8A}" srcOrd="0" destOrd="0" presId="urn:microsoft.com/office/officeart/2005/8/layout/process1"/>
    <dgm:cxn modelId="{D12EEA69-D94A-4B7B-8045-12B1C8F83E41}" type="presOf" srcId="{3524E49C-0B8E-42E4-869A-805310A1C447}" destId="{31723F3C-2AE0-476A-9504-427147F4A521}" srcOrd="0" destOrd="0" presId="urn:microsoft.com/office/officeart/2005/8/layout/process1"/>
    <dgm:cxn modelId="{04BBE76F-CCE9-4BBF-8D96-6F03B4F74926}" srcId="{E4F8629A-B929-4C1F-8B3F-A37725D492A2}" destId="{CF1D297B-AB7F-4D55-B119-396DBFBDC0A5}" srcOrd="4" destOrd="0" parTransId="{07F7063A-2ACB-4268-A7EC-65242F4FF817}" sibTransId="{56674675-422C-44B3-A369-3FA3DAB118A1}"/>
    <dgm:cxn modelId="{749C7878-04DC-4A8C-A9CC-FEEB47250BC8}" type="presOf" srcId="{BF191240-A44E-45A4-928B-002A5278C01F}" destId="{8C29C56F-64F0-4463-852E-7196A2F96D59}" srcOrd="1" destOrd="0" presId="urn:microsoft.com/office/officeart/2005/8/layout/process1"/>
    <dgm:cxn modelId="{D5D7995A-DD98-4457-A24D-B75ED322A5C5}" srcId="{E4F8629A-B929-4C1F-8B3F-A37725D492A2}" destId="{3524E49C-0B8E-42E4-869A-805310A1C447}" srcOrd="1" destOrd="0" parTransId="{E95E8D54-9617-4F38-85EA-883E2A70A8DE}" sibTransId="{BF191240-A44E-45A4-928B-002A5278C01F}"/>
    <dgm:cxn modelId="{0435937C-5C8C-4577-B802-BF37A588B3A5}" type="presOf" srcId="{CF1D297B-AB7F-4D55-B119-396DBFBDC0A5}" destId="{728FFD95-5ACC-4F9F-9880-5FF9C913CD36}" srcOrd="0" destOrd="0" presId="urn:microsoft.com/office/officeart/2005/8/layout/process1"/>
    <dgm:cxn modelId="{94B6138F-61A2-4EAE-97F9-FECA9315068A}" srcId="{E4F8629A-B929-4C1F-8B3F-A37725D492A2}" destId="{69E57F12-1CD7-4F05-B90D-BF9D43DCE64C}" srcOrd="3" destOrd="0" parTransId="{54C6E4A2-067C-478C-9CF3-14E5D79A0AF1}" sibTransId="{D52639A2-6BF7-43F4-926E-9530DC8ED32D}"/>
    <dgm:cxn modelId="{6121B3A6-642B-4617-AD9E-AAB29242BEAF}" type="presOf" srcId="{12D01759-3C76-4E75-A97A-3D8FB9A9A95B}" destId="{0A4F0B7C-1FEC-418A-A649-CDB3E6C84707}" srcOrd="1" destOrd="0" presId="urn:microsoft.com/office/officeart/2005/8/layout/process1"/>
    <dgm:cxn modelId="{E1D488AA-147E-4795-A4F6-4CEC1D453B3D}" srcId="{E4F8629A-B929-4C1F-8B3F-A37725D492A2}" destId="{4B8F866D-99FE-459D-8C13-E74102376E91}" srcOrd="2" destOrd="0" parTransId="{1085436E-9081-4FE6-AA08-496D23B60EB4}" sibTransId="{12D01759-3C76-4E75-A97A-3D8FB9A9A95B}"/>
    <dgm:cxn modelId="{3B9627AE-0C37-40D3-B1BA-9EBFB30DD254}" type="presOf" srcId="{12D01759-3C76-4E75-A97A-3D8FB9A9A95B}" destId="{2EE98884-0E69-4159-94F6-9D0BD402532F}" srcOrd="0" destOrd="0" presId="urn:microsoft.com/office/officeart/2005/8/layout/process1"/>
    <dgm:cxn modelId="{74FF14AF-79A8-401D-B351-D6C0974C6371}" type="presOf" srcId="{16392815-CF0F-4607-A0A6-6091F55DC723}" destId="{FDF2BD2A-73ED-45C5-A1A8-EAEDDB5268EA}" srcOrd="0" destOrd="0" presId="urn:microsoft.com/office/officeart/2005/8/layout/process1"/>
    <dgm:cxn modelId="{284CECD0-C1ED-4211-A252-DA146CA31943}" srcId="{E4F8629A-B929-4C1F-8B3F-A37725D492A2}" destId="{D7DCBE32-E37D-441D-8E8E-242C7DF147FF}" srcOrd="0" destOrd="0" parTransId="{6F7E5828-432A-404A-B893-88A4C8E90B2A}" sibTransId="{16392815-CF0F-4607-A0A6-6091F55DC723}"/>
    <dgm:cxn modelId="{0C5112DB-5AB9-496C-8434-D688492B1B72}" type="presOf" srcId="{16392815-CF0F-4607-A0A6-6091F55DC723}" destId="{FA4F82ED-E7FD-435F-9D7D-C856F6531711}" srcOrd="1" destOrd="0" presId="urn:microsoft.com/office/officeart/2005/8/layout/process1"/>
    <dgm:cxn modelId="{B1F295D3-0CE9-4AAB-A676-C56464C55365}" type="presParOf" srcId="{E12CAF01-BF8B-4791-8DA3-2253FABF94F1}" destId="{A6004167-A07C-4382-B7DE-DDA3347BE587}" srcOrd="0" destOrd="0" presId="urn:microsoft.com/office/officeart/2005/8/layout/process1"/>
    <dgm:cxn modelId="{3691C380-F8F6-4EA3-B4FD-0DE0526B5B07}" type="presParOf" srcId="{E12CAF01-BF8B-4791-8DA3-2253FABF94F1}" destId="{FDF2BD2A-73ED-45C5-A1A8-EAEDDB5268EA}" srcOrd="1" destOrd="0" presId="urn:microsoft.com/office/officeart/2005/8/layout/process1"/>
    <dgm:cxn modelId="{D0C634E8-7B1A-4D61-BB52-DB5CAFB8C0BC}" type="presParOf" srcId="{FDF2BD2A-73ED-45C5-A1A8-EAEDDB5268EA}" destId="{FA4F82ED-E7FD-435F-9D7D-C856F6531711}" srcOrd="0" destOrd="0" presId="urn:microsoft.com/office/officeart/2005/8/layout/process1"/>
    <dgm:cxn modelId="{30AF29F0-FA9E-407F-A151-89372C2FDEB2}" type="presParOf" srcId="{E12CAF01-BF8B-4791-8DA3-2253FABF94F1}" destId="{31723F3C-2AE0-476A-9504-427147F4A521}" srcOrd="2" destOrd="0" presId="urn:microsoft.com/office/officeart/2005/8/layout/process1"/>
    <dgm:cxn modelId="{9D81A09F-06F4-4F27-BF69-03A012F8FD8C}" type="presParOf" srcId="{E12CAF01-BF8B-4791-8DA3-2253FABF94F1}" destId="{B3715017-3DC4-4AD7-B685-8D6E274EDD62}" srcOrd="3" destOrd="0" presId="urn:microsoft.com/office/officeart/2005/8/layout/process1"/>
    <dgm:cxn modelId="{1A810120-3E3A-4BFC-93A8-0D1A6669074C}" type="presParOf" srcId="{B3715017-3DC4-4AD7-B685-8D6E274EDD62}" destId="{8C29C56F-64F0-4463-852E-7196A2F96D59}" srcOrd="0" destOrd="0" presId="urn:microsoft.com/office/officeart/2005/8/layout/process1"/>
    <dgm:cxn modelId="{03587310-0BBD-4CE4-9C6A-2429310140ED}" type="presParOf" srcId="{E12CAF01-BF8B-4791-8DA3-2253FABF94F1}" destId="{21E561D5-ADCD-425F-99B0-7D7563F2B21F}" srcOrd="4" destOrd="0" presId="urn:microsoft.com/office/officeart/2005/8/layout/process1"/>
    <dgm:cxn modelId="{61382330-6B61-4900-B57B-85C9EF1248BA}" type="presParOf" srcId="{E12CAF01-BF8B-4791-8DA3-2253FABF94F1}" destId="{2EE98884-0E69-4159-94F6-9D0BD402532F}" srcOrd="5" destOrd="0" presId="urn:microsoft.com/office/officeart/2005/8/layout/process1"/>
    <dgm:cxn modelId="{01D2B5CC-CF87-4817-95F2-D56BFC54B574}" type="presParOf" srcId="{2EE98884-0E69-4159-94F6-9D0BD402532F}" destId="{0A4F0B7C-1FEC-418A-A649-CDB3E6C84707}" srcOrd="0" destOrd="0" presId="urn:microsoft.com/office/officeart/2005/8/layout/process1"/>
    <dgm:cxn modelId="{3A190971-2B9A-4C2F-8D5E-81783CEBBF0B}" type="presParOf" srcId="{E12CAF01-BF8B-4791-8DA3-2253FABF94F1}" destId="{5C0E831A-4235-433C-A651-17F415D6AE24}" srcOrd="6" destOrd="0" presId="urn:microsoft.com/office/officeart/2005/8/layout/process1"/>
    <dgm:cxn modelId="{6019D0E8-2A68-40C7-AFBB-F27090C80215}" type="presParOf" srcId="{E12CAF01-BF8B-4791-8DA3-2253FABF94F1}" destId="{050F764A-D8F1-42E9-91D7-DF19FF85EC8A}" srcOrd="7" destOrd="0" presId="urn:microsoft.com/office/officeart/2005/8/layout/process1"/>
    <dgm:cxn modelId="{D9A92BBA-2E34-4750-8871-0E169B8C919B}" type="presParOf" srcId="{050F764A-D8F1-42E9-91D7-DF19FF85EC8A}" destId="{3831DD0C-985E-41AB-BB8B-175071B6B044}" srcOrd="0" destOrd="0" presId="urn:microsoft.com/office/officeart/2005/8/layout/process1"/>
    <dgm:cxn modelId="{DCBE0C72-4F23-4B3D-9591-EE0F857FC0E0}" type="presParOf" srcId="{E12CAF01-BF8B-4791-8DA3-2253FABF94F1}" destId="{728FFD95-5ACC-4F9F-9880-5FF9C913CD36}" srcOrd="8"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F86752E-D824-4951-A893-B3577437DD37}" type="doc">
      <dgm:prSet loTypeId="urn:microsoft.com/office/officeart/2005/8/layout/process1" loCatId="process" qsTypeId="urn:microsoft.com/office/officeart/2005/8/quickstyle/simple1" qsCatId="simple" csTypeId="urn:microsoft.com/office/officeart/2005/8/colors/accent1_4" csCatId="accent1" phldr="1"/>
      <dgm:spPr/>
      <dgm:t>
        <a:bodyPr/>
        <a:lstStyle/>
        <a:p>
          <a:endParaRPr lang="en-US"/>
        </a:p>
      </dgm:t>
    </dgm:pt>
    <dgm:pt modelId="{E6D7D180-7177-42D2-A538-137F8EA99E71}">
      <dgm:prSet custT="1"/>
      <dgm:spPr/>
      <dgm:t>
        <a:bodyPr/>
        <a:lstStyle/>
        <a:p>
          <a:r>
            <a:rPr lang="en-US" sz="1200" dirty="0">
              <a:solidFill>
                <a:schemeClr val="tx1"/>
              </a:solidFill>
            </a:rPr>
            <a:t>Appendix 1</a:t>
          </a:r>
        </a:p>
        <a:p>
          <a:r>
            <a:rPr lang="en-US" sz="1200" dirty="0">
              <a:solidFill>
                <a:schemeClr val="tx1"/>
              </a:solidFill>
            </a:rPr>
            <a:t>General principles of prevention</a:t>
          </a:r>
          <a:endParaRPr lang="en-GB" sz="1200" dirty="0">
            <a:solidFill>
              <a:schemeClr val="tx1"/>
            </a:solidFill>
          </a:endParaRPr>
        </a:p>
      </dgm:t>
    </dgm:pt>
    <dgm:pt modelId="{D999AC37-D7EE-47DD-B838-D98515C0F6EF}" type="parTrans" cxnId="{E084909A-D4C4-4180-B278-1D9F792A288C}">
      <dgm:prSet/>
      <dgm:spPr/>
      <dgm:t>
        <a:bodyPr/>
        <a:lstStyle/>
        <a:p>
          <a:endParaRPr lang="en-US"/>
        </a:p>
      </dgm:t>
    </dgm:pt>
    <dgm:pt modelId="{23EFBAB7-4BAD-4CD2-9086-6754814DC955}" type="sibTrans" cxnId="{E084909A-D4C4-4180-B278-1D9F792A288C}">
      <dgm:prSet custT="1"/>
      <dgm:spPr/>
      <dgm:t>
        <a:bodyPr/>
        <a:lstStyle/>
        <a:p>
          <a:endParaRPr lang="en-US" sz="1200">
            <a:solidFill>
              <a:schemeClr val="tx1"/>
            </a:solidFill>
          </a:endParaRPr>
        </a:p>
      </dgm:t>
    </dgm:pt>
    <dgm:pt modelId="{8A81742A-4975-49D4-8EF2-B3959261B1CE}">
      <dgm:prSet custT="1"/>
      <dgm:spPr/>
      <dgm:t>
        <a:bodyPr/>
        <a:lstStyle/>
        <a:p>
          <a:r>
            <a:rPr lang="en-US" sz="1200" dirty="0">
              <a:solidFill>
                <a:schemeClr val="tx1"/>
              </a:solidFill>
            </a:rPr>
            <a:t>Appendix 2</a:t>
          </a:r>
        </a:p>
        <a:p>
          <a:r>
            <a:rPr lang="en-US" sz="1200" dirty="0">
              <a:solidFill>
                <a:schemeClr val="tx1"/>
              </a:solidFill>
            </a:rPr>
            <a:t>Pre-construction information</a:t>
          </a:r>
          <a:endParaRPr lang="en-GB" sz="1200" dirty="0">
            <a:solidFill>
              <a:schemeClr val="tx1"/>
            </a:solidFill>
          </a:endParaRPr>
        </a:p>
      </dgm:t>
    </dgm:pt>
    <dgm:pt modelId="{115EE510-EE0F-449F-A3A6-20F1C38881FE}" type="parTrans" cxnId="{CA54C3F2-EDC2-462B-B6E6-B23B4F5CC6F6}">
      <dgm:prSet/>
      <dgm:spPr/>
      <dgm:t>
        <a:bodyPr/>
        <a:lstStyle/>
        <a:p>
          <a:endParaRPr lang="en-US"/>
        </a:p>
      </dgm:t>
    </dgm:pt>
    <dgm:pt modelId="{57D4BB03-3E6E-4103-809D-5677CA7D1011}" type="sibTrans" cxnId="{CA54C3F2-EDC2-462B-B6E6-B23B4F5CC6F6}">
      <dgm:prSet custT="1"/>
      <dgm:spPr/>
      <dgm:t>
        <a:bodyPr/>
        <a:lstStyle/>
        <a:p>
          <a:endParaRPr lang="en-US" sz="1200">
            <a:solidFill>
              <a:schemeClr val="tx1"/>
            </a:solidFill>
          </a:endParaRPr>
        </a:p>
      </dgm:t>
    </dgm:pt>
    <dgm:pt modelId="{46B07D1A-0174-418A-8CCA-E6041674B2C7}">
      <dgm:prSet custT="1"/>
      <dgm:spPr/>
      <dgm:t>
        <a:bodyPr/>
        <a:lstStyle/>
        <a:p>
          <a:r>
            <a:rPr lang="en-US" sz="1200" dirty="0">
              <a:solidFill>
                <a:schemeClr val="tx1"/>
              </a:solidFill>
            </a:rPr>
            <a:t>Appendix 3</a:t>
          </a:r>
        </a:p>
        <a:p>
          <a:r>
            <a:rPr lang="en-US" sz="1200" dirty="0">
              <a:solidFill>
                <a:schemeClr val="tx1"/>
              </a:solidFill>
            </a:rPr>
            <a:t>The construction phase plan</a:t>
          </a:r>
          <a:endParaRPr lang="en-GB" sz="1200" dirty="0">
            <a:solidFill>
              <a:schemeClr val="tx1"/>
            </a:solidFill>
          </a:endParaRPr>
        </a:p>
      </dgm:t>
    </dgm:pt>
    <dgm:pt modelId="{9E77D71E-3088-4476-9C30-C8E4D66BEB95}" type="parTrans" cxnId="{77C9E997-5578-4348-897C-F1E23AFD0967}">
      <dgm:prSet/>
      <dgm:spPr/>
      <dgm:t>
        <a:bodyPr/>
        <a:lstStyle/>
        <a:p>
          <a:endParaRPr lang="en-US"/>
        </a:p>
      </dgm:t>
    </dgm:pt>
    <dgm:pt modelId="{A0B31490-5229-4E9E-959F-BA6044549C02}" type="sibTrans" cxnId="{77C9E997-5578-4348-897C-F1E23AFD0967}">
      <dgm:prSet custT="1"/>
      <dgm:spPr/>
      <dgm:t>
        <a:bodyPr/>
        <a:lstStyle/>
        <a:p>
          <a:endParaRPr lang="en-US" sz="1200">
            <a:solidFill>
              <a:schemeClr val="tx1"/>
            </a:solidFill>
          </a:endParaRPr>
        </a:p>
      </dgm:t>
    </dgm:pt>
    <dgm:pt modelId="{59270260-7DEF-4D66-AD99-EC40444BCF41}">
      <dgm:prSet custT="1"/>
      <dgm:spPr/>
      <dgm:t>
        <a:bodyPr/>
        <a:lstStyle/>
        <a:p>
          <a:r>
            <a:rPr lang="en-US" sz="1200" dirty="0">
              <a:solidFill>
                <a:schemeClr val="tx1"/>
              </a:solidFill>
            </a:rPr>
            <a:t>Appendix 4</a:t>
          </a:r>
        </a:p>
        <a:p>
          <a:r>
            <a:rPr lang="en-US" sz="1200" dirty="0">
              <a:solidFill>
                <a:schemeClr val="tx1"/>
              </a:solidFill>
            </a:rPr>
            <a:t>The health and safety file</a:t>
          </a:r>
          <a:endParaRPr lang="en-GB" sz="1200" dirty="0">
            <a:solidFill>
              <a:schemeClr val="tx1"/>
            </a:solidFill>
          </a:endParaRPr>
        </a:p>
      </dgm:t>
    </dgm:pt>
    <dgm:pt modelId="{930E2E26-333D-4AD2-A20E-44ECA85BD77B}" type="parTrans" cxnId="{8414CB47-571E-4FC3-8694-891A3DB25641}">
      <dgm:prSet/>
      <dgm:spPr/>
      <dgm:t>
        <a:bodyPr/>
        <a:lstStyle/>
        <a:p>
          <a:endParaRPr lang="en-US"/>
        </a:p>
      </dgm:t>
    </dgm:pt>
    <dgm:pt modelId="{6A01EC7C-A457-4269-A184-B3A099BE0A99}" type="sibTrans" cxnId="{8414CB47-571E-4FC3-8694-891A3DB25641}">
      <dgm:prSet custT="1"/>
      <dgm:spPr/>
      <dgm:t>
        <a:bodyPr/>
        <a:lstStyle/>
        <a:p>
          <a:endParaRPr lang="en-US" sz="1200">
            <a:solidFill>
              <a:schemeClr val="tx1"/>
            </a:solidFill>
          </a:endParaRPr>
        </a:p>
      </dgm:t>
    </dgm:pt>
    <dgm:pt modelId="{87F12215-649E-41C0-BC02-2B12AF69C09C}">
      <dgm:prSet custT="1"/>
      <dgm:spPr/>
      <dgm:t>
        <a:bodyPr/>
        <a:lstStyle/>
        <a:p>
          <a:r>
            <a:rPr lang="en-US" sz="1200" dirty="0">
              <a:solidFill>
                <a:schemeClr val="tx1"/>
              </a:solidFill>
            </a:rPr>
            <a:t>Appendix 5</a:t>
          </a:r>
        </a:p>
        <a:p>
          <a:r>
            <a:rPr lang="en-US" sz="1200" dirty="0">
              <a:solidFill>
                <a:schemeClr val="tx1"/>
              </a:solidFill>
            </a:rPr>
            <a:t>“Information flow during a project involving more than one contractor”</a:t>
          </a:r>
          <a:endParaRPr lang="en-GB" sz="1200" dirty="0">
            <a:solidFill>
              <a:schemeClr val="tx1"/>
            </a:solidFill>
          </a:endParaRPr>
        </a:p>
      </dgm:t>
    </dgm:pt>
    <dgm:pt modelId="{31E95EA0-8DA2-48A6-8210-360E6543BAFF}" type="parTrans" cxnId="{9C3D9D99-D9B4-4FAD-84B9-0F6F3821863D}">
      <dgm:prSet/>
      <dgm:spPr/>
      <dgm:t>
        <a:bodyPr/>
        <a:lstStyle/>
        <a:p>
          <a:endParaRPr lang="en-US"/>
        </a:p>
      </dgm:t>
    </dgm:pt>
    <dgm:pt modelId="{18124541-48D2-410B-8DBE-9FA2309D0466}" type="sibTrans" cxnId="{9C3D9D99-D9B4-4FAD-84B9-0F6F3821863D}">
      <dgm:prSet custT="1"/>
      <dgm:spPr/>
      <dgm:t>
        <a:bodyPr/>
        <a:lstStyle/>
        <a:p>
          <a:endParaRPr lang="en-US" sz="1200">
            <a:solidFill>
              <a:schemeClr val="tx1"/>
            </a:solidFill>
          </a:endParaRPr>
        </a:p>
      </dgm:t>
    </dgm:pt>
    <dgm:pt modelId="{1EF97038-F078-4519-955F-81B8D15AB022}">
      <dgm:prSet custT="1"/>
      <dgm:spPr/>
      <dgm:t>
        <a:bodyPr/>
        <a:lstStyle/>
        <a:p>
          <a:r>
            <a:rPr lang="en-US" sz="1200" dirty="0">
              <a:solidFill>
                <a:schemeClr val="tx1"/>
              </a:solidFill>
            </a:rPr>
            <a:t>Appendix 6</a:t>
          </a:r>
        </a:p>
        <a:p>
          <a:r>
            <a:rPr lang="en-US" sz="1200" dirty="0">
              <a:solidFill>
                <a:schemeClr val="tx1"/>
              </a:solidFill>
            </a:rPr>
            <a:t>Working with a domestic client</a:t>
          </a:r>
          <a:endParaRPr lang="en-GB" sz="1200" dirty="0">
            <a:solidFill>
              <a:schemeClr val="tx1"/>
            </a:solidFill>
          </a:endParaRPr>
        </a:p>
      </dgm:t>
    </dgm:pt>
    <dgm:pt modelId="{5BCF2637-59AE-4453-8526-87E1579B60F9}" type="parTrans" cxnId="{5D836031-D6F8-42A8-8E30-C61C7B9421E6}">
      <dgm:prSet/>
      <dgm:spPr/>
      <dgm:t>
        <a:bodyPr/>
        <a:lstStyle/>
        <a:p>
          <a:endParaRPr lang="en-US"/>
        </a:p>
      </dgm:t>
    </dgm:pt>
    <dgm:pt modelId="{F5151F7A-60ED-4675-82E5-D031D97AD369}" type="sibTrans" cxnId="{5D836031-D6F8-42A8-8E30-C61C7B9421E6}">
      <dgm:prSet/>
      <dgm:spPr/>
      <dgm:t>
        <a:bodyPr/>
        <a:lstStyle/>
        <a:p>
          <a:endParaRPr lang="en-US"/>
        </a:p>
      </dgm:t>
    </dgm:pt>
    <dgm:pt modelId="{FFBA4504-5870-4D1F-992F-C693451ED053}" type="pres">
      <dgm:prSet presAssocID="{BF86752E-D824-4951-A893-B3577437DD37}" presName="Name0" presStyleCnt="0">
        <dgm:presLayoutVars>
          <dgm:dir/>
          <dgm:resizeHandles val="exact"/>
        </dgm:presLayoutVars>
      </dgm:prSet>
      <dgm:spPr/>
    </dgm:pt>
    <dgm:pt modelId="{4B671C68-5372-4602-A24A-D3864D0FE1D8}" type="pres">
      <dgm:prSet presAssocID="{E6D7D180-7177-42D2-A538-137F8EA99E71}" presName="node" presStyleLbl="node1" presStyleIdx="0" presStyleCnt="6" custScaleX="141033">
        <dgm:presLayoutVars>
          <dgm:bulletEnabled val="1"/>
        </dgm:presLayoutVars>
      </dgm:prSet>
      <dgm:spPr/>
    </dgm:pt>
    <dgm:pt modelId="{842EE62A-0376-4974-9504-26409BC682F4}" type="pres">
      <dgm:prSet presAssocID="{23EFBAB7-4BAD-4CD2-9086-6754814DC955}" presName="sibTrans" presStyleLbl="sibTrans2D1" presStyleIdx="0" presStyleCnt="5"/>
      <dgm:spPr/>
    </dgm:pt>
    <dgm:pt modelId="{C34F02FE-6FBE-4FBA-B1DD-8264CAC2B04B}" type="pres">
      <dgm:prSet presAssocID="{23EFBAB7-4BAD-4CD2-9086-6754814DC955}" presName="connectorText" presStyleLbl="sibTrans2D1" presStyleIdx="0" presStyleCnt="5"/>
      <dgm:spPr/>
    </dgm:pt>
    <dgm:pt modelId="{827F0DF2-152B-42BA-879D-6EBE180E0C4C}" type="pres">
      <dgm:prSet presAssocID="{8A81742A-4975-49D4-8EF2-B3959261B1CE}" presName="node" presStyleLbl="node1" presStyleIdx="1" presStyleCnt="6" custScaleX="156749">
        <dgm:presLayoutVars>
          <dgm:bulletEnabled val="1"/>
        </dgm:presLayoutVars>
      </dgm:prSet>
      <dgm:spPr/>
    </dgm:pt>
    <dgm:pt modelId="{41AA1EA1-2604-4B6F-A2DC-72C0791F1150}" type="pres">
      <dgm:prSet presAssocID="{57D4BB03-3E6E-4103-809D-5677CA7D1011}" presName="sibTrans" presStyleLbl="sibTrans2D1" presStyleIdx="1" presStyleCnt="5"/>
      <dgm:spPr/>
    </dgm:pt>
    <dgm:pt modelId="{7CB5B29B-9B73-41C2-BD68-D6475E8A876C}" type="pres">
      <dgm:prSet presAssocID="{57D4BB03-3E6E-4103-809D-5677CA7D1011}" presName="connectorText" presStyleLbl="sibTrans2D1" presStyleIdx="1" presStyleCnt="5"/>
      <dgm:spPr/>
    </dgm:pt>
    <dgm:pt modelId="{FC704CC0-6845-4CC9-B7E9-C135C6E969CB}" type="pres">
      <dgm:prSet presAssocID="{46B07D1A-0174-418A-8CCA-E6041674B2C7}" presName="node" presStyleLbl="node1" presStyleIdx="2" presStyleCnt="6" custScaleX="133563">
        <dgm:presLayoutVars>
          <dgm:bulletEnabled val="1"/>
        </dgm:presLayoutVars>
      </dgm:prSet>
      <dgm:spPr/>
    </dgm:pt>
    <dgm:pt modelId="{B6BFD73D-6489-4008-99BE-D5C4A52710E5}" type="pres">
      <dgm:prSet presAssocID="{A0B31490-5229-4E9E-959F-BA6044549C02}" presName="sibTrans" presStyleLbl="sibTrans2D1" presStyleIdx="2" presStyleCnt="5"/>
      <dgm:spPr/>
    </dgm:pt>
    <dgm:pt modelId="{B4A4C9AC-6770-4E0C-83B2-CBCD9CB6C855}" type="pres">
      <dgm:prSet presAssocID="{A0B31490-5229-4E9E-959F-BA6044549C02}" presName="connectorText" presStyleLbl="sibTrans2D1" presStyleIdx="2" presStyleCnt="5"/>
      <dgm:spPr/>
    </dgm:pt>
    <dgm:pt modelId="{B6C4F91B-B1AF-434D-A448-127B0CCBBBAC}" type="pres">
      <dgm:prSet presAssocID="{59270260-7DEF-4D66-AD99-EC40444BCF41}" presName="node" presStyleLbl="node1" presStyleIdx="3" presStyleCnt="6" custScaleX="114440">
        <dgm:presLayoutVars>
          <dgm:bulletEnabled val="1"/>
        </dgm:presLayoutVars>
      </dgm:prSet>
      <dgm:spPr/>
    </dgm:pt>
    <dgm:pt modelId="{005A9BFD-76C7-4ED7-96A3-38DFAEF997CF}" type="pres">
      <dgm:prSet presAssocID="{6A01EC7C-A457-4269-A184-B3A099BE0A99}" presName="sibTrans" presStyleLbl="sibTrans2D1" presStyleIdx="3" presStyleCnt="5"/>
      <dgm:spPr/>
    </dgm:pt>
    <dgm:pt modelId="{924B596F-6DB1-4853-A906-F0233D11C6F8}" type="pres">
      <dgm:prSet presAssocID="{6A01EC7C-A457-4269-A184-B3A099BE0A99}" presName="connectorText" presStyleLbl="sibTrans2D1" presStyleIdx="3" presStyleCnt="5"/>
      <dgm:spPr/>
    </dgm:pt>
    <dgm:pt modelId="{C3527267-BC3B-4B4D-A017-8A27A4A7FE05}" type="pres">
      <dgm:prSet presAssocID="{87F12215-649E-41C0-BC02-2B12AF69C09C}" presName="node" presStyleLbl="node1" presStyleIdx="4" presStyleCnt="6" custScaleX="139723">
        <dgm:presLayoutVars>
          <dgm:bulletEnabled val="1"/>
        </dgm:presLayoutVars>
      </dgm:prSet>
      <dgm:spPr/>
    </dgm:pt>
    <dgm:pt modelId="{41B29C30-A914-45BA-858C-5474C4D58FD9}" type="pres">
      <dgm:prSet presAssocID="{18124541-48D2-410B-8DBE-9FA2309D0466}" presName="sibTrans" presStyleLbl="sibTrans2D1" presStyleIdx="4" presStyleCnt="5"/>
      <dgm:spPr/>
    </dgm:pt>
    <dgm:pt modelId="{5256F6E1-0916-4725-88B2-60E9E3F3FCF3}" type="pres">
      <dgm:prSet presAssocID="{18124541-48D2-410B-8DBE-9FA2309D0466}" presName="connectorText" presStyleLbl="sibTrans2D1" presStyleIdx="4" presStyleCnt="5"/>
      <dgm:spPr/>
    </dgm:pt>
    <dgm:pt modelId="{62191366-137A-4D59-8DC7-CA03415DEBB0}" type="pres">
      <dgm:prSet presAssocID="{1EF97038-F078-4519-955F-81B8D15AB022}" presName="node" presStyleLbl="node1" presStyleIdx="5" presStyleCnt="6" custScaleX="129495">
        <dgm:presLayoutVars>
          <dgm:bulletEnabled val="1"/>
        </dgm:presLayoutVars>
      </dgm:prSet>
      <dgm:spPr/>
    </dgm:pt>
  </dgm:ptLst>
  <dgm:cxnLst>
    <dgm:cxn modelId="{6FACCA0B-F77A-4523-A3CF-20C2EB6CCEF3}" type="presOf" srcId="{E6D7D180-7177-42D2-A538-137F8EA99E71}" destId="{4B671C68-5372-4602-A24A-D3864D0FE1D8}" srcOrd="0" destOrd="0" presId="urn:microsoft.com/office/officeart/2005/8/layout/process1"/>
    <dgm:cxn modelId="{0A5DEE26-2FD1-4434-880B-05EA75F47392}" type="presOf" srcId="{BF86752E-D824-4951-A893-B3577437DD37}" destId="{FFBA4504-5870-4D1F-992F-C693451ED053}" srcOrd="0" destOrd="0" presId="urn:microsoft.com/office/officeart/2005/8/layout/process1"/>
    <dgm:cxn modelId="{07B21F29-2987-4814-9E49-87A13EB6D341}" type="presOf" srcId="{A0B31490-5229-4E9E-959F-BA6044549C02}" destId="{B6BFD73D-6489-4008-99BE-D5C4A52710E5}" srcOrd="0" destOrd="0" presId="urn:microsoft.com/office/officeart/2005/8/layout/process1"/>
    <dgm:cxn modelId="{03790531-3666-4537-98BD-76B5D5CABBC7}" type="presOf" srcId="{18124541-48D2-410B-8DBE-9FA2309D0466}" destId="{41B29C30-A914-45BA-858C-5474C4D58FD9}" srcOrd="0" destOrd="0" presId="urn:microsoft.com/office/officeart/2005/8/layout/process1"/>
    <dgm:cxn modelId="{5D836031-D6F8-42A8-8E30-C61C7B9421E6}" srcId="{BF86752E-D824-4951-A893-B3577437DD37}" destId="{1EF97038-F078-4519-955F-81B8D15AB022}" srcOrd="5" destOrd="0" parTransId="{5BCF2637-59AE-4453-8526-87E1579B60F9}" sibTransId="{F5151F7A-60ED-4675-82E5-D031D97AD369}"/>
    <dgm:cxn modelId="{359F7B34-A9C9-429F-8E03-FA2D05390805}" type="presOf" srcId="{8A81742A-4975-49D4-8EF2-B3959261B1CE}" destId="{827F0DF2-152B-42BA-879D-6EBE180E0C4C}" srcOrd="0" destOrd="0" presId="urn:microsoft.com/office/officeart/2005/8/layout/process1"/>
    <dgm:cxn modelId="{8414CB47-571E-4FC3-8694-891A3DB25641}" srcId="{BF86752E-D824-4951-A893-B3577437DD37}" destId="{59270260-7DEF-4D66-AD99-EC40444BCF41}" srcOrd="3" destOrd="0" parTransId="{930E2E26-333D-4AD2-A20E-44ECA85BD77B}" sibTransId="{6A01EC7C-A457-4269-A184-B3A099BE0A99}"/>
    <dgm:cxn modelId="{C5A0406E-656C-4CF9-A019-61605E643405}" type="presOf" srcId="{59270260-7DEF-4D66-AD99-EC40444BCF41}" destId="{B6C4F91B-B1AF-434D-A448-127B0CCBBBAC}" srcOrd="0" destOrd="0" presId="urn:microsoft.com/office/officeart/2005/8/layout/process1"/>
    <dgm:cxn modelId="{77C9E997-5578-4348-897C-F1E23AFD0967}" srcId="{BF86752E-D824-4951-A893-B3577437DD37}" destId="{46B07D1A-0174-418A-8CCA-E6041674B2C7}" srcOrd="2" destOrd="0" parTransId="{9E77D71E-3088-4476-9C30-C8E4D66BEB95}" sibTransId="{A0B31490-5229-4E9E-959F-BA6044549C02}"/>
    <dgm:cxn modelId="{9C3D9D99-D9B4-4FAD-84B9-0F6F3821863D}" srcId="{BF86752E-D824-4951-A893-B3577437DD37}" destId="{87F12215-649E-41C0-BC02-2B12AF69C09C}" srcOrd="4" destOrd="0" parTransId="{31E95EA0-8DA2-48A6-8210-360E6543BAFF}" sibTransId="{18124541-48D2-410B-8DBE-9FA2309D0466}"/>
    <dgm:cxn modelId="{E084909A-D4C4-4180-B278-1D9F792A288C}" srcId="{BF86752E-D824-4951-A893-B3577437DD37}" destId="{E6D7D180-7177-42D2-A538-137F8EA99E71}" srcOrd="0" destOrd="0" parTransId="{D999AC37-D7EE-47DD-B838-D98515C0F6EF}" sibTransId="{23EFBAB7-4BAD-4CD2-9086-6754814DC955}"/>
    <dgm:cxn modelId="{0C434F9F-FFBC-4C5D-B15C-F55BEC983186}" type="presOf" srcId="{23EFBAB7-4BAD-4CD2-9086-6754814DC955}" destId="{842EE62A-0376-4974-9504-26409BC682F4}" srcOrd="0" destOrd="0" presId="urn:microsoft.com/office/officeart/2005/8/layout/process1"/>
    <dgm:cxn modelId="{426D43A1-8F9C-4F4E-9917-3A5349755950}" type="presOf" srcId="{46B07D1A-0174-418A-8CCA-E6041674B2C7}" destId="{FC704CC0-6845-4CC9-B7E9-C135C6E969CB}" srcOrd="0" destOrd="0" presId="urn:microsoft.com/office/officeart/2005/8/layout/process1"/>
    <dgm:cxn modelId="{1A143BA4-0F50-4C21-B25E-47371BC714D5}" type="presOf" srcId="{57D4BB03-3E6E-4103-809D-5677CA7D1011}" destId="{41AA1EA1-2604-4B6F-A2DC-72C0791F1150}" srcOrd="0" destOrd="0" presId="urn:microsoft.com/office/officeart/2005/8/layout/process1"/>
    <dgm:cxn modelId="{9AF387AF-CF47-44DC-A50C-FB9E51B1C691}" type="presOf" srcId="{1EF97038-F078-4519-955F-81B8D15AB022}" destId="{62191366-137A-4D59-8DC7-CA03415DEBB0}" srcOrd="0" destOrd="0" presId="urn:microsoft.com/office/officeart/2005/8/layout/process1"/>
    <dgm:cxn modelId="{E67046B2-7DF6-44E3-B7FA-F7E6ADB48298}" type="presOf" srcId="{23EFBAB7-4BAD-4CD2-9086-6754814DC955}" destId="{C34F02FE-6FBE-4FBA-B1DD-8264CAC2B04B}" srcOrd="1" destOrd="0" presId="urn:microsoft.com/office/officeart/2005/8/layout/process1"/>
    <dgm:cxn modelId="{EDD47DB3-2770-45A5-A2D2-14EEB1788165}" type="presOf" srcId="{57D4BB03-3E6E-4103-809D-5677CA7D1011}" destId="{7CB5B29B-9B73-41C2-BD68-D6475E8A876C}" srcOrd="1" destOrd="0" presId="urn:microsoft.com/office/officeart/2005/8/layout/process1"/>
    <dgm:cxn modelId="{EB9424C3-2ACB-4948-B7B3-76BA97913A8E}" type="presOf" srcId="{18124541-48D2-410B-8DBE-9FA2309D0466}" destId="{5256F6E1-0916-4725-88B2-60E9E3F3FCF3}" srcOrd="1" destOrd="0" presId="urn:microsoft.com/office/officeart/2005/8/layout/process1"/>
    <dgm:cxn modelId="{D619B1CD-E5AC-45F1-8100-1875CF7E00E4}" type="presOf" srcId="{6A01EC7C-A457-4269-A184-B3A099BE0A99}" destId="{924B596F-6DB1-4853-A906-F0233D11C6F8}" srcOrd="1" destOrd="0" presId="urn:microsoft.com/office/officeart/2005/8/layout/process1"/>
    <dgm:cxn modelId="{87C74DE9-21FD-45B3-A199-A94841668413}" type="presOf" srcId="{6A01EC7C-A457-4269-A184-B3A099BE0A99}" destId="{005A9BFD-76C7-4ED7-96A3-38DFAEF997CF}" srcOrd="0" destOrd="0" presId="urn:microsoft.com/office/officeart/2005/8/layout/process1"/>
    <dgm:cxn modelId="{9AD6C3ED-7009-4E3C-979C-CF2104ED826B}" type="presOf" srcId="{A0B31490-5229-4E9E-959F-BA6044549C02}" destId="{B4A4C9AC-6770-4E0C-83B2-CBCD9CB6C855}" srcOrd="1" destOrd="0" presId="urn:microsoft.com/office/officeart/2005/8/layout/process1"/>
    <dgm:cxn modelId="{A8DCE5EE-D5E2-4ACA-9203-326EA747A5B8}" type="presOf" srcId="{87F12215-649E-41C0-BC02-2B12AF69C09C}" destId="{C3527267-BC3B-4B4D-A017-8A27A4A7FE05}" srcOrd="0" destOrd="0" presId="urn:microsoft.com/office/officeart/2005/8/layout/process1"/>
    <dgm:cxn modelId="{CA54C3F2-EDC2-462B-B6E6-B23B4F5CC6F6}" srcId="{BF86752E-D824-4951-A893-B3577437DD37}" destId="{8A81742A-4975-49D4-8EF2-B3959261B1CE}" srcOrd="1" destOrd="0" parTransId="{115EE510-EE0F-449F-A3A6-20F1C38881FE}" sibTransId="{57D4BB03-3E6E-4103-809D-5677CA7D1011}"/>
    <dgm:cxn modelId="{0551355C-88A1-49BA-BE5A-2158CBE10F03}" type="presParOf" srcId="{FFBA4504-5870-4D1F-992F-C693451ED053}" destId="{4B671C68-5372-4602-A24A-D3864D0FE1D8}" srcOrd="0" destOrd="0" presId="urn:microsoft.com/office/officeart/2005/8/layout/process1"/>
    <dgm:cxn modelId="{3826EF21-837B-49B7-A1EE-827F3DDCB671}" type="presParOf" srcId="{FFBA4504-5870-4D1F-992F-C693451ED053}" destId="{842EE62A-0376-4974-9504-26409BC682F4}" srcOrd="1" destOrd="0" presId="urn:microsoft.com/office/officeart/2005/8/layout/process1"/>
    <dgm:cxn modelId="{86D3EDA1-A2D9-4B2C-9A71-8EF2F1E5876D}" type="presParOf" srcId="{842EE62A-0376-4974-9504-26409BC682F4}" destId="{C34F02FE-6FBE-4FBA-B1DD-8264CAC2B04B}" srcOrd="0" destOrd="0" presId="urn:microsoft.com/office/officeart/2005/8/layout/process1"/>
    <dgm:cxn modelId="{2417092D-0E24-490E-81C7-DD58845B777A}" type="presParOf" srcId="{FFBA4504-5870-4D1F-992F-C693451ED053}" destId="{827F0DF2-152B-42BA-879D-6EBE180E0C4C}" srcOrd="2" destOrd="0" presId="urn:microsoft.com/office/officeart/2005/8/layout/process1"/>
    <dgm:cxn modelId="{EC05DA5D-89FF-410B-90BF-71542AD66714}" type="presParOf" srcId="{FFBA4504-5870-4D1F-992F-C693451ED053}" destId="{41AA1EA1-2604-4B6F-A2DC-72C0791F1150}" srcOrd="3" destOrd="0" presId="urn:microsoft.com/office/officeart/2005/8/layout/process1"/>
    <dgm:cxn modelId="{C6E5626B-48EF-4074-B163-2F67BC604ECC}" type="presParOf" srcId="{41AA1EA1-2604-4B6F-A2DC-72C0791F1150}" destId="{7CB5B29B-9B73-41C2-BD68-D6475E8A876C}" srcOrd="0" destOrd="0" presId="urn:microsoft.com/office/officeart/2005/8/layout/process1"/>
    <dgm:cxn modelId="{0AEAB2BC-7E0A-47B4-92B7-6983A3892026}" type="presParOf" srcId="{FFBA4504-5870-4D1F-992F-C693451ED053}" destId="{FC704CC0-6845-4CC9-B7E9-C135C6E969CB}" srcOrd="4" destOrd="0" presId="urn:microsoft.com/office/officeart/2005/8/layout/process1"/>
    <dgm:cxn modelId="{C8A83ACF-0BC9-4EC2-A980-071A5D8AD50A}" type="presParOf" srcId="{FFBA4504-5870-4D1F-992F-C693451ED053}" destId="{B6BFD73D-6489-4008-99BE-D5C4A52710E5}" srcOrd="5" destOrd="0" presId="urn:microsoft.com/office/officeart/2005/8/layout/process1"/>
    <dgm:cxn modelId="{92F3488D-9FA9-49B6-99A3-8CEC5F734E7A}" type="presParOf" srcId="{B6BFD73D-6489-4008-99BE-D5C4A52710E5}" destId="{B4A4C9AC-6770-4E0C-83B2-CBCD9CB6C855}" srcOrd="0" destOrd="0" presId="urn:microsoft.com/office/officeart/2005/8/layout/process1"/>
    <dgm:cxn modelId="{020C7DD0-8E92-485A-954E-2F109E11E42A}" type="presParOf" srcId="{FFBA4504-5870-4D1F-992F-C693451ED053}" destId="{B6C4F91B-B1AF-434D-A448-127B0CCBBBAC}" srcOrd="6" destOrd="0" presId="urn:microsoft.com/office/officeart/2005/8/layout/process1"/>
    <dgm:cxn modelId="{962E2CFB-7090-4D61-8F0C-037968D16527}" type="presParOf" srcId="{FFBA4504-5870-4D1F-992F-C693451ED053}" destId="{005A9BFD-76C7-4ED7-96A3-38DFAEF997CF}" srcOrd="7" destOrd="0" presId="urn:microsoft.com/office/officeart/2005/8/layout/process1"/>
    <dgm:cxn modelId="{F8F1C81C-8C42-40B9-AF95-6FD296638CF9}" type="presParOf" srcId="{005A9BFD-76C7-4ED7-96A3-38DFAEF997CF}" destId="{924B596F-6DB1-4853-A906-F0233D11C6F8}" srcOrd="0" destOrd="0" presId="urn:microsoft.com/office/officeart/2005/8/layout/process1"/>
    <dgm:cxn modelId="{65080747-07A1-468F-9040-3E4B8B6FA768}" type="presParOf" srcId="{FFBA4504-5870-4D1F-992F-C693451ED053}" destId="{C3527267-BC3B-4B4D-A017-8A27A4A7FE05}" srcOrd="8" destOrd="0" presId="urn:microsoft.com/office/officeart/2005/8/layout/process1"/>
    <dgm:cxn modelId="{92B2975D-6ACC-4454-A825-238C1A2CE9AB}" type="presParOf" srcId="{FFBA4504-5870-4D1F-992F-C693451ED053}" destId="{41B29C30-A914-45BA-858C-5474C4D58FD9}" srcOrd="9" destOrd="0" presId="urn:microsoft.com/office/officeart/2005/8/layout/process1"/>
    <dgm:cxn modelId="{94501FC6-B6DB-48C2-808E-2A655F2E58D7}" type="presParOf" srcId="{41B29C30-A914-45BA-858C-5474C4D58FD9}" destId="{5256F6E1-0916-4725-88B2-60E9E3F3FCF3}" srcOrd="0" destOrd="0" presId="urn:microsoft.com/office/officeart/2005/8/layout/process1"/>
    <dgm:cxn modelId="{86CE9D91-D9EB-4D70-874B-514C8D078E81}" type="presParOf" srcId="{FFBA4504-5870-4D1F-992F-C693451ED053}" destId="{62191366-137A-4D59-8DC7-CA03415DEBB0}" srcOrd="10"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6A24886-AD7D-4156-AC32-A155B173D0B1}" type="doc">
      <dgm:prSet loTypeId="urn:microsoft.com/office/officeart/2005/8/layout/default" loCatId="list" qsTypeId="urn:microsoft.com/office/officeart/2005/8/quickstyle/simple5" qsCatId="simple" csTypeId="urn:microsoft.com/office/officeart/2005/8/colors/accent1_4" csCatId="accent1"/>
      <dgm:spPr/>
      <dgm:t>
        <a:bodyPr/>
        <a:lstStyle/>
        <a:p>
          <a:endParaRPr lang="en-US"/>
        </a:p>
      </dgm:t>
    </dgm:pt>
    <dgm:pt modelId="{0BBF66D2-B81B-4C2A-A3A4-4DBA90CA95F2}">
      <dgm:prSet/>
      <dgm:spPr/>
      <dgm:t>
        <a:bodyPr/>
        <a:lstStyle/>
        <a:p>
          <a:r>
            <a:rPr lang="en-GB">
              <a:solidFill>
                <a:schemeClr val="tx1"/>
              </a:solidFill>
            </a:rPr>
            <a:t>Principal Contractor</a:t>
          </a:r>
        </a:p>
      </dgm:t>
    </dgm:pt>
    <dgm:pt modelId="{1447F4F1-2AE2-4554-9537-E58700ECC443}" type="parTrans" cxnId="{FE10BBC7-65B2-49CC-8332-D1AEF52EB2D0}">
      <dgm:prSet/>
      <dgm:spPr/>
      <dgm:t>
        <a:bodyPr/>
        <a:lstStyle/>
        <a:p>
          <a:endParaRPr lang="en-US"/>
        </a:p>
      </dgm:t>
    </dgm:pt>
    <dgm:pt modelId="{5F0370A4-7A33-4A65-B8D4-6116238818D6}" type="sibTrans" cxnId="{FE10BBC7-65B2-49CC-8332-D1AEF52EB2D0}">
      <dgm:prSet/>
      <dgm:spPr/>
      <dgm:t>
        <a:bodyPr/>
        <a:lstStyle/>
        <a:p>
          <a:endParaRPr lang="en-US"/>
        </a:p>
      </dgm:t>
    </dgm:pt>
    <dgm:pt modelId="{E03CF402-8ABA-46E6-88A1-A683A061CAAD}">
      <dgm:prSet/>
      <dgm:spPr/>
      <dgm:t>
        <a:bodyPr/>
        <a:lstStyle/>
        <a:p>
          <a:r>
            <a:rPr lang="en-GB" dirty="0">
              <a:solidFill>
                <a:schemeClr val="tx1"/>
              </a:solidFill>
            </a:rPr>
            <a:t>Contractor appointed to perform duties under Regulations 12 to 14</a:t>
          </a:r>
        </a:p>
      </dgm:t>
    </dgm:pt>
    <dgm:pt modelId="{C9AB3F4F-8D00-4F5E-86D1-A516957DD88E}" type="parTrans" cxnId="{6D3B3550-3EEB-4DC1-B917-0CD201F79062}">
      <dgm:prSet/>
      <dgm:spPr/>
      <dgm:t>
        <a:bodyPr/>
        <a:lstStyle/>
        <a:p>
          <a:endParaRPr lang="en-US"/>
        </a:p>
      </dgm:t>
    </dgm:pt>
    <dgm:pt modelId="{DFF6E2A5-CED9-4C4B-8A07-B4248415126B}" type="sibTrans" cxnId="{6D3B3550-3EEB-4DC1-B917-0CD201F79062}">
      <dgm:prSet/>
      <dgm:spPr/>
      <dgm:t>
        <a:bodyPr/>
        <a:lstStyle/>
        <a:p>
          <a:endParaRPr lang="en-US"/>
        </a:p>
      </dgm:t>
    </dgm:pt>
    <dgm:pt modelId="{A4B6258B-F9E9-4865-856B-0FCF714E223A}">
      <dgm:prSet/>
      <dgm:spPr/>
      <dgm:t>
        <a:bodyPr/>
        <a:lstStyle/>
        <a:p>
          <a:r>
            <a:rPr lang="en-GB">
              <a:solidFill>
                <a:schemeClr val="tx1"/>
              </a:solidFill>
            </a:rPr>
            <a:t>Principal Designer</a:t>
          </a:r>
        </a:p>
      </dgm:t>
    </dgm:pt>
    <dgm:pt modelId="{AF1D0331-2C67-4E99-A1ED-483438F0F22C}" type="parTrans" cxnId="{366C29AD-E018-484B-AA44-605C041C5EEA}">
      <dgm:prSet/>
      <dgm:spPr/>
      <dgm:t>
        <a:bodyPr/>
        <a:lstStyle/>
        <a:p>
          <a:endParaRPr lang="en-US"/>
        </a:p>
      </dgm:t>
    </dgm:pt>
    <dgm:pt modelId="{CB751722-4784-468D-990A-C346F51ACE7C}" type="sibTrans" cxnId="{366C29AD-E018-484B-AA44-605C041C5EEA}">
      <dgm:prSet/>
      <dgm:spPr/>
      <dgm:t>
        <a:bodyPr/>
        <a:lstStyle/>
        <a:p>
          <a:endParaRPr lang="en-US"/>
        </a:p>
      </dgm:t>
    </dgm:pt>
    <dgm:pt modelId="{92A0468A-373C-4860-9235-9431721D52FF}">
      <dgm:prSet/>
      <dgm:spPr/>
      <dgm:t>
        <a:bodyPr/>
        <a:lstStyle/>
        <a:p>
          <a:r>
            <a:rPr lang="en-GB">
              <a:solidFill>
                <a:schemeClr val="tx1"/>
              </a:solidFill>
            </a:rPr>
            <a:t>Designer appointed to perform duties under Regulations 11 and 12 </a:t>
          </a:r>
        </a:p>
      </dgm:t>
    </dgm:pt>
    <dgm:pt modelId="{89CB4B2C-F976-4578-936E-9719A494CD18}" type="parTrans" cxnId="{93DC08A5-D507-4F42-B1FB-F553AD26D1F8}">
      <dgm:prSet/>
      <dgm:spPr/>
      <dgm:t>
        <a:bodyPr/>
        <a:lstStyle/>
        <a:p>
          <a:endParaRPr lang="en-US"/>
        </a:p>
      </dgm:t>
    </dgm:pt>
    <dgm:pt modelId="{07990B27-D3ED-4B8A-86B6-BB68414E07CE}" type="sibTrans" cxnId="{93DC08A5-D507-4F42-B1FB-F553AD26D1F8}">
      <dgm:prSet/>
      <dgm:spPr/>
      <dgm:t>
        <a:bodyPr/>
        <a:lstStyle/>
        <a:p>
          <a:endParaRPr lang="en-US"/>
        </a:p>
      </dgm:t>
    </dgm:pt>
    <dgm:pt modelId="{37F82630-7253-4E6D-988F-1F946918E241}" type="pres">
      <dgm:prSet presAssocID="{86A24886-AD7D-4156-AC32-A155B173D0B1}" presName="diagram" presStyleCnt="0">
        <dgm:presLayoutVars>
          <dgm:dir/>
          <dgm:resizeHandles val="exact"/>
        </dgm:presLayoutVars>
      </dgm:prSet>
      <dgm:spPr/>
    </dgm:pt>
    <dgm:pt modelId="{ECE772E6-5E65-4317-91F6-28ECCA058BA6}" type="pres">
      <dgm:prSet presAssocID="{0BBF66D2-B81B-4C2A-A3A4-4DBA90CA95F2}" presName="node" presStyleLbl="node1" presStyleIdx="0" presStyleCnt="2">
        <dgm:presLayoutVars>
          <dgm:bulletEnabled val="1"/>
        </dgm:presLayoutVars>
      </dgm:prSet>
      <dgm:spPr/>
    </dgm:pt>
    <dgm:pt modelId="{E7E03F2B-7C5D-440F-8548-67D1BBEE2C5E}" type="pres">
      <dgm:prSet presAssocID="{5F0370A4-7A33-4A65-B8D4-6116238818D6}" presName="sibTrans" presStyleCnt="0"/>
      <dgm:spPr/>
    </dgm:pt>
    <dgm:pt modelId="{4BCA3C61-2885-426F-9F65-BC36EC51201D}" type="pres">
      <dgm:prSet presAssocID="{A4B6258B-F9E9-4865-856B-0FCF714E223A}" presName="node" presStyleLbl="node1" presStyleIdx="1" presStyleCnt="2">
        <dgm:presLayoutVars>
          <dgm:bulletEnabled val="1"/>
        </dgm:presLayoutVars>
      </dgm:prSet>
      <dgm:spPr/>
    </dgm:pt>
  </dgm:ptLst>
  <dgm:cxnLst>
    <dgm:cxn modelId="{A43B1605-5FEF-41B6-A133-AC33DCAD38C1}" type="presOf" srcId="{92A0468A-373C-4860-9235-9431721D52FF}" destId="{4BCA3C61-2885-426F-9F65-BC36EC51201D}" srcOrd="0" destOrd="1" presId="urn:microsoft.com/office/officeart/2005/8/layout/default"/>
    <dgm:cxn modelId="{D37D2C0D-B911-4C8E-A5DC-0CFAF41ECF6F}" type="presOf" srcId="{A4B6258B-F9E9-4865-856B-0FCF714E223A}" destId="{4BCA3C61-2885-426F-9F65-BC36EC51201D}" srcOrd="0" destOrd="0" presId="urn:microsoft.com/office/officeart/2005/8/layout/default"/>
    <dgm:cxn modelId="{19A98526-70BB-44D7-BE66-FFE5D8586241}" type="presOf" srcId="{86A24886-AD7D-4156-AC32-A155B173D0B1}" destId="{37F82630-7253-4E6D-988F-1F946918E241}" srcOrd="0" destOrd="0" presId="urn:microsoft.com/office/officeart/2005/8/layout/default"/>
    <dgm:cxn modelId="{6081E331-F62E-4D18-BCC8-EFA322FE0E8D}" type="presOf" srcId="{E03CF402-8ABA-46E6-88A1-A683A061CAAD}" destId="{ECE772E6-5E65-4317-91F6-28ECCA058BA6}" srcOrd="0" destOrd="1" presId="urn:microsoft.com/office/officeart/2005/8/layout/default"/>
    <dgm:cxn modelId="{6D3B3550-3EEB-4DC1-B917-0CD201F79062}" srcId="{0BBF66D2-B81B-4C2A-A3A4-4DBA90CA95F2}" destId="{E03CF402-8ABA-46E6-88A1-A683A061CAAD}" srcOrd="0" destOrd="0" parTransId="{C9AB3F4F-8D00-4F5E-86D1-A516957DD88E}" sibTransId="{DFF6E2A5-CED9-4C4B-8A07-B4248415126B}"/>
    <dgm:cxn modelId="{8CE49D91-05B4-4CA9-8C2C-CDE5D973BD2B}" type="presOf" srcId="{0BBF66D2-B81B-4C2A-A3A4-4DBA90CA95F2}" destId="{ECE772E6-5E65-4317-91F6-28ECCA058BA6}" srcOrd="0" destOrd="0" presId="urn:microsoft.com/office/officeart/2005/8/layout/default"/>
    <dgm:cxn modelId="{93DC08A5-D507-4F42-B1FB-F553AD26D1F8}" srcId="{A4B6258B-F9E9-4865-856B-0FCF714E223A}" destId="{92A0468A-373C-4860-9235-9431721D52FF}" srcOrd="0" destOrd="0" parTransId="{89CB4B2C-F976-4578-936E-9719A494CD18}" sibTransId="{07990B27-D3ED-4B8A-86B6-BB68414E07CE}"/>
    <dgm:cxn modelId="{366C29AD-E018-484B-AA44-605C041C5EEA}" srcId="{86A24886-AD7D-4156-AC32-A155B173D0B1}" destId="{A4B6258B-F9E9-4865-856B-0FCF714E223A}" srcOrd="1" destOrd="0" parTransId="{AF1D0331-2C67-4E99-A1ED-483438F0F22C}" sibTransId="{CB751722-4784-468D-990A-C346F51ACE7C}"/>
    <dgm:cxn modelId="{FE10BBC7-65B2-49CC-8332-D1AEF52EB2D0}" srcId="{86A24886-AD7D-4156-AC32-A155B173D0B1}" destId="{0BBF66D2-B81B-4C2A-A3A4-4DBA90CA95F2}" srcOrd="0" destOrd="0" parTransId="{1447F4F1-2AE2-4554-9537-E58700ECC443}" sibTransId="{5F0370A4-7A33-4A65-B8D4-6116238818D6}"/>
    <dgm:cxn modelId="{A9D08E76-D568-435F-BD92-BC656F3B79DD}" type="presParOf" srcId="{37F82630-7253-4E6D-988F-1F946918E241}" destId="{ECE772E6-5E65-4317-91F6-28ECCA058BA6}" srcOrd="0" destOrd="0" presId="urn:microsoft.com/office/officeart/2005/8/layout/default"/>
    <dgm:cxn modelId="{F5B8D68D-233A-424F-B6FD-CD2514F1C7BD}" type="presParOf" srcId="{37F82630-7253-4E6D-988F-1F946918E241}" destId="{E7E03F2B-7C5D-440F-8548-67D1BBEE2C5E}" srcOrd="1" destOrd="0" presId="urn:microsoft.com/office/officeart/2005/8/layout/default"/>
    <dgm:cxn modelId="{F85087BD-E109-48B7-A680-4E8DD2B8BAC6}" type="presParOf" srcId="{37F82630-7253-4E6D-988F-1F946918E241}" destId="{4BCA3C61-2885-426F-9F65-BC36EC51201D}"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8350A6F-0C00-447E-83F0-C27854791262}" type="doc">
      <dgm:prSet loTypeId="urn:microsoft.com/office/officeart/2005/8/layout/default" loCatId="list" qsTypeId="urn:microsoft.com/office/officeart/2005/8/quickstyle/simple5" qsCatId="simple" csTypeId="urn:microsoft.com/office/officeart/2005/8/colors/accent1_4" csCatId="accent1" phldr="1"/>
      <dgm:spPr/>
      <dgm:t>
        <a:bodyPr/>
        <a:lstStyle/>
        <a:p>
          <a:endParaRPr lang="en-US"/>
        </a:p>
      </dgm:t>
    </dgm:pt>
    <dgm:pt modelId="{46512686-FD47-4154-A474-969491732449}">
      <dgm:prSet/>
      <dgm:spPr/>
      <dgm:t>
        <a:bodyPr/>
        <a:lstStyle/>
        <a:p>
          <a:r>
            <a:rPr lang="en-US" dirty="0">
              <a:solidFill>
                <a:schemeClr val="tx1"/>
              </a:solidFill>
            </a:rPr>
            <a:t>Construction Phase - Period of time from start to finish of construction work in a project</a:t>
          </a:r>
          <a:endParaRPr lang="en-GB" dirty="0">
            <a:solidFill>
              <a:schemeClr val="tx1"/>
            </a:solidFill>
          </a:endParaRPr>
        </a:p>
      </dgm:t>
    </dgm:pt>
    <dgm:pt modelId="{DEC01FD0-0C20-46E0-8416-F712A0F3ECEF}" type="parTrans" cxnId="{F6D6EE19-2FA3-4F9B-B661-788308C1CBD8}">
      <dgm:prSet/>
      <dgm:spPr/>
      <dgm:t>
        <a:bodyPr/>
        <a:lstStyle/>
        <a:p>
          <a:endParaRPr lang="en-US"/>
        </a:p>
      </dgm:t>
    </dgm:pt>
    <dgm:pt modelId="{13B6E510-26A8-4E45-BE51-2ADB9DC8F196}" type="sibTrans" cxnId="{F6D6EE19-2FA3-4F9B-B661-788308C1CBD8}">
      <dgm:prSet/>
      <dgm:spPr/>
      <dgm:t>
        <a:bodyPr/>
        <a:lstStyle/>
        <a:p>
          <a:endParaRPr lang="en-US"/>
        </a:p>
      </dgm:t>
    </dgm:pt>
    <dgm:pt modelId="{345A0234-2537-40CB-AEBC-36C7C9CFAEE7}">
      <dgm:prSet/>
      <dgm:spPr/>
      <dgm:t>
        <a:bodyPr/>
        <a:lstStyle/>
        <a:p>
          <a:r>
            <a:rPr lang="en-US" dirty="0">
              <a:solidFill>
                <a:schemeClr val="tx1"/>
              </a:solidFill>
            </a:rPr>
            <a:t>Construction Phase Plan - Plan drawn up under Regulations 12 – 15</a:t>
          </a:r>
          <a:endParaRPr lang="en-GB" dirty="0">
            <a:solidFill>
              <a:schemeClr val="tx1"/>
            </a:solidFill>
          </a:endParaRPr>
        </a:p>
      </dgm:t>
    </dgm:pt>
    <dgm:pt modelId="{71D51A02-1C0F-4332-808E-3808FE7B1302}" type="parTrans" cxnId="{47217052-93B9-433A-BB61-AF5233A4381A}">
      <dgm:prSet/>
      <dgm:spPr/>
      <dgm:t>
        <a:bodyPr/>
        <a:lstStyle/>
        <a:p>
          <a:endParaRPr lang="en-US"/>
        </a:p>
      </dgm:t>
    </dgm:pt>
    <dgm:pt modelId="{DFDEDF54-744A-48CB-9FA4-E92F8EDDD361}" type="sibTrans" cxnId="{47217052-93B9-433A-BB61-AF5233A4381A}">
      <dgm:prSet/>
      <dgm:spPr/>
      <dgm:t>
        <a:bodyPr/>
        <a:lstStyle/>
        <a:p>
          <a:endParaRPr lang="en-US"/>
        </a:p>
      </dgm:t>
    </dgm:pt>
    <dgm:pt modelId="{A792AA74-E401-4C1A-B82B-38A4C5843AD7}">
      <dgm:prSet/>
      <dgm:spPr/>
      <dgm:t>
        <a:bodyPr/>
        <a:lstStyle/>
        <a:p>
          <a:r>
            <a:rPr lang="en-US" dirty="0">
              <a:solidFill>
                <a:schemeClr val="tx1"/>
              </a:solidFill>
            </a:rPr>
            <a:t>Construction work - carrying out of any building, civil engineering or engineering construction work</a:t>
          </a:r>
          <a:endParaRPr lang="en-GB" dirty="0">
            <a:solidFill>
              <a:schemeClr val="tx1"/>
            </a:solidFill>
          </a:endParaRPr>
        </a:p>
      </dgm:t>
    </dgm:pt>
    <dgm:pt modelId="{7B3CD0EC-D64C-4005-8329-F065CB45A7D8}" type="parTrans" cxnId="{8164CC17-7C1F-4490-9BBF-50A55227716A}">
      <dgm:prSet/>
      <dgm:spPr/>
      <dgm:t>
        <a:bodyPr/>
        <a:lstStyle/>
        <a:p>
          <a:endParaRPr lang="en-US"/>
        </a:p>
      </dgm:t>
    </dgm:pt>
    <dgm:pt modelId="{357274FA-A211-449F-8970-C867ADD74D5A}" type="sibTrans" cxnId="{8164CC17-7C1F-4490-9BBF-50A55227716A}">
      <dgm:prSet/>
      <dgm:spPr/>
      <dgm:t>
        <a:bodyPr/>
        <a:lstStyle/>
        <a:p>
          <a:endParaRPr lang="en-US"/>
        </a:p>
      </dgm:t>
    </dgm:pt>
    <dgm:pt modelId="{F5D0548C-7BA3-4A06-8697-315DD87D4EA8}">
      <dgm:prSet/>
      <dgm:spPr/>
      <dgm:t>
        <a:bodyPr/>
        <a:lstStyle/>
        <a:p>
          <a:r>
            <a:rPr lang="en-US" dirty="0">
              <a:solidFill>
                <a:schemeClr val="tx1"/>
              </a:solidFill>
            </a:rPr>
            <a:t>Health and Safety File - Prepared under Regulation 12(5)</a:t>
          </a:r>
          <a:endParaRPr lang="en-GB" dirty="0">
            <a:solidFill>
              <a:schemeClr val="tx1"/>
            </a:solidFill>
          </a:endParaRPr>
        </a:p>
      </dgm:t>
    </dgm:pt>
    <dgm:pt modelId="{D010A8EB-270E-4FE6-811F-77F4837CAEDC}" type="parTrans" cxnId="{ADB7E51F-DDDF-4C80-A3C4-05E9913D2663}">
      <dgm:prSet/>
      <dgm:spPr/>
      <dgm:t>
        <a:bodyPr/>
        <a:lstStyle/>
        <a:p>
          <a:endParaRPr lang="en-US"/>
        </a:p>
      </dgm:t>
    </dgm:pt>
    <dgm:pt modelId="{D77D9B5B-8697-45EA-A56C-41E8EF7927D3}" type="sibTrans" cxnId="{ADB7E51F-DDDF-4C80-A3C4-05E9913D2663}">
      <dgm:prSet/>
      <dgm:spPr/>
      <dgm:t>
        <a:bodyPr/>
        <a:lstStyle/>
        <a:p>
          <a:endParaRPr lang="en-US"/>
        </a:p>
      </dgm:t>
    </dgm:pt>
    <dgm:pt modelId="{1BA67F58-C6F3-4584-A37F-9E37451F50A8}">
      <dgm:prSet/>
      <dgm:spPr/>
      <dgm:t>
        <a:bodyPr/>
        <a:lstStyle/>
        <a:p>
          <a:r>
            <a:rPr lang="en-US" dirty="0">
              <a:solidFill>
                <a:schemeClr val="tx1"/>
              </a:solidFill>
            </a:rPr>
            <a:t>Pre-construction Information</a:t>
          </a:r>
          <a:endParaRPr lang="en-GB" dirty="0">
            <a:solidFill>
              <a:schemeClr val="tx1"/>
            </a:solidFill>
          </a:endParaRPr>
        </a:p>
      </dgm:t>
    </dgm:pt>
    <dgm:pt modelId="{B96E9A82-0148-4C9A-8C1A-B187ED8637C7}" type="parTrans" cxnId="{C3A212F9-0250-4C5E-997F-10CBBC9D0B59}">
      <dgm:prSet/>
      <dgm:spPr/>
      <dgm:t>
        <a:bodyPr/>
        <a:lstStyle/>
        <a:p>
          <a:endParaRPr lang="en-US"/>
        </a:p>
      </dgm:t>
    </dgm:pt>
    <dgm:pt modelId="{FF347920-72AE-4737-9FFF-0771EB1CD466}" type="sibTrans" cxnId="{C3A212F9-0250-4C5E-997F-10CBBC9D0B59}">
      <dgm:prSet/>
      <dgm:spPr/>
      <dgm:t>
        <a:bodyPr/>
        <a:lstStyle/>
        <a:p>
          <a:endParaRPr lang="en-US"/>
        </a:p>
      </dgm:t>
    </dgm:pt>
    <dgm:pt modelId="{9391F489-A656-4B53-8B96-BD66FF1ACB90}" type="pres">
      <dgm:prSet presAssocID="{88350A6F-0C00-447E-83F0-C27854791262}" presName="diagram" presStyleCnt="0">
        <dgm:presLayoutVars>
          <dgm:dir/>
          <dgm:resizeHandles val="exact"/>
        </dgm:presLayoutVars>
      </dgm:prSet>
      <dgm:spPr/>
    </dgm:pt>
    <dgm:pt modelId="{DAFDC971-A2AD-4037-A5BC-12A1B9722DD1}" type="pres">
      <dgm:prSet presAssocID="{46512686-FD47-4154-A474-969491732449}" presName="node" presStyleLbl="node1" presStyleIdx="0" presStyleCnt="5" custScaleX="2000000" custScaleY="2000000" custLinFactX="-300000" custLinFactNeighborX="-387382" custLinFactNeighborY="12001">
        <dgm:presLayoutVars>
          <dgm:bulletEnabled val="1"/>
        </dgm:presLayoutVars>
      </dgm:prSet>
      <dgm:spPr/>
    </dgm:pt>
    <dgm:pt modelId="{1049E04C-00E0-41A3-854E-8CB4FBC8FDDA}" type="pres">
      <dgm:prSet presAssocID="{13B6E510-26A8-4E45-BE51-2ADB9DC8F196}" presName="sibTrans" presStyleCnt="0"/>
      <dgm:spPr/>
    </dgm:pt>
    <dgm:pt modelId="{8F4D6445-CE09-49E1-921C-EED6E58D487A}" type="pres">
      <dgm:prSet presAssocID="{345A0234-2537-40CB-AEBC-36C7C9CFAEE7}" presName="node" presStyleLbl="node1" presStyleIdx="1" presStyleCnt="5" custScaleX="2000000" custScaleY="2000000" custLinFactX="33372" custLinFactNeighborX="100000" custLinFactNeighborY="-599">
        <dgm:presLayoutVars>
          <dgm:bulletEnabled val="1"/>
        </dgm:presLayoutVars>
      </dgm:prSet>
      <dgm:spPr/>
    </dgm:pt>
    <dgm:pt modelId="{CF93710E-D6E2-4FA5-9F7C-F5916D4922F1}" type="pres">
      <dgm:prSet presAssocID="{DFDEDF54-744A-48CB-9FA4-E92F8EDDD361}" presName="sibTrans" presStyleCnt="0"/>
      <dgm:spPr/>
    </dgm:pt>
    <dgm:pt modelId="{18DEF6BA-A5B1-4B9F-84C7-E891CD86D321}" type="pres">
      <dgm:prSet presAssocID="{A792AA74-E401-4C1A-B82B-38A4C5843AD7}" presName="node" presStyleLbl="node1" presStyleIdx="2" presStyleCnt="5" custScaleX="2000000" custScaleY="2000000" custLinFactX="486098" custLinFactNeighborX="500000" custLinFactNeighborY="-599">
        <dgm:presLayoutVars>
          <dgm:bulletEnabled val="1"/>
        </dgm:presLayoutVars>
      </dgm:prSet>
      <dgm:spPr/>
    </dgm:pt>
    <dgm:pt modelId="{3D4C8970-1248-4DF6-A704-A8CE6E53F39E}" type="pres">
      <dgm:prSet presAssocID="{357274FA-A211-449F-8970-C867ADD74D5A}" presName="sibTrans" presStyleCnt="0"/>
      <dgm:spPr/>
    </dgm:pt>
    <dgm:pt modelId="{677A2E3C-16BE-4437-8DF3-50B56A18CEF7}" type="pres">
      <dgm:prSet presAssocID="{F5D0548C-7BA3-4A06-8697-315DD87D4EA8}" presName="node" presStyleLbl="node1" presStyleIdx="3" presStyleCnt="5" custScaleX="2000000" custScaleY="2000000" custLinFactX="-168328" custLinFactNeighborX="-200000" custLinFactNeighborY="-8334">
        <dgm:presLayoutVars>
          <dgm:bulletEnabled val="1"/>
        </dgm:presLayoutVars>
      </dgm:prSet>
      <dgm:spPr/>
    </dgm:pt>
    <dgm:pt modelId="{B985A776-EFAD-4827-BFBE-E049B177F5F7}" type="pres">
      <dgm:prSet presAssocID="{D77D9B5B-8697-45EA-A56C-41E8EF7927D3}" presName="sibTrans" presStyleCnt="0"/>
      <dgm:spPr/>
    </dgm:pt>
    <dgm:pt modelId="{0FDE5B7B-0F95-433E-A3CD-282DE35EB4C7}" type="pres">
      <dgm:prSet presAssocID="{1BA67F58-C6F3-4584-A37F-9E37451F50A8}" presName="node" presStyleLbl="node1" presStyleIdx="4" presStyleCnt="5" custScaleX="2000000" custScaleY="2000000" custLinFactX="310406" custLinFactNeighborX="400000" custLinFactNeighborY="-6898">
        <dgm:presLayoutVars>
          <dgm:bulletEnabled val="1"/>
        </dgm:presLayoutVars>
      </dgm:prSet>
      <dgm:spPr/>
    </dgm:pt>
  </dgm:ptLst>
  <dgm:cxnLst>
    <dgm:cxn modelId="{8164CC17-7C1F-4490-9BBF-50A55227716A}" srcId="{88350A6F-0C00-447E-83F0-C27854791262}" destId="{A792AA74-E401-4C1A-B82B-38A4C5843AD7}" srcOrd="2" destOrd="0" parTransId="{7B3CD0EC-D64C-4005-8329-F065CB45A7D8}" sibTransId="{357274FA-A211-449F-8970-C867ADD74D5A}"/>
    <dgm:cxn modelId="{F6D6EE19-2FA3-4F9B-B661-788308C1CBD8}" srcId="{88350A6F-0C00-447E-83F0-C27854791262}" destId="{46512686-FD47-4154-A474-969491732449}" srcOrd="0" destOrd="0" parTransId="{DEC01FD0-0C20-46E0-8416-F712A0F3ECEF}" sibTransId="{13B6E510-26A8-4E45-BE51-2ADB9DC8F196}"/>
    <dgm:cxn modelId="{ADB7E51F-DDDF-4C80-A3C4-05E9913D2663}" srcId="{88350A6F-0C00-447E-83F0-C27854791262}" destId="{F5D0548C-7BA3-4A06-8697-315DD87D4EA8}" srcOrd="3" destOrd="0" parTransId="{D010A8EB-270E-4FE6-811F-77F4837CAEDC}" sibTransId="{D77D9B5B-8697-45EA-A56C-41E8EF7927D3}"/>
    <dgm:cxn modelId="{218FA735-D6E4-45BD-B76B-7D160E452E8E}" type="presOf" srcId="{46512686-FD47-4154-A474-969491732449}" destId="{DAFDC971-A2AD-4037-A5BC-12A1B9722DD1}" srcOrd="0" destOrd="0" presId="urn:microsoft.com/office/officeart/2005/8/layout/default"/>
    <dgm:cxn modelId="{62BEC635-6F17-405C-8D21-D193E8DD2692}" type="presOf" srcId="{A792AA74-E401-4C1A-B82B-38A4C5843AD7}" destId="{18DEF6BA-A5B1-4B9F-84C7-E891CD86D321}" srcOrd="0" destOrd="0" presId="urn:microsoft.com/office/officeart/2005/8/layout/default"/>
    <dgm:cxn modelId="{47217052-93B9-433A-BB61-AF5233A4381A}" srcId="{88350A6F-0C00-447E-83F0-C27854791262}" destId="{345A0234-2537-40CB-AEBC-36C7C9CFAEE7}" srcOrd="1" destOrd="0" parTransId="{71D51A02-1C0F-4332-808E-3808FE7B1302}" sibTransId="{DFDEDF54-744A-48CB-9FA4-E92F8EDDD361}"/>
    <dgm:cxn modelId="{C5B55173-0786-4895-98BA-9C7898138331}" type="presOf" srcId="{345A0234-2537-40CB-AEBC-36C7C9CFAEE7}" destId="{8F4D6445-CE09-49E1-921C-EED6E58D487A}" srcOrd="0" destOrd="0" presId="urn:microsoft.com/office/officeart/2005/8/layout/default"/>
    <dgm:cxn modelId="{2CB67480-622A-490B-B2D3-7530C5976E08}" type="presOf" srcId="{1BA67F58-C6F3-4584-A37F-9E37451F50A8}" destId="{0FDE5B7B-0F95-433E-A3CD-282DE35EB4C7}" srcOrd="0" destOrd="0" presId="urn:microsoft.com/office/officeart/2005/8/layout/default"/>
    <dgm:cxn modelId="{2AF04A81-80F9-4697-866E-9D477FFD1792}" type="presOf" srcId="{88350A6F-0C00-447E-83F0-C27854791262}" destId="{9391F489-A656-4B53-8B96-BD66FF1ACB90}" srcOrd="0" destOrd="0" presId="urn:microsoft.com/office/officeart/2005/8/layout/default"/>
    <dgm:cxn modelId="{60C63283-7DC3-44D0-AB93-213BBC7DE26E}" type="presOf" srcId="{F5D0548C-7BA3-4A06-8697-315DD87D4EA8}" destId="{677A2E3C-16BE-4437-8DF3-50B56A18CEF7}" srcOrd="0" destOrd="0" presId="urn:microsoft.com/office/officeart/2005/8/layout/default"/>
    <dgm:cxn modelId="{C3A212F9-0250-4C5E-997F-10CBBC9D0B59}" srcId="{88350A6F-0C00-447E-83F0-C27854791262}" destId="{1BA67F58-C6F3-4584-A37F-9E37451F50A8}" srcOrd="4" destOrd="0" parTransId="{B96E9A82-0148-4C9A-8C1A-B187ED8637C7}" sibTransId="{FF347920-72AE-4737-9FFF-0771EB1CD466}"/>
    <dgm:cxn modelId="{0B7715A3-D47D-4D13-97F4-A1CF0CA24646}" type="presParOf" srcId="{9391F489-A656-4B53-8B96-BD66FF1ACB90}" destId="{DAFDC971-A2AD-4037-A5BC-12A1B9722DD1}" srcOrd="0" destOrd="0" presId="urn:microsoft.com/office/officeart/2005/8/layout/default"/>
    <dgm:cxn modelId="{D801FC9D-1C25-4502-8598-F49AABA2736D}" type="presParOf" srcId="{9391F489-A656-4B53-8B96-BD66FF1ACB90}" destId="{1049E04C-00E0-41A3-854E-8CB4FBC8FDDA}" srcOrd="1" destOrd="0" presId="urn:microsoft.com/office/officeart/2005/8/layout/default"/>
    <dgm:cxn modelId="{0256A774-1E9A-49D6-8CF7-B728B36E6023}" type="presParOf" srcId="{9391F489-A656-4B53-8B96-BD66FF1ACB90}" destId="{8F4D6445-CE09-49E1-921C-EED6E58D487A}" srcOrd="2" destOrd="0" presId="urn:microsoft.com/office/officeart/2005/8/layout/default"/>
    <dgm:cxn modelId="{61D78A84-1EDA-4B15-BEB3-A82129131F2B}" type="presParOf" srcId="{9391F489-A656-4B53-8B96-BD66FF1ACB90}" destId="{CF93710E-D6E2-4FA5-9F7C-F5916D4922F1}" srcOrd="3" destOrd="0" presId="urn:microsoft.com/office/officeart/2005/8/layout/default"/>
    <dgm:cxn modelId="{9FADA267-186E-4D63-9562-B2887E938182}" type="presParOf" srcId="{9391F489-A656-4B53-8B96-BD66FF1ACB90}" destId="{18DEF6BA-A5B1-4B9F-84C7-E891CD86D321}" srcOrd="4" destOrd="0" presId="urn:microsoft.com/office/officeart/2005/8/layout/default"/>
    <dgm:cxn modelId="{7CBA179E-ABC3-4422-93EE-1006ABE690AD}" type="presParOf" srcId="{9391F489-A656-4B53-8B96-BD66FF1ACB90}" destId="{3D4C8970-1248-4DF6-A704-A8CE6E53F39E}" srcOrd="5" destOrd="0" presId="urn:microsoft.com/office/officeart/2005/8/layout/default"/>
    <dgm:cxn modelId="{F583DDA6-2BC9-4541-AB29-EB4168412D57}" type="presParOf" srcId="{9391F489-A656-4B53-8B96-BD66FF1ACB90}" destId="{677A2E3C-16BE-4437-8DF3-50B56A18CEF7}" srcOrd="6" destOrd="0" presId="urn:microsoft.com/office/officeart/2005/8/layout/default"/>
    <dgm:cxn modelId="{071621A2-369A-4C77-8735-B8D2B813955F}" type="presParOf" srcId="{9391F489-A656-4B53-8B96-BD66FF1ACB90}" destId="{B985A776-EFAD-4827-BFBE-E049B177F5F7}" srcOrd="7" destOrd="0" presId="urn:microsoft.com/office/officeart/2005/8/layout/default"/>
    <dgm:cxn modelId="{7FD65611-F243-4D13-8198-026A52BAD31D}" type="presParOf" srcId="{9391F489-A656-4B53-8B96-BD66FF1ACB90}" destId="{0FDE5B7B-0F95-433E-A3CD-282DE35EB4C7}" srcOrd="8"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A61ABE-74D8-498B-AE61-6A7E537AEED0}" type="doc">
      <dgm:prSet loTypeId="urn:microsoft.com/office/officeart/2005/8/layout/default" loCatId="list" qsTypeId="urn:microsoft.com/office/officeart/2005/8/quickstyle/simple5" qsCatId="simple" csTypeId="urn:microsoft.com/office/officeart/2005/8/colors/accent1_4" csCatId="accent1"/>
      <dgm:spPr/>
      <dgm:t>
        <a:bodyPr/>
        <a:lstStyle/>
        <a:p>
          <a:endParaRPr lang="en-US"/>
        </a:p>
      </dgm:t>
    </dgm:pt>
    <dgm:pt modelId="{1A6A5615-422F-459B-8980-D24FD60E5D67}">
      <dgm:prSet custT="1"/>
      <dgm:spPr/>
      <dgm:t>
        <a:bodyPr/>
        <a:lstStyle/>
        <a:p>
          <a:r>
            <a:rPr lang="en-GB" sz="2800" dirty="0">
              <a:solidFill>
                <a:schemeClr val="tx1"/>
              </a:solidFill>
            </a:rPr>
            <a:t>To inform CDM Duty Holders of their duties and responsibilities under the CDM 2015 Regulations</a:t>
          </a:r>
        </a:p>
      </dgm:t>
    </dgm:pt>
    <dgm:pt modelId="{0819F488-77D4-45F8-A45C-881592B61230}" type="parTrans" cxnId="{3A459DDE-DC07-47DB-8EE1-B62FBEF3400C}">
      <dgm:prSet/>
      <dgm:spPr/>
      <dgm:t>
        <a:bodyPr/>
        <a:lstStyle/>
        <a:p>
          <a:endParaRPr lang="en-US" sz="1400">
            <a:solidFill>
              <a:schemeClr val="tx1"/>
            </a:solidFill>
          </a:endParaRPr>
        </a:p>
      </dgm:t>
    </dgm:pt>
    <dgm:pt modelId="{8232826A-7A18-4E15-B221-55BD17102D50}" type="sibTrans" cxnId="{3A459DDE-DC07-47DB-8EE1-B62FBEF3400C}">
      <dgm:prSet/>
      <dgm:spPr/>
      <dgm:t>
        <a:bodyPr/>
        <a:lstStyle/>
        <a:p>
          <a:endParaRPr lang="en-US" sz="1400">
            <a:solidFill>
              <a:schemeClr val="tx1"/>
            </a:solidFill>
          </a:endParaRPr>
        </a:p>
      </dgm:t>
    </dgm:pt>
    <dgm:pt modelId="{B6703D15-0397-47FB-9FB1-C5072D076BE9}" type="pres">
      <dgm:prSet presAssocID="{2BA61ABE-74D8-498B-AE61-6A7E537AEED0}" presName="diagram" presStyleCnt="0">
        <dgm:presLayoutVars>
          <dgm:dir/>
          <dgm:resizeHandles val="exact"/>
        </dgm:presLayoutVars>
      </dgm:prSet>
      <dgm:spPr/>
    </dgm:pt>
    <dgm:pt modelId="{8D4DB4B7-D518-4006-8553-44B9EB60995D}" type="pres">
      <dgm:prSet presAssocID="{1A6A5615-422F-459B-8980-D24FD60E5D67}" presName="node" presStyleLbl="node1" presStyleIdx="0" presStyleCnt="1">
        <dgm:presLayoutVars>
          <dgm:bulletEnabled val="1"/>
        </dgm:presLayoutVars>
      </dgm:prSet>
      <dgm:spPr/>
    </dgm:pt>
  </dgm:ptLst>
  <dgm:cxnLst>
    <dgm:cxn modelId="{164FBD76-5802-4C56-B730-5E7D3C0E9317}" type="presOf" srcId="{1A6A5615-422F-459B-8980-D24FD60E5D67}" destId="{8D4DB4B7-D518-4006-8553-44B9EB60995D}" srcOrd="0" destOrd="0" presId="urn:microsoft.com/office/officeart/2005/8/layout/default"/>
    <dgm:cxn modelId="{3A459DDE-DC07-47DB-8EE1-B62FBEF3400C}" srcId="{2BA61ABE-74D8-498B-AE61-6A7E537AEED0}" destId="{1A6A5615-422F-459B-8980-D24FD60E5D67}" srcOrd="0" destOrd="0" parTransId="{0819F488-77D4-45F8-A45C-881592B61230}" sibTransId="{8232826A-7A18-4E15-B221-55BD17102D50}"/>
    <dgm:cxn modelId="{605554E9-8D56-494F-8FA9-24E830920EB1}" type="presOf" srcId="{2BA61ABE-74D8-498B-AE61-6A7E537AEED0}" destId="{B6703D15-0397-47FB-9FB1-C5072D076BE9}" srcOrd="0" destOrd="0" presId="urn:microsoft.com/office/officeart/2005/8/layout/default"/>
    <dgm:cxn modelId="{5A325ED0-90D3-4F8C-9DCE-FD68CBA3AB42}" type="presParOf" srcId="{B6703D15-0397-47FB-9FB1-C5072D076BE9}" destId="{8D4DB4B7-D518-4006-8553-44B9EB60995D}"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F50F6A2-49B2-4ACC-A4C4-52E1D2145B2C}" type="doc">
      <dgm:prSet loTypeId="urn:microsoft.com/office/officeart/2005/8/layout/default" loCatId="list" qsTypeId="urn:microsoft.com/office/officeart/2005/8/quickstyle/simple5" qsCatId="simple" csTypeId="urn:microsoft.com/office/officeart/2005/8/colors/accent1_4" csCatId="accent1"/>
      <dgm:spPr/>
      <dgm:t>
        <a:bodyPr/>
        <a:lstStyle/>
        <a:p>
          <a:endParaRPr lang="en-US"/>
        </a:p>
      </dgm:t>
    </dgm:pt>
    <dgm:pt modelId="{84EE23C9-21A5-4F10-B8E9-EC0D5E2898EB}">
      <dgm:prSet/>
      <dgm:spPr/>
      <dgm:t>
        <a:bodyPr/>
        <a:lstStyle/>
        <a:p>
          <a:r>
            <a:rPr lang="en-US">
              <a:solidFill>
                <a:schemeClr val="tx1"/>
              </a:solidFill>
            </a:rPr>
            <a:t>Client including Domestic Client</a:t>
          </a:r>
          <a:endParaRPr lang="en-GB" dirty="0">
            <a:solidFill>
              <a:schemeClr val="tx1"/>
            </a:solidFill>
          </a:endParaRPr>
        </a:p>
      </dgm:t>
    </dgm:pt>
    <dgm:pt modelId="{FDD52E0A-89FE-48F0-86A5-198AB7DFF643}" type="parTrans" cxnId="{AE58B908-19D2-4F99-B6A3-A358C69C043E}">
      <dgm:prSet/>
      <dgm:spPr/>
      <dgm:t>
        <a:bodyPr/>
        <a:lstStyle/>
        <a:p>
          <a:endParaRPr lang="en-US"/>
        </a:p>
      </dgm:t>
    </dgm:pt>
    <dgm:pt modelId="{6792394B-5CF6-49BE-8F4F-E3410BD9A449}" type="sibTrans" cxnId="{AE58B908-19D2-4F99-B6A3-A358C69C043E}">
      <dgm:prSet/>
      <dgm:spPr/>
      <dgm:t>
        <a:bodyPr/>
        <a:lstStyle/>
        <a:p>
          <a:endParaRPr lang="en-US"/>
        </a:p>
      </dgm:t>
    </dgm:pt>
    <dgm:pt modelId="{6C2B281B-DF59-450B-89CB-D348988682D9}">
      <dgm:prSet/>
      <dgm:spPr/>
      <dgm:t>
        <a:bodyPr/>
        <a:lstStyle/>
        <a:p>
          <a:r>
            <a:rPr lang="en-US">
              <a:solidFill>
                <a:schemeClr val="tx1"/>
              </a:solidFill>
            </a:rPr>
            <a:t>Designer </a:t>
          </a:r>
          <a:endParaRPr lang="en-GB">
            <a:solidFill>
              <a:schemeClr val="tx1"/>
            </a:solidFill>
          </a:endParaRPr>
        </a:p>
      </dgm:t>
    </dgm:pt>
    <dgm:pt modelId="{EF538BA0-A715-44C2-8BE1-CFB2C59FF2C3}" type="parTrans" cxnId="{E375C541-4050-424F-ABA2-96E03EACD7CC}">
      <dgm:prSet/>
      <dgm:spPr/>
      <dgm:t>
        <a:bodyPr/>
        <a:lstStyle/>
        <a:p>
          <a:endParaRPr lang="en-US"/>
        </a:p>
      </dgm:t>
    </dgm:pt>
    <dgm:pt modelId="{9B0E703F-31ED-4ECC-B280-165FA825CD54}" type="sibTrans" cxnId="{E375C541-4050-424F-ABA2-96E03EACD7CC}">
      <dgm:prSet/>
      <dgm:spPr/>
      <dgm:t>
        <a:bodyPr/>
        <a:lstStyle/>
        <a:p>
          <a:endParaRPr lang="en-US"/>
        </a:p>
      </dgm:t>
    </dgm:pt>
    <dgm:pt modelId="{E2E10238-3D88-474E-B5A2-E66A9E85A942}">
      <dgm:prSet/>
      <dgm:spPr/>
      <dgm:t>
        <a:bodyPr/>
        <a:lstStyle/>
        <a:p>
          <a:r>
            <a:rPr lang="en-US">
              <a:solidFill>
                <a:schemeClr val="tx1"/>
              </a:solidFill>
            </a:rPr>
            <a:t>Principal Designer (PD)</a:t>
          </a:r>
          <a:endParaRPr lang="en-GB">
            <a:solidFill>
              <a:schemeClr val="tx1"/>
            </a:solidFill>
          </a:endParaRPr>
        </a:p>
      </dgm:t>
    </dgm:pt>
    <dgm:pt modelId="{C92A47CB-6810-472C-A2BF-D9FAC2860CF5}" type="parTrans" cxnId="{3246D46E-4FCB-41F2-8A9B-B8AC5F43B3E0}">
      <dgm:prSet/>
      <dgm:spPr/>
      <dgm:t>
        <a:bodyPr/>
        <a:lstStyle/>
        <a:p>
          <a:endParaRPr lang="en-US"/>
        </a:p>
      </dgm:t>
    </dgm:pt>
    <dgm:pt modelId="{A65FC2E1-CFD4-4D77-8635-17D44A9F06F5}" type="sibTrans" cxnId="{3246D46E-4FCB-41F2-8A9B-B8AC5F43B3E0}">
      <dgm:prSet/>
      <dgm:spPr/>
      <dgm:t>
        <a:bodyPr/>
        <a:lstStyle/>
        <a:p>
          <a:endParaRPr lang="en-US"/>
        </a:p>
      </dgm:t>
    </dgm:pt>
    <dgm:pt modelId="{1FCD9FE2-C74C-44BB-96EF-8C946810996C}">
      <dgm:prSet/>
      <dgm:spPr/>
      <dgm:t>
        <a:bodyPr/>
        <a:lstStyle/>
        <a:p>
          <a:r>
            <a:rPr lang="en-US">
              <a:solidFill>
                <a:schemeClr val="tx1"/>
              </a:solidFill>
            </a:rPr>
            <a:t>Principal Contractor (PC)</a:t>
          </a:r>
          <a:endParaRPr lang="en-GB">
            <a:solidFill>
              <a:schemeClr val="tx1"/>
            </a:solidFill>
          </a:endParaRPr>
        </a:p>
      </dgm:t>
    </dgm:pt>
    <dgm:pt modelId="{6DAC907A-9A5C-4492-ADB5-8F3E620BFCBA}" type="parTrans" cxnId="{E22B6C32-FDBF-43C3-B38A-E08E15FD5A9B}">
      <dgm:prSet/>
      <dgm:spPr/>
      <dgm:t>
        <a:bodyPr/>
        <a:lstStyle/>
        <a:p>
          <a:endParaRPr lang="en-US"/>
        </a:p>
      </dgm:t>
    </dgm:pt>
    <dgm:pt modelId="{73700C80-417F-4DCC-ADA4-FCB4B349A287}" type="sibTrans" cxnId="{E22B6C32-FDBF-43C3-B38A-E08E15FD5A9B}">
      <dgm:prSet/>
      <dgm:spPr/>
      <dgm:t>
        <a:bodyPr/>
        <a:lstStyle/>
        <a:p>
          <a:endParaRPr lang="en-US"/>
        </a:p>
      </dgm:t>
    </dgm:pt>
    <dgm:pt modelId="{5DF780A0-EA52-414E-A3EB-A4B3A4DF281B}">
      <dgm:prSet/>
      <dgm:spPr/>
      <dgm:t>
        <a:bodyPr/>
        <a:lstStyle/>
        <a:p>
          <a:r>
            <a:rPr lang="en-US">
              <a:solidFill>
                <a:schemeClr val="tx1"/>
              </a:solidFill>
            </a:rPr>
            <a:t>Contractor</a:t>
          </a:r>
          <a:endParaRPr lang="en-GB">
            <a:solidFill>
              <a:schemeClr val="tx1"/>
            </a:solidFill>
          </a:endParaRPr>
        </a:p>
      </dgm:t>
    </dgm:pt>
    <dgm:pt modelId="{D556D330-D3F8-4DFA-A437-21C9475FDF47}" type="parTrans" cxnId="{74BF2F05-0B2F-48EF-B6D0-2B393D25DF9D}">
      <dgm:prSet/>
      <dgm:spPr/>
      <dgm:t>
        <a:bodyPr/>
        <a:lstStyle/>
        <a:p>
          <a:endParaRPr lang="en-US"/>
        </a:p>
      </dgm:t>
    </dgm:pt>
    <dgm:pt modelId="{CB4BA58D-B29D-4D5F-A431-631F618AB7B1}" type="sibTrans" cxnId="{74BF2F05-0B2F-48EF-B6D0-2B393D25DF9D}">
      <dgm:prSet/>
      <dgm:spPr/>
      <dgm:t>
        <a:bodyPr/>
        <a:lstStyle/>
        <a:p>
          <a:endParaRPr lang="en-US"/>
        </a:p>
      </dgm:t>
    </dgm:pt>
    <dgm:pt modelId="{4F520311-A5A2-40E9-B2D8-67F1D90F5B6A}">
      <dgm:prSet/>
      <dgm:spPr/>
      <dgm:t>
        <a:bodyPr/>
        <a:lstStyle/>
        <a:p>
          <a:r>
            <a:rPr lang="en-US">
              <a:solidFill>
                <a:schemeClr val="tx1"/>
              </a:solidFill>
            </a:rPr>
            <a:t>Worker</a:t>
          </a:r>
          <a:endParaRPr lang="en-GB">
            <a:solidFill>
              <a:schemeClr val="tx1"/>
            </a:solidFill>
          </a:endParaRPr>
        </a:p>
      </dgm:t>
    </dgm:pt>
    <dgm:pt modelId="{87AFC8A0-45A8-404D-A96D-8F31B82850C5}" type="parTrans" cxnId="{AB318F85-A9B4-49B7-8CBF-95B466E25AA7}">
      <dgm:prSet/>
      <dgm:spPr/>
      <dgm:t>
        <a:bodyPr/>
        <a:lstStyle/>
        <a:p>
          <a:endParaRPr lang="en-US"/>
        </a:p>
      </dgm:t>
    </dgm:pt>
    <dgm:pt modelId="{CB5C9A36-C7B8-41D4-916F-287EB243AC8C}" type="sibTrans" cxnId="{AB318F85-A9B4-49B7-8CBF-95B466E25AA7}">
      <dgm:prSet/>
      <dgm:spPr/>
      <dgm:t>
        <a:bodyPr/>
        <a:lstStyle/>
        <a:p>
          <a:endParaRPr lang="en-US"/>
        </a:p>
      </dgm:t>
    </dgm:pt>
    <dgm:pt modelId="{4FFA4FC8-0CA7-4BE3-B9CE-9D7615C57751}" type="pres">
      <dgm:prSet presAssocID="{2F50F6A2-49B2-4ACC-A4C4-52E1D2145B2C}" presName="diagram" presStyleCnt="0">
        <dgm:presLayoutVars>
          <dgm:dir/>
          <dgm:resizeHandles val="exact"/>
        </dgm:presLayoutVars>
      </dgm:prSet>
      <dgm:spPr/>
    </dgm:pt>
    <dgm:pt modelId="{0C897E10-3788-4457-B329-4C5021C4EDA7}" type="pres">
      <dgm:prSet presAssocID="{84EE23C9-21A5-4F10-B8E9-EC0D5E2898EB}" presName="node" presStyleLbl="node1" presStyleIdx="0" presStyleCnt="6">
        <dgm:presLayoutVars>
          <dgm:bulletEnabled val="1"/>
        </dgm:presLayoutVars>
      </dgm:prSet>
      <dgm:spPr/>
    </dgm:pt>
    <dgm:pt modelId="{23B867F3-4836-4104-8A1A-64CCD7B8EEBE}" type="pres">
      <dgm:prSet presAssocID="{6792394B-5CF6-49BE-8F4F-E3410BD9A449}" presName="sibTrans" presStyleCnt="0"/>
      <dgm:spPr/>
    </dgm:pt>
    <dgm:pt modelId="{CA769CF7-28A7-42AD-92C0-174D0CA35020}" type="pres">
      <dgm:prSet presAssocID="{6C2B281B-DF59-450B-89CB-D348988682D9}" presName="node" presStyleLbl="node1" presStyleIdx="1" presStyleCnt="6">
        <dgm:presLayoutVars>
          <dgm:bulletEnabled val="1"/>
        </dgm:presLayoutVars>
      </dgm:prSet>
      <dgm:spPr/>
    </dgm:pt>
    <dgm:pt modelId="{7795ABDC-13E3-48CC-95A0-19994F96B5B8}" type="pres">
      <dgm:prSet presAssocID="{9B0E703F-31ED-4ECC-B280-165FA825CD54}" presName="sibTrans" presStyleCnt="0"/>
      <dgm:spPr/>
    </dgm:pt>
    <dgm:pt modelId="{FB026E32-F602-4B16-B7A4-CD565BA12A1C}" type="pres">
      <dgm:prSet presAssocID="{E2E10238-3D88-474E-B5A2-E66A9E85A942}" presName="node" presStyleLbl="node1" presStyleIdx="2" presStyleCnt="6">
        <dgm:presLayoutVars>
          <dgm:bulletEnabled val="1"/>
        </dgm:presLayoutVars>
      </dgm:prSet>
      <dgm:spPr/>
    </dgm:pt>
    <dgm:pt modelId="{2D002119-7AF0-4CB7-9FA6-C4091F9329B0}" type="pres">
      <dgm:prSet presAssocID="{A65FC2E1-CFD4-4D77-8635-17D44A9F06F5}" presName="sibTrans" presStyleCnt="0"/>
      <dgm:spPr/>
    </dgm:pt>
    <dgm:pt modelId="{E5EA25AF-33C8-49B5-A07B-DE49BF8DA87F}" type="pres">
      <dgm:prSet presAssocID="{1FCD9FE2-C74C-44BB-96EF-8C946810996C}" presName="node" presStyleLbl="node1" presStyleIdx="3" presStyleCnt="6">
        <dgm:presLayoutVars>
          <dgm:bulletEnabled val="1"/>
        </dgm:presLayoutVars>
      </dgm:prSet>
      <dgm:spPr/>
    </dgm:pt>
    <dgm:pt modelId="{B257E678-08D4-40C3-9BA6-7E48F6853259}" type="pres">
      <dgm:prSet presAssocID="{73700C80-417F-4DCC-ADA4-FCB4B349A287}" presName="sibTrans" presStyleCnt="0"/>
      <dgm:spPr/>
    </dgm:pt>
    <dgm:pt modelId="{9937F88A-B3AE-4B47-9434-AD8F2B6EF11C}" type="pres">
      <dgm:prSet presAssocID="{5DF780A0-EA52-414E-A3EB-A4B3A4DF281B}" presName="node" presStyleLbl="node1" presStyleIdx="4" presStyleCnt="6">
        <dgm:presLayoutVars>
          <dgm:bulletEnabled val="1"/>
        </dgm:presLayoutVars>
      </dgm:prSet>
      <dgm:spPr/>
    </dgm:pt>
    <dgm:pt modelId="{5CB7AAC3-010C-4C00-B677-4E52390EE876}" type="pres">
      <dgm:prSet presAssocID="{CB4BA58D-B29D-4D5F-A431-631F618AB7B1}" presName="sibTrans" presStyleCnt="0"/>
      <dgm:spPr/>
    </dgm:pt>
    <dgm:pt modelId="{7D2160B5-A8BE-4B2D-BBF7-A2248DE068AE}" type="pres">
      <dgm:prSet presAssocID="{4F520311-A5A2-40E9-B2D8-67F1D90F5B6A}" presName="node" presStyleLbl="node1" presStyleIdx="5" presStyleCnt="6">
        <dgm:presLayoutVars>
          <dgm:bulletEnabled val="1"/>
        </dgm:presLayoutVars>
      </dgm:prSet>
      <dgm:spPr/>
    </dgm:pt>
  </dgm:ptLst>
  <dgm:cxnLst>
    <dgm:cxn modelId="{74BF2F05-0B2F-48EF-B6D0-2B393D25DF9D}" srcId="{2F50F6A2-49B2-4ACC-A4C4-52E1D2145B2C}" destId="{5DF780A0-EA52-414E-A3EB-A4B3A4DF281B}" srcOrd="4" destOrd="0" parTransId="{D556D330-D3F8-4DFA-A437-21C9475FDF47}" sibTransId="{CB4BA58D-B29D-4D5F-A431-631F618AB7B1}"/>
    <dgm:cxn modelId="{AE58B908-19D2-4F99-B6A3-A358C69C043E}" srcId="{2F50F6A2-49B2-4ACC-A4C4-52E1D2145B2C}" destId="{84EE23C9-21A5-4F10-B8E9-EC0D5E2898EB}" srcOrd="0" destOrd="0" parTransId="{FDD52E0A-89FE-48F0-86A5-198AB7DFF643}" sibTransId="{6792394B-5CF6-49BE-8F4F-E3410BD9A449}"/>
    <dgm:cxn modelId="{E22B6C32-FDBF-43C3-B38A-E08E15FD5A9B}" srcId="{2F50F6A2-49B2-4ACC-A4C4-52E1D2145B2C}" destId="{1FCD9FE2-C74C-44BB-96EF-8C946810996C}" srcOrd="3" destOrd="0" parTransId="{6DAC907A-9A5C-4492-ADB5-8F3E620BFCBA}" sibTransId="{73700C80-417F-4DCC-ADA4-FCB4B349A287}"/>
    <dgm:cxn modelId="{7D19D23C-26C9-4529-98F9-F7109F6D4072}" type="presOf" srcId="{84EE23C9-21A5-4F10-B8E9-EC0D5E2898EB}" destId="{0C897E10-3788-4457-B329-4C5021C4EDA7}" srcOrd="0" destOrd="0" presId="urn:microsoft.com/office/officeart/2005/8/layout/default"/>
    <dgm:cxn modelId="{E375C541-4050-424F-ABA2-96E03EACD7CC}" srcId="{2F50F6A2-49B2-4ACC-A4C4-52E1D2145B2C}" destId="{6C2B281B-DF59-450B-89CB-D348988682D9}" srcOrd="1" destOrd="0" parTransId="{EF538BA0-A715-44C2-8BE1-CFB2C59FF2C3}" sibTransId="{9B0E703F-31ED-4ECC-B280-165FA825CD54}"/>
    <dgm:cxn modelId="{3246D46E-4FCB-41F2-8A9B-B8AC5F43B3E0}" srcId="{2F50F6A2-49B2-4ACC-A4C4-52E1D2145B2C}" destId="{E2E10238-3D88-474E-B5A2-E66A9E85A942}" srcOrd="2" destOrd="0" parTransId="{C92A47CB-6810-472C-A2BF-D9FAC2860CF5}" sibTransId="{A65FC2E1-CFD4-4D77-8635-17D44A9F06F5}"/>
    <dgm:cxn modelId="{23668B52-2D47-4C7E-9DA6-F364DFB94FE6}" type="presOf" srcId="{4F520311-A5A2-40E9-B2D8-67F1D90F5B6A}" destId="{7D2160B5-A8BE-4B2D-BBF7-A2248DE068AE}" srcOrd="0" destOrd="0" presId="urn:microsoft.com/office/officeart/2005/8/layout/default"/>
    <dgm:cxn modelId="{31CE9559-872D-4A38-868A-BF8C29D5184C}" type="presOf" srcId="{2F50F6A2-49B2-4ACC-A4C4-52E1D2145B2C}" destId="{4FFA4FC8-0CA7-4BE3-B9CE-9D7615C57751}" srcOrd="0" destOrd="0" presId="urn:microsoft.com/office/officeart/2005/8/layout/default"/>
    <dgm:cxn modelId="{BE3F4081-9DD5-4BEE-B537-A77D0BD2D6F2}" type="presOf" srcId="{E2E10238-3D88-474E-B5A2-E66A9E85A942}" destId="{FB026E32-F602-4B16-B7A4-CD565BA12A1C}" srcOrd="0" destOrd="0" presId="urn:microsoft.com/office/officeart/2005/8/layout/default"/>
    <dgm:cxn modelId="{AB318F85-A9B4-49B7-8CBF-95B466E25AA7}" srcId="{2F50F6A2-49B2-4ACC-A4C4-52E1D2145B2C}" destId="{4F520311-A5A2-40E9-B2D8-67F1D90F5B6A}" srcOrd="5" destOrd="0" parTransId="{87AFC8A0-45A8-404D-A96D-8F31B82850C5}" sibTransId="{CB5C9A36-C7B8-41D4-916F-287EB243AC8C}"/>
    <dgm:cxn modelId="{FA20E88C-6DED-4159-94DD-57A4CBCF00BC}" type="presOf" srcId="{1FCD9FE2-C74C-44BB-96EF-8C946810996C}" destId="{E5EA25AF-33C8-49B5-A07B-DE49BF8DA87F}" srcOrd="0" destOrd="0" presId="urn:microsoft.com/office/officeart/2005/8/layout/default"/>
    <dgm:cxn modelId="{A8F242B8-154A-43E9-A4A5-C872557262DD}" type="presOf" srcId="{6C2B281B-DF59-450B-89CB-D348988682D9}" destId="{CA769CF7-28A7-42AD-92C0-174D0CA35020}" srcOrd="0" destOrd="0" presId="urn:microsoft.com/office/officeart/2005/8/layout/default"/>
    <dgm:cxn modelId="{4BED6FC6-3270-40CD-A51D-FB393B196838}" type="presOf" srcId="{5DF780A0-EA52-414E-A3EB-A4B3A4DF281B}" destId="{9937F88A-B3AE-4B47-9434-AD8F2B6EF11C}" srcOrd="0" destOrd="0" presId="urn:microsoft.com/office/officeart/2005/8/layout/default"/>
    <dgm:cxn modelId="{AA0FE748-8C15-40A7-8528-08D1780CB1C0}" type="presParOf" srcId="{4FFA4FC8-0CA7-4BE3-B9CE-9D7615C57751}" destId="{0C897E10-3788-4457-B329-4C5021C4EDA7}" srcOrd="0" destOrd="0" presId="urn:microsoft.com/office/officeart/2005/8/layout/default"/>
    <dgm:cxn modelId="{017A01A9-6B88-4D3E-9D74-005E043C6318}" type="presParOf" srcId="{4FFA4FC8-0CA7-4BE3-B9CE-9D7615C57751}" destId="{23B867F3-4836-4104-8A1A-64CCD7B8EEBE}" srcOrd="1" destOrd="0" presId="urn:microsoft.com/office/officeart/2005/8/layout/default"/>
    <dgm:cxn modelId="{D9E26A49-DBC0-4597-B4A2-9E702DB87990}" type="presParOf" srcId="{4FFA4FC8-0CA7-4BE3-B9CE-9D7615C57751}" destId="{CA769CF7-28A7-42AD-92C0-174D0CA35020}" srcOrd="2" destOrd="0" presId="urn:microsoft.com/office/officeart/2005/8/layout/default"/>
    <dgm:cxn modelId="{C62E645B-FB1C-4CF8-8409-1EA1323E1B37}" type="presParOf" srcId="{4FFA4FC8-0CA7-4BE3-B9CE-9D7615C57751}" destId="{7795ABDC-13E3-48CC-95A0-19994F96B5B8}" srcOrd="3" destOrd="0" presId="urn:microsoft.com/office/officeart/2005/8/layout/default"/>
    <dgm:cxn modelId="{9B77F177-B381-4FD3-9FC4-E05701A7DB93}" type="presParOf" srcId="{4FFA4FC8-0CA7-4BE3-B9CE-9D7615C57751}" destId="{FB026E32-F602-4B16-B7A4-CD565BA12A1C}" srcOrd="4" destOrd="0" presId="urn:microsoft.com/office/officeart/2005/8/layout/default"/>
    <dgm:cxn modelId="{3F95A2DB-7338-423F-BF1C-6E07B23C38CB}" type="presParOf" srcId="{4FFA4FC8-0CA7-4BE3-B9CE-9D7615C57751}" destId="{2D002119-7AF0-4CB7-9FA6-C4091F9329B0}" srcOrd="5" destOrd="0" presId="urn:microsoft.com/office/officeart/2005/8/layout/default"/>
    <dgm:cxn modelId="{DE38108F-2842-4085-92DD-C4E0849442C9}" type="presParOf" srcId="{4FFA4FC8-0CA7-4BE3-B9CE-9D7615C57751}" destId="{E5EA25AF-33C8-49B5-A07B-DE49BF8DA87F}" srcOrd="6" destOrd="0" presId="urn:microsoft.com/office/officeart/2005/8/layout/default"/>
    <dgm:cxn modelId="{AA9F9F22-9304-46F2-A320-478FC4FA8EC5}" type="presParOf" srcId="{4FFA4FC8-0CA7-4BE3-B9CE-9D7615C57751}" destId="{B257E678-08D4-40C3-9BA6-7E48F6853259}" srcOrd="7" destOrd="0" presId="urn:microsoft.com/office/officeart/2005/8/layout/default"/>
    <dgm:cxn modelId="{4816C090-78E0-47E4-A807-0A79C122410F}" type="presParOf" srcId="{4FFA4FC8-0CA7-4BE3-B9CE-9D7615C57751}" destId="{9937F88A-B3AE-4B47-9434-AD8F2B6EF11C}" srcOrd="8" destOrd="0" presId="urn:microsoft.com/office/officeart/2005/8/layout/default"/>
    <dgm:cxn modelId="{A68E47DA-FFD6-4FA2-8BF4-BB8DCCF7A819}" type="presParOf" srcId="{4FFA4FC8-0CA7-4BE3-B9CE-9D7615C57751}" destId="{5CB7AAC3-010C-4C00-B677-4E52390EE876}" srcOrd="9" destOrd="0" presId="urn:microsoft.com/office/officeart/2005/8/layout/default"/>
    <dgm:cxn modelId="{36D2D428-F67D-4B32-B7E9-58CA2D6487A6}" type="presParOf" srcId="{4FFA4FC8-0CA7-4BE3-B9CE-9D7615C57751}" destId="{7D2160B5-A8BE-4B2D-BBF7-A2248DE068A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D84B4EF-A590-4C16-B470-D6EFDB19A90D}" type="doc">
      <dgm:prSet loTypeId="urn:microsoft.com/office/officeart/2005/8/layout/default" loCatId="list" qsTypeId="urn:microsoft.com/office/officeart/2005/8/quickstyle/simple5" qsCatId="simple" csTypeId="urn:microsoft.com/office/officeart/2005/8/colors/accent1_4" csCatId="accent1" phldr="1"/>
      <dgm:spPr/>
      <dgm:t>
        <a:bodyPr/>
        <a:lstStyle/>
        <a:p>
          <a:endParaRPr lang="en-US"/>
        </a:p>
      </dgm:t>
    </dgm:pt>
    <dgm:pt modelId="{65CD26B8-8524-4750-A55B-9FCCE6C3E65A}">
      <dgm:prSet/>
      <dgm:spPr/>
      <dgm:t>
        <a:bodyPr/>
        <a:lstStyle/>
        <a:p>
          <a:r>
            <a:rPr lang="en-US" dirty="0">
              <a:solidFill>
                <a:schemeClr val="tx1"/>
              </a:solidFill>
            </a:rPr>
            <a:t>arrangements are in place to manage the project *</a:t>
          </a:r>
          <a:endParaRPr lang="en-GB" dirty="0">
            <a:solidFill>
              <a:schemeClr val="tx1"/>
            </a:solidFill>
          </a:endParaRPr>
        </a:p>
      </dgm:t>
    </dgm:pt>
    <dgm:pt modelId="{B6D1812B-9F86-4546-ADEB-2BC9E11DBE86}" type="parTrans" cxnId="{2C3D6F07-6E85-4A06-956C-CEBA1B35B5DC}">
      <dgm:prSet/>
      <dgm:spPr/>
      <dgm:t>
        <a:bodyPr/>
        <a:lstStyle/>
        <a:p>
          <a:endParaRPr lang="en-US"/>
        </a:p>
      </dgm:t>
    </dgm:pt>
    <dgm:pt modelId="{45FE88BF-5082-4545-835F-015B7A6D1E21}" type="sibTrans" cxnId="{2C3D6F07-6E85-4A06-956C-CEBA1B35B5DC}">
      <dgm:prSet/>
      <dgm:spPr/>
      <dgm:t>
        <a:bodyPr/>
        <a:lstStyle/>
        <a:p>
          <a:endParaRPr lang="en-US"/>
        </a:p>
      </dgm:t>
    </dgm:pt>
    <dgm:pt modelId="{C17423CA-B47E-4D8F-B57B-2FADC39EF9FF}">
      <dgm:prSet/>
      <dgm:spPr/>
      <dgm:t>
        <a:bodyPr/>
        <a:lstStyle/>
        <a:p>
          <a:r>
            <a:rPr lang="en-US" dirty="0">
              <a:solidFill>
                <a:schemeClr val="tx1"/>
              </a:solidFill>
            </a:rPr>
            <a:t>health and safety risks are managed</a:t>
          </a:r>
          <a:endParaRPr lang="en-GB" dirty="0">
            <a:solidFill>
              <a:schemeClr val="tx1"/>
            </a:solidFill>
          </a:endParaRPr>
        </a:p>
      </dgm:t>
    </dgm:pt>
    <dgm:pt modelId="{B2204F98-4D9B-44F7-8B7D-FA82A20FE29D}" type="parTrans" cxnId="{0EC8240D-AC81-4C25-B3ED-7CFFA0E33F48}">
      <dgm:prSet/>
      <dgm:spPr/>
      <dgm:t>
        <a:bodyPr/>
        <a:lstStyle/>
        <a:p>
          <a:endParaRPr lang="en-US"/>
        </a:p>
      </dgm:t>
    </dgm:pt>
    <dgm:pt modelId="{CD0B7D75-8C90-4631-90A2-D81D6E39F172}" type="sibTrans" cxnId="{0EC8240D-AC81-4C25-B3ED-7CFFA0E33F48}">
      <dgm:prSet/>
      <dgm:spPr/>
      <dgm:t>
        <a:bodyPr/>
        <a:lstStyle/>
        <a:p>
          <a:endParaRPr lang="en-US"/>
        </a:p>
      </dgm:t>
    </dgm:pt>
    <dgm:pt modelId="{7CEA966C-CE05-4627-A528-7503650FAE1E}">
      <dgm:prSet/>
      <dgm:spPr/>
      <dgm:t>
        <a:bodyPr/>
        <a:lstStyle/>
        <a:p>
          <a:r>
            <a:rPr lang="en-US" dirty="0">
              <a:solidFill>
                <a:schemeClr val="tx1"/>
              </a:solidFill>
            </a:rPr>
            <a:t>other duty holders are appointed **</a:t>
          </a:r>
          <a:endParaRPr lang="en-GB" dirty="0">
            <a:solidFill>
              <a:schemeClr val="tx1"/>
            </a:solidFill>
          </a:endParaRPr>
        </a:p>
      </dgm:t>
    </dgm:pt>
    <dgm:pt modelId="{0933FD2A-7A9C-40EF-9CC0-61886CC8929B}" type="parTrans" cxnId="{5D7B0B64-A78E-4826-ACCE-49EE2C17743B}">
      <dgm:prSet/>
      <dgm:spPr/>
      <dgm:t>
        <a:bodyPr/>
        <a:lstStyle/>
        <a:p>
          <a:endParaRPr lang="en-US"/>
        </a:p>
      </dgm:t>
    </dgm:pt>
    <dgm:pt modelId="{C773154C-5A74-4DE9-B4BC-CA735C397449}" type="sibTrans" cxnId="{5D7B0B64-A78E-4826-ACCE-49EE2C17743B}">
      <dgm:prSet/>
      <dgm:spPr/>
      <dgm:t>
        <a:bodyPr/>
        <a:lstStyle/>
        <a:p>
          <a:endParaRPr lang="en-US"/>
        </a:p>
      </dgm:t>
    </dgm:pt>
    <dgm:pt modelId="{3343399F-73D8-45C5-B828-913186D1ED06}">
      <dgm:prSet/>
      <dgm:spPr/>
      <dgm:t>
        <a:bodyPr/>
        <a:lstStyle/>
        <a:p>
          <a:r>
            <a:rPr lang="en-US">
              <a:solidFill>
                <a:schemeClr val="tx1"/>
              </a:solidFill>
            </a:rPr>
            <a:t>sufficient time and resources are allocated</a:t>
          </a:r>
          <a:endParaRPr lang="en-GB">
            <a:solidFill>
              <a:schemeClr val="tx1"/>
            </a:solidFill>
          </a:endParaRPr>
        </a:p>
      </dgm:t>
    </dgm:pt>
    <dgm:pt modelId="{B1931B28-AD01-4AC2-834C-B13BA2069086}" type="parTrans" cxnId="{C95C18D9-CE08-4841-9EC9-8B97A388BF76}">
      <dgm:prSet/>
      <dgm:spPr/>
      <dgm:t>
        <a:bodyPr/>
        <a:lstStyle/>
        <a:p>
          <a:endParaRPr lang="en-US"/>
        </a:p>
      </dgm:t>
    </dgm:pt>
    <dgm:pt modelId="{40686749-B822-4036-B448-9C1CAA9947CB}" type="sibTrans" cxnId="{C95C18D9-CE08-4841-9EC9-8B97A388BF76}">
      <dgm:prSet/>
      <dgm:spPr/>
      <dgm:t>
        <a:bodyPr/>
        <a:lstStyle/>
        <a:p>
          <a:endParaRPr lang="en-US"/>
        </a:p>
      </dgm:t>
    </dgm:pt>
    <dgm:pt modelId="{5B428535-01E9-4CFA-8331-B8DBDE01DA48}">
      <dgm:prSet/>
      <dgm:spPr/>
      <dgm:t>
        <a:bodyPr/>
        <a:lstStyle/>
        <a:p>
          <a:r>
            <a:rPr lang="en-US">
              <a:solidFill>
                <a:schemeClr val="tx1"/>
              </a:solidFill>
            </a:rPr>
            <a:t>relevant information is prepared and provided</a:t>
          </a:r>
          <a:endParaRPr lang="en-GB">
            <a:solidFill>
              <a:schemeClr val="tx1"/>
            </a:solidFill>
          </a:endParaRPr>
        </a:p>
      </dgm:t>
    </dgm:pt>
    <dgm:pt modelId="{5C3BE879-CF23-4FE2-9FB4-32DDB475B9BF}" type="parTrans" cxnId="{3017A002-DD74-408F-86DA-6325F7D2B013}">
      <dgm:prSet/>
      <dgm:spPr/>
      <dgm:t>
        <a:bodyPr/>
        <a:lstStyle/>
        <a:p>
          <a:endParaRPr lang="en-US"/>
        </a:p>
      </dgm:t>
    </dgm:pt>
    <dgm:pt modelId="{BC6FB94B-16BF-4519-9E59-21C10E363AF7}" type="sibTrans" cxnId="{3017A002-DD74-408F-86DA-6325F7D2B013}">
      <dgm:prSet/>
      <dgm:spPr/>
      <dgm:t>
        <a:bodyPr/>
        <a:lstStyle/>
        <a:p>
          <a:endParaRPr lang="en-US"/>
        </a:p>
      </dgm:t>
    </dgm:pt>
    <dgm:pt modelId="{505C7014-644D-45F1-B47D-9FC45628237D}">
      <dgm:prSet/>
      <dgm:spPr/>
      <dgm:t>
        <a:bodyPr/>
        <a:lstStyle/>
        <a:p>
          <a:r>
            <a:rPr lang="en-US" dirty="0">
              <a:solidFill>
                <a:schemeClr val="tx1"/>
              </a:solidFill>
            </a:rPr>
            <a:t>the PD and PC carry out their duties</a:t>
          </a:r>
          <a:endParaRPr lang="en-GB" dirty="0">
            <a:solidFill>
              <a:schemeClr val="tx1"/>
            </a:solidFill>
          </a:endParaRPr>
        </a:p>
      </dgm:t>
    </dgm:pt>
    <dgm:pt modelId="{B73745A0-E777-4E1D-AFEB-B98D7A1E884D}" type="parTrans" cxnId="{4AAF30B6-B034-4365-8487-3DDC4B72901A}">
      <dgm:prSet/>
      <dgm:spPr/>
      <dgm:t>
        <a:bodyPr/>
        <a:lstStyle/>
        <a:p>
          <a:endParaRPr lang="en-US"/>
        </a:p>
      </dgm:t>
    </dgm:pt>
    <dgm:pt modelId="{B94DE01D-FDC4-47B9-9CD4-F024DAA007EE}" type="sibTrans" cxnId="{4AAF30B6-B034-4365-8487-3DDC4B72901A}">
      <dgm:prSet/>
      <dgm:spPr/>
      <dgm:t>
        <a:bodyPr/>
        <a:lstStyle/>
        <a:p>
          <a:endParaRPr lang="en-US"/>
        </a:p>
      </dgm:t>
    </dgm:pt>
    <dgm:pt modelId="{2D43F019-292D-46DD-BEB2-46338ED0C9EF}">
      <dgm:prSet/>
      <dgm:spPr/>
      <dgm:t>
        <a:bodyPr/>
        <a:lstStyle/>
        <a:p>
          <a:r>
            <a:rPr lang="en-US">
              <a:solidFill>
                <a:schemeClr val="tx1"/>
              </a:solidFill>
            </a:rPr>
            <a:t>welfare facilities are provided</a:t>
          </a:r>
          <a:endParaRPr lang="en-GB">
            <a:solidFill>
              <a:schemeClr val="tx1"/>
            </a:solidFill>
          </a:endParaRPr>
        </a:p>
      </dgm:t>
    </dgm:pt>
    <dgm:pt modelId="{E17695DB-8222-46C9-92B7-12D0C507933A}" type="parTrans" cxnId="{EF914DE6-AB5C-43C2-8AF2-FB036FCF2693}">
      <dgm:prSet/>
      <dgm:spPr/>
      <dgm:t>
        <a:bodyPr/>
        <a:lstStyle/>
        <a:p>
          <a:endParaRPr lang="en-US"/>
        </a:p>
      </dgm:t>
    </dgm:pt>
    <dgm:pt modelId="{E6BA2791-6450-4928-8232-5A6FC301BC8F}" type="sibTrans" cxnId="{EF914DE6-AB5C-43C2-8AF2-FB036FCF2693}">
      <dgm:prSet/>
      <dgm:spPr/>
      <dgm:t>
        <a:bodyPr/>
        <a:lstStyle/>
        <a:p>
          <a:endParaRPr lang="en-US"/>
        </a:p>
      </dgm:t>
    </dgm:pt>
    <dgm:pt modelId="{55CA5D69-5C44-444E-9B7F-A5C51E545DD2}" type="pres">
      <dgm:prSet presAssocID="{BD84B4EF-A590-4C16-B470-D6EFDB19A90D}" presName="diagram" presStyleCnt="0">
        <dgm:presLayoutVars>
          <dgm:dir/>
          <dgm:resizeHandles val="exact"/>
        </dgm:presLayoutVars>
      </dgm:prSet>
      <dgm:spPr/>
    </dgm:pt>
    <dgm:pt modelId="{BD0F6931-AED9-4051-8ABD-146A3C99BB15}" type="pres">
      <dgm:prSet presAssocID="{65CD26B8-8524-4750-A55B-9FCCE6C3E65A}" presName="node" presStyleLbl="node1" presStyleIdx="0" presStyleCnt="7">
        <dgm:presLayoutVars>
          <dgm:bulletEnabled val="1"/>
        </dgm:presLayoutVars>
      </dgm:prSet>
      <dgm:spPr/>
    </dgm:pt>
    <dgm:pt modelId="{EE97A78A-A1F1-4165-8BFE-322FC8921ACB}" type="pres">
      <dgm:prSet presAssocID="{45FE88BF-5082-4545-835F-015B7A6D1E21}" presName="sibTrans" presStyleCnt="0"/>
      <dgm:spPr/>
    </dgm:pt>
    <dgm:pt modelId="{A1CDBBCB-DB73-43E9-89D0-CCD65714BCE2}" type="pres">
      <dgm:prSet presAssocID="{C17423CA-B47E-4D8F-B57B-2FADC39EF9FF}" presName="node" presStyleLbl="node1" presStyleIdx="1" presStyleCnt="7">
        <dgm:presLayoutVars>
          <dgm:bulletEnabled val="1"/>
        </dgm:presLayoutVars>
      </dgm:prSet>
      <dgm:spPr/>
    </dgm:pt>
    <dgm:pt modelId="{F94D9D95-D0A9-4F63-AC62-D9AD0FC4CACD}" type="pres">
      <dgm:prSet presAssocID="{CD0B7D75-8C90-4631-90A2-D81D6E39F172}" presName="sibTrans" presStyleCnt="0"/>
      <dgm:spPr/>
    </dgm:pt>
    <dgm:pt modelId="{6FFBB38A-DC3A-406F-99E9-AB6CBCEE183A}" type="pres">
      <dgm:prSet presAssocID="{7CEA966C-CE05-4627-A528-7503650FAE1E}" presName="node" presStyleLbl="node1" presStyleIdx="2" presStyleCnt="7">
        <dgm:presLayoutVars>
          <dgm:bulletEnabled val="1"/>
        </dgm:presLayoutVars>
      </dgm:prSet>
      <dgm:spPr/>
    </dgm:pt>
    <dgm:pt modelId="{D1A47674-0CC8-4A54-BC52-74C2D40F3621}" type="pres">
      <dgm:prSet presAssocID="{C773154C-5A74-4DE9-B4BC-CA735C397449}" presName="sibTrans" presStyleCnt="0"/>
      <dgm:spPr/>
    </dgm:pt>
    <dgm:pt modelId="{9B2A0501-87F5-4044-835E-6A3B333095DF}" type="pres">
      <dgm:prSet presAssocID="{3343399F-73D8-45C5-B828-913186D1ED06}" presName="node" presStyleLbl="node1" presStyleIdx="3" presStyleCnt="7">
        <dgm:presLayoutVars>
          <dgm:bulletEnabled val="1"/>
        </dgm:presLayoutVars>
      </dgm:prSet>
      <dgm:spPr/>
    </dgm:pt>
    <dgm:pt modelId="{490A06B5-A021-4842-9185-419C7E7F3692}" type="pres">
      <dgm:prSet presAssocID="{40686749-B822-4036-B448-9C1CAA9947CB}" presName="sibTrans" presStyleCnt="0"/>
      <dgm:spPr/>
    </dgm:pt>
    <dgm:pt modelId="{71F099CD-1DC2-421E-9F38-FB2532FAB035}" type="pres">
      <dgm:prSet presAssocID="{5B428535-01E9-4CFA-8331-B8DBDE01DA48}" presName="node" presStyleLbl="node1" presStyleIdx="4" presStyleCnt="7">
        <dgm:presLayoutVars>
          <dgm:bulletEnabled val="1"/>
        </dgm:presLayoutVars>
      </dgm:prSet>
      <dgm:spPr/>
    </dgm:pt>
    <dgm:pt modelId="{2F01D15B-C25F-422E-B54A-F428DBAEE4F9}" type="pres">
      <dgm:prSet presAssocID="{BC6FB94B-16BF-4519-9E59-21C10E363AF7}" presName="sibTrans" presStyleCnt="0"/>
      <dgm:spPr/>
    </dgm:pt>
    <dgm:pt modelId="{8288A8CD-5C5D-493E-AB2E-5D6AB99A800B}" type="pres">
      <dgm:prSet presAssocID="{505C7014-644D-45F1-B47D-9FC45628237D}" presName="node" presStyleLbl="node1" presStyleIdx="5" presStyleCnt="7">
        <dgm:presLayoutVars>
          <dgm:bulletEnabled val="1"/>
        </dgm:presLayoutVars>
      </dgm:prSet>
      <dgm:spPr/>
    </dgm:pt>
    <dgm:pt modelId="{5B42A539-EC8E-467F-BE7F-94F83E00FAED}" type="pres">
      <dgm:prSet presAssocID="{B94DE01D-FDC4-47B9-9CD4-F024DAA007EE}" presName="sibTrans" presStyleCnt="0"/>
      <dgm:spPr/>
    </dgm:pt>
    <dgm:pt modelId="{AFAD8DE8-2B88-4BCA-A1A5-DC9278ABF8D6}" type="pres">
      <dgm:prSet presAssocID="{2D43F019-292D-46DD-BEB2-46338ED0C9EF}" presName="node" presStyleLbl="node1" presStyleIdx="6" presStyleCnt="7">
        <dgm:presLayoutVars>
          <dgm:bulletEnabled val="1"/>
        </dgm:presLayoutVars>
      </dgm:prSet>
      <dgm:spPr/>
    </dgm:pt>
  </dgm:ptLst>
  <dgm:cxnLst>
    <dgm:cxn modelId="{3017A002-DD74-408F-86DA-6325F7D2B013}" srcId="{BD84B4EF-A590-4C16-B470-D6EFDB19A90D}" destId="{5B428535-01E9-4CFA-8331-B8DBDE01DA48}" srcOrd="4" destOrd="0" parTransId="{5C3BE879-CF23-4FE2-9FB4-32DDB475B9BF}" sibTransId="{BC6FB94B-16BF-4519-9E59-21C10E363AF7}"/>
    <dgm:cxn modelId="{2C3D6F07-6E85-4A06-956C-CEBA1B35B5DC}" srcId="{BD84B4EF-A590-4C16-B470-D6EFDB19A90D}" destId="{65CD26B8-8524-4750-A55B-9FCCE6C3E65A}" srcOrd="0" destOrd="0" parTransId="{B6D1812B-9F86-4546-ADEB-2BC9E11DBE86}" sibTransId="{45FE88BF-5082-4545-835F-015B7A6D1E21}"/>
    <dgm:cxn modelId="{0EC8240D-AC81-4C25-B3ED-7CFFA0E33F48}" srcId="{BD84B4EF-A590-4C16-B470-D6EFDB19A90D}" destId="{C17423CA-B47E-4D8F-B57B-2FADC39EF9FF}" srcOrd="1" destOrd="0" parTransId="{B2204F98-4D9B-44F7-8B7D-FA82A20FE29D}" sibTransId="{CD0B7D75-8C90-4631-90A2-D81D6E39F172}"/>
    <dgm:cxn modelId="{AF33AD63-CC08-44EE-AB92-8775F65A6F34}" type="presOf" srcId="{BD84B4EF-A590-4C16-B470-D6EFDB19A90D}" destId="{55CA5D69-5C44-444E-9B7F-A5C51E545DD2}" srcOrd="0" destOrd="0" presId="urn:microsoft.com/office/officeart/2005/8/layout/default"/>
    <dgm:cxn modelId="{5D7B0B64-A78E-4826-ACCE-49EE2C17743B}" srcId="{BD84B4EF-A590-4C16-B470-D6EFDB19A90D}" destId="{7CEA966C-CE05-4627-A528-7503650FAE1E}" srcOrd="2" destOrd="0" parTransId="{0933FD2A-7A9C-40EF-9CC0-61886CC8929B}" sibTransId="{C773154C-5A74-4DE9-B4BC-CA735C397449}"/>
    <dgm:cxn modelId="{679F467F-91E7-458B-BBC1-3A72601A6D17}" type="presOf" srcId="{3343399F-73D8-45C5-B828-913186D1ED06}" destId="{9B2A0501-87F5-4044-835E-6A3B333095DF}" srcOrd="0" destOrd="0" presId="urn:microsoft.com/office/officeart/2005/8/layout/default"/>
    <dgm:cxn modelId="{A7CCA781-6831-4636-85B3-E0CD20844E63}" type="presOf" srcId="{65CD26B8-8524-4750-A55B-9FCCE6C3E65A}" destId="{BD0F6931-AED9-4051-8ABD-146A3C99BB15}" srcOrd="0" destOrd="0" presId="urn:microsoft.com/office/officeart/2005/8/layout/default"/>
    <dgm:cxn modelId="{942F6F92-3AA4-450D-991F-1AB81182AC8A}" type="presOf" srcId="{5B428535-01E9-4CFA-8331-B8DBDE01DA48}" destId="{71F099CD-1DC2-421E-9F38-FB2532FAB035}" srcOrd="0" destOrd="0" presId="urn:microsoft.com/office/officeart/2005/8/layout/default"/>
    <dgm:cxn modelId="{4BB50197-B01B-423C-99F2-C76A3100A862}" type="presOf" srcId="{C17423CA-B47E-4D8F-B57B-2FADC39EF9FF}" destId="{A1CDBBCB-DB73-43E9-89D0-CCD65714BCE2}" srcOrd="0" destOrd="0" presId="urn:microsoft.com/office/officeart/2005/8/layout/default"/>
    <dgm:cxn modelId="{4AAF30B6-B034-4365-8487-3DDC4B72901A}" srcId="{BD84B4EF-A590-4C16-B470-D6EFDB19A90D}" destId="{505C7014-644D-45F1-B47D-9FC45628237D}" srcOrd="5" destOrd="0" parTransId="{B73745A0-E777-4E1D-AFEB-B98D7A1E884D}" sibTransId="{B94DE01D-FDC4-47B9-9CD4-F024DAA007EE}"/>
    <dgm:cxn modelId="{A7F5CACA-2FBA-4931-9C96-D8A79CD68A82}" type="presOf" srcId="{7CEA966C-CE05-4627-A528-7503650FAE1E}" destId="{6FFBB38A-DC3A-406F-99E9-AB6CBCEE183A}" srcOrd="0" destOrd="0" presId="urn:microsoft.com/office/officeart/2005/8/layout/default"/>
    <dgm:cxn modelId="{3E1DFFD1-A58A-461A-B779-ED6E79B66F8F}" type="presOf" srcId="{2D43F019-292D-46DD-BEB2-46338ED0C9EF}" destId="{AFAD8DE8-2B88-4BCA-A1A5-DC9278ABF8D6}" srcOrd="0" destOrd="0" presId="urn:microsoft.com/office/officeart/2005/8/layout/default"/>
    <dgm:cxn modelId="{C95C18D9-CE08-4841-9EC9-8B97A388BF76}" srcId="{BD84B4EF-A590-4C16-B470-D6EFDB19A90D}" destId="{3343399F-73D8-45C5-B828-913186D1ED06}" srcOrd="3" destOrd="0" parTransId="{B1931B28-AD01-4AC2-834C-B13BA2069086}" sibTransId="{40686749-B822-4036-B448-9C1CAA9947CB}"/>
    <dgm:cxn modelId="{EF914DE6-AB5C-43C2-8AF2-FB036FCF2693}" srcId="{BD84B4EF-A590-4C16-B470-D6EFDB19A90D}" destId="{2D43F019-292D-46DD-BEB2-46338ED0C9EF}" srcOrd="6" destOrd="0" parTransId="{E17695DB-8222-46C9-92B7-12D0C507933A}" sibTransId="{E6BA2791-6450-4928-8232-5A6FC301BC8F}"/>
    <dgm:cxn modelId="{DD513CE9-2338-49C0-8601-B6B9401B7379}" type="presOf" srcId="{505C7014-644D-45F1-B47D-9FC45628237D}" destId="{8288A8CD-5C5D-493E-AB2E-5D6AB99A800B}" srcOrd="0" destOrd="0" presId="urn:microsoft.com/office/officeart/2005/8/layout/default"/>
    <dgm:cxn modelId="{04096941-7FBB-41AA-B3A0-5CF805CDE3D6}" type="presParOf" srcId="{55CA5D69-5C44-444E-9B7F-A5C51E545DD2}" destId="{BD0F6931-AED9-4051-8ABD-146A3C99BB15}" srcOrd="0" destOrd="0" presId="urn:microsoft.com/office/officeart/2005/8/layout/default"/>
    <dgm:cxn modelId="{90D48287-C9A6-415E-9B46-6995597B1BC6}" type="presParOf" srcId="{55CA5D69-5C44-444E-9B7F-A5C51E545DD2}" destId="{EE97A78A-A1F1-4165-8BFE-322FC8921ACB}" srcOrd="1" destOrd="0" presId="urn:microsoft.com/office/officeart/2005/8/layout/default"/>
    <dgm:cxn modelId="{8F1A2269-3B83-4C9E-ABDD-D597CFF74E22}" type="presParOf" srcId="{55CA5D69-5C44-444E-9B7F-A5C51E545DD2}" destId="{A1CDBBCB-DB73-43E9-89D0-CCD65714BCE2}" srcOrd="2" destOrd="0" presId="urn:microsoft.com/office/officeart/2005/8/layout/default"/>
    <dgm:cxn modelId="{851CCD8B-E90D-4CA4-A5D4-F9DDBF635D32}" type="presParOf" srcId="{55CA5D69-5C44-444E-9B7F-A5C51E545DD2}" destId="{F94D9D95-D0A9-4F63-AC62-D9AD0FC4CACD}" srcOrd="3" destOrd="0" presId="urn:microsoft.com/office/officeart/2005/8/layout/default"/>
    <dgm:cxn modelId="{EF94543A-4EC5-4D73-A451-EF9475476713}" type="presParOf" srcId="{55CA5D69-5C44-444E-9B7F-A5C51E545DD2}" destId="{6FFBB38A-DC3A-406F-99E9-AB6CBCEE183A}" srcOrd="4" destOrd="0" presId="urn:microsoft.com/office/officeart/2005/8/layout/default"/>
    <dgm:cxn modelId="{B68DC2A9-AF5E-473B-B1D3-E6773B080B90}" type="presParOf" srcId="{55CA5D69-5C44-444E-9B7F-A5C51E545DD2}" destId="{D1A47674-0CC8-4A54-BC52-74C2D40F3621}" srcOrd="5" destOrd="0" presId="urn:microsoft.com/office/officeart/2005/8/layout/default"/>
    <dgm:cxn modelId="{312A589D-AAE1-4CC8-934B-1C2D87D554E8}" type="presParOf" srcId="{55CA5D69-5C44-444E-9B7F-A5C51E545DD2}" destId="{9B2A0501-87F5-4044-835E-6A3B333095DF}" srcOrd="6" destOrd="0" presId="urn:microsoft.com/office/officeart/2005/8/layout/default"/>
    <dgm:cxn modelId="{05720F13-ADC3-4510-84C4-1B1DB9C65294}" type="presParOf" srcId="{55CA5D69-5C44-444E-9B7F-A5C51E545DD2}" destId="{490A06B5-A021-4842-9185-419C7E7F3692}" srcOrd="7" destOrd="0" presId="urn:microsoft.com/office/officeart/2005/8/layout/default"/>
    <dgm:cxn modelId="{00993374-3B3E-4321-BE3F-1D0D1DE4B753}" type="presParOf" srcId="{55CA5D69-5C44-444E-9B7F-A5C51E545DD2}" destId="{71F099CD-1DC2-421E-9F38-FB2532FAB035}" srcOrd="8" destOrd="0" presId="urn:microsoft.com/office/officeart/2005/8/layout/default"/>
    <dgm:cxn modelId="{0B043CE1-5820-4616-B103-EE2BC9208D93}" type="presParOf" srcId="{55CA5D69-5C44-444E-9B7F-A5C51E545DD2}" destId="{2F01D15B-C25F-422E-B54A-F428DBAEE4F9}" srcOrd="9" destOrd="0" presId="urn:microsoft.com/office/officeart/2005/8/layout/default"/>
    <dgm:cxn modelId="{9717DE8A-2DF1-4AF0-9562-2659BDB3630D}" type="presParOf" srcId="{55CA5D69-5C44-444E-9B7F-A5C51E545DD2}" destId="{8288A8CD-5C5D-493E-AB2E-5D6AB99A800B}" srcOrd="10" destOrd="0" presId="urn:microsoft.com/office/officeart/2005/8/layout/default"/>
    <dgm:cxn modelId="{85DD2085-C608-4AEF-BB3B-F75EA8642676}" type="presParOf" srcId="{55CA5D69-5C44-444E-9B7F-A5C51E545DD2}" destId="{5B42A539-EC8E-467F-BE7F-94F83E00FAED}" srcOrd="11" destOrd="0" presId="urn:microsoft.com/office/officeart/2005/8/layout/default"/>
    <dgm:cxn modelId="{101D7B3C-4975-428C-980F-A439D182AEBF}" type="presParOf" srcId="{55CA5D69-5C44-444E-9B7F-A5C51E545DD2}" destId="{AFAD8DE8-2B88-4BCA-A1A5-DC9278ABF8D6}"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B8D1DEF-B7D0-46BE-9DC9-4C8960E04056}" type="doc">
      <dgm:prSet loTypeId="urn:microsoft.com/office/officeart/2005/8/layout/default" loCatId="list" qsTypeId="urn:microsoft.com/office/officeart/2005/8/quickstyle/simple5" qsCatId="simple" csTypeId="urn:microsoft.com/office/officeart/2005/8/colors/accent1_4" csCatId="accent1"/>
      <dgm:spPr/>
      <dgm:t>
        <a:bodyPr/>
        <a:lstStyle/>
        <a:p>
          <a:endParaRPr lang="en-US"/>
        </a:p>
      </dgm:t>
    </dgm:pt>
    <dgm:pt modelId="{EF47DD49-7484-4040-B05B-46599292D1B7}">
      <dgm:prSet/>
      <dgm:spPr/>
      <dgm:t>
        <a:bodyPr/>
        <a:lstStyle/>
        <a:p>
          <a:r>
            <a:rPr lang="en-US">
              <a:solidFill>
                <a:schemeClr val="tx1"/>
              </a:solidFill>
            </a:rPr>
            <a:t>Eliminate, reduce or control foreseeable risks arising during:</a:t>
          </a:r>
          <a:endParaRPr lang="en-GB">
            <a:solidFill>
              <a:schemeClr val="tx1"/>
            </a:solidFill>
          </a:endParaRPr>
        </a:p>
      </dgm:t>
    </dgm:pt>
    <dgm:pt modelId="{1F6D2391-B823-4D7D-B4DB-132F0CF17F20}" type="parTrans" cxnId="{E83F160C-B7B0-4E7E-B2CD-C6253E2445CE}">
      <dgm:prSet/>
      <dgm:spPr/>
      <dgm:t>
        <a:bodyPr/>
        <a:lstStyle/>
        <a:p>
          <a:endParaRPr lang="en-US"/>
        </a:p>
      </dgm:t>
    </dgm:pt>
    <dgm:pt modelId="{4A215714-EDF7-4056-A5A9-56FDA0B770D1}" type="sibTrans" cxnId="{E83F160C-B7B0-4E7E-B2CD-C6253E2445CE}">
      <dgm:prSet/>
      <dgm:spPr/>
      <dgm:t>
        <a:bodyPr/>
        <a:lstStyle/>
        <a:p>
          <a:endParaRPr lang="en-US"/>
        </a:p>
      </dgm:t>
    </dgm:pt>
    <dgm:pt modelId="{EEAE899F-A28E-4270-8AC7-7550A5C2BE60}" type="pres">
      <dgm:prSet presAssocID="{5B8D1DEF-B7D0-46BE-9DC9-4C8960E04056}" presName="diagram" presStyleCnt="0">
        <dgm:presLayoutVars>
          <dgm:dir/>
          <dgm:resizeHandles val="exact"/>
        </dgm:presLayoutVars>
      </dgm:prSet>
      <dgm:spPr/>
    </dgm:pt>
    <dgm:pt modelId="{F2C31C36-1C96-4BF8-9B8C-48FA8990E61C}" type="pres">
      <dgm:prSet presAssocID="{EF47DD49-7484-4040-B05B-46599292D1B7}" presName="node" presStyleLbl="node1" presStyleIdx="0" presStyleCnt="1" custLinFactX="25235" custLinFactNeighborX="100000" custLinFactNeighborY="-9843">
        <dgm:presLayoutVars>
          <dgm:bulletEnabled val="1"/>
        </dgm:presLayoutVars>
      </dgm:prSet>
      <dgm:spPr/>
    </dgm:pt>
  </dgm:ptLst>
  <dgm:cxnLst>
    <dgm:cxn modelId="{E83F160C-B7B0-4E7E-B2CD-C6253E2445CE}" srcId="{5B8D1DEF-B7D0-46BE-9DC9-4C8960E04056}" destId="{EF47DD49-7484-4040-B05B-46599292D1B7}" srcOrd="0" destOrd="0" parTransId="{1F6D2391-B823-4D7D-B4DB-132F0CF17F20}" sibTransId="{4A215714-EDF7-4056-A5A9-56FDA0B770D1}"/>
    <dgm:cxn modelId="{DD32E812-6779-4D8B-9E02-E9C9F09D6557}" type="presOf" srcId="{EF47DD49-7484-4040-B05B-46599292D1B7}" destId="{F2C31C36-1C96-4BF8-9B8C-48FA8990E61C}" srcOrd="0" destOrd="0" presId="urn:microsoft.com/office/officeart/2005/8/layout/default"/>
    <dgm:cxn modelId="{6C74AA49-84EB-4E90-B37A-E47B309E4E95}" type="presOf" srcId="{5B8D1DEF-B7D0-46BE-9DC9-4C8960E04056}" destId="{EEAE899F-A28E-4270-8AC7-7550A5C2BE60}" srcOrd="0" destOrd="0" presId="urn:microsoft.com/office/officeart/2005/8/layout/default"/>
    <dgm:cxn modelId="{34D482FD-31D6-4C8E-A1B1-5A48C4F12F9E}" type="presParOf" srcId="{EEAE899F-A28E-4270-8AC7-7550A5C2BE60}" destId="{F2C31C36-1C96-4BF8-9B8C-48FA8990E61C}"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5C8F03A-A9CC-4BFD-8740-0669B58E89B5}" type="doc">
      <dgm:prSet loTypeId="urn:microsoft.com/office/officeart/2005/8/layout/default" loCatId="list" qsTypeId="urn:microsoft.com/office/officeart/2005/8/quickstyle/simple5" qsCatId="simple" csTypeId="urn:microsoft.com/office/officeart/2005/8/colors/accent1_4" csCatId="accent1" phldr="1"/>
      <dgm:spPr/>
      <dgm:t>
        <a:bodyPr/>
        <a:lstStyle/>
        <a:p>
          <a:endParaRPr lang="en-US"/>
        </a:p>
      </dgm:t>
    </dgm:pt>
    <dgm:pt modelId="{F6C42E62-7D39-4812-A3C8-21946C8F3508}">
      <dgm:prSet custT="1"/>
      <dgm:spPr/>
      <dgm:t>
        <a:bodyPr/>
        <a:lstStyle/>
        <a:p>
          <a:r>
            <a:rPr lang="en-US" sz="2400" dirty="0">
              <a:solidFill>
                <a:schemeClr val="tx1"/>
              </a:solidFill>
            </a:rPr>
            <a:t>Construction</a:t>
          </a:r>
          <a:endParaRPr lang="en-GB" sz="2400" dirty="0">
            <a:solidFill>
              <a:schemeClr val="tx1"/>
            </a:solidFill>
          </a:endParaRPr>
        </a:p>
      </dgm:t>
    </dgm:pt>
    <dgm:pt modelId="{7641A395-DFC6-4BB1-97B2-E9721174F757}" type="parTrans" cxnId="{C48BD836-BE58-4DF9-986D-0909323FFE84}">
      <dgm:prSet/>
      <dgm:spPr/>
      <dgm:t>
        <a:bodyPr/>
        <a:lstStyle/>
        <a:p>
          <a:endParaRPr lang="en-US"/>
        </a:p>
      </dgm:t>
    </dgm:pt>
    <dgm:pt modelId="{A1A80230-8DD5-46DF-8665-CC8C5A7CFAA3}" type="sibTrans" cxnId="{C48BD836-BE58-4DF9-986D-0909323FFE84}">
      <dgm:prSet/>
      <dgm:spPr/>
      <dgm:t>
        <a:bodyPr/>
        <a:lstStyle/>
        <a:p>
          <a:endParaRPr lang="en-US"/>
        </a:p>
      </dgm:t>
    </dgm:pt>
    <dgm:pt modelId="{9D79CFF4-FD07-4582-839C-CF3780860F28}">
      <dgm:prSet custT="1"/>
      <dgm:spPr/>
      <dgm:t>
        <a:bodyPr/>
        <a:lstStyle/>
        <a:p>
          <a:r>
            <a:rPr lang="en-US" sz="4000" b="1" dirty="0">
              <a:solidFill>
                <a:schemeClr val="tx1"/>
              </a:solidFill>
            </a:rPr>
            <a:t>+</a:t>
          </a:r>
          <a:endParaRPr lang="en-GB" sz="4000" b="1" dirty="0">
            <a:solidFill>
              <a:schemeClr val="tx1"/>
            </a:solidFill>
          </a:endParaRPr>
        </a:p>
      </dgm:t>
    </dgm:pt>
    <dgm:pt modelId="{63DD2835-233F-4030-B557-5F29F15F47B4}" type="parTrans" cxnId="{985B3336-055D-4CB1-8483-35501B29948B}">
      <dgm:prSet/>
      <dgm:spPr/>
      <dgm:t>
        <a:bodyPr/>
        <a:lstStyle/>
        <a:p>
          <a:endParaRPr lang="en-US"/>
        </a:p>
      </dgm:t>
    </dgm:pt>
    <dgm:pt modelId="{FD90D674-80FB-47BF-B1CC-C83BFAB5E6BC}" type="sibTrans" cxnId="{985B3336-055D-4CB1-8483-35501B29948B}">
      <dgm:prSet/>
      <dgm:spPr/>
      <dgm:t>
        <a:bodyPr/>
        <a:lstStyle/>
        <a:p>
          <a:endParaRPr lang="en-US"/>
        </a:p>
      </dgm:t>
    </dgm:pt>
    <dgm:pt modelId="{26CD620A-4D9C-4AB7-A871-55C88A1FAF68}">
      <dgm:prSet custT="1"/>
      <dgm:spPr/>
      <dgm:t>
        <a:bodyPr/>
        <a:lstStyle/>
        <a:p>
          <a:r>
            <a:rPr lang="en-US" sz="2000" dirty="0">
              <a:solidFill>
                <a:schemeClr val="tx1"/>
              </a:solidFill>
            </a:rPr>
            <a:t>Maintenance and use of building post construction</a:t>
          </a:r>
          <a:endParaRPr lang="en-GB" sz="2000" dirty="0">
            <a:solidFill>
              <a:schemeClr val="tx1"/>
            </a:solidFill>
          </a:endParaRPr>
        </a:p>
      </dgm:t>
    </dgm:pt>
    <dgm:pt modelId="{8953BB79-D311-4882-992F-E988F6EBAA35}" type="parTrans" cxnId="{6815591E-BFEF-4C0C-90B8-EC476C0A6FF2}">
      <dgm:prSet/>
      <dgm:spPr/>
      <dgm:t>
        <a:bodyPr/>
        <a:lstStyle/>
        <a:p>
          <a:endParaRPr lang="en-US"/>
        </a:p>
      </dgm:t>
    </dgm:pt>
    <dgm:pt modelId="{584DCD9B-9AC4-4778-B477-FF2FD3B4B08A}" type="sibTrans" cxnId="{6815591E-BFEF-4C0C-90B8-EC476C0A6FF2}">
      <dgm:prSet/>
      <dgm:spPr/>
      <dgm:t>
        <a:bodyPr/>
        <a:lstStyle/>
        <a:p>
          <a:endParaRPr lang="en-US"/>
        </a:p>
      </dgm:t>
    </dgm:pt>
    <dgm:pt modelId="{B10247B7-9CD5-446D-8D75-11E8F53A9B4C}" type="pres">
      <dgm:prSet presAssocID="{45C8F03A-A9CC-4BFD-8740-0669B58E89B5}" presName="diagram" presStyleCnt="0">
        <dgm:presLayoutVars>
          <dgm:dir/>
          <dgm:resizeHandles val="exact"/>
        </dgm:presLayoutVars>
      </dgm:prSet>
      <dgm:spPr/>
    </dgm:pt>
    <dgm:pt modelId="{31B001B5-DC11-456F-BC42-F6E390BF428B}" type="pres">
      <dgm:prSet presAssocID="{F6C42E62-7D39-4812-A3C8-21946C8F3508}" presName="node" presStyleLbl="node1" presStyleIdx="0" presStyleCnt="3">
        <dgm:presLayoutVars>
          <dgm:bulletEnabled val="1"/>
        </dgm:presLayoutVars>
      </dgm:prSet>
      <dgm:spPr/>
    </dgm:pt>
    <dgm:pt modelId="{E8E21CE6-53BE-4E4C-8DB7-BE99882FDA81}" type="pres">
      <dgm:prSet presAssocID="{A1A80230-8DD5-46DF-8665-CC8C5A7CFAA3}" presName="sibTrans" presStyleCnt="0"/>
      <dgm:spPr/>
    </dgm:pt>
    <dgm:pt modelId="{D6C6BA54-CD0E-44EF-A88B-46F896149F03}" type="pres">
      <dgm:prSet presAssocID="{9D79CFF4-FD07-4582-839C-CF3780860F28}" presName="node" presStyleLbl="node1" presStyleIdx="1" presStyleCnt="3" custScaleX="19316" custScaleY="25220">
        <dgm:presLayoutVars>
          <dgm:bulletEnabled val="1"/>
        </dgm:presLayoutVars>
      </dgm:prSet>
      <dgm:spPr/>
    </dgm:pt>
    <dgm:pt modelId="{8573B6EF-CD2A-4E14-85E7-47F14A833F53}" type="pres">
      <dgm:prSet presAssocID="{FD90D674-80FB-47BF-B1CC-C83BFAB5E6BC}" presName="sibTrans" presStyleCnt="0"/>
      <dgm:spPr/>
    </dgm:pt>
    <dgm:pt modelId="{8CE1CCB8-34AC-4E77-B720-FD7122F6E60B}" type="pres">
      <dgm:prSet presAssocID="{26CD620A-4D9C-4AB7-A871-55C88A1FAF68}" presName="node" presStyleLbl="node1" presStyleIdx="2" presStyleCnt="3">
        <dgm:presLayoutVars>
          <dgm:bulletEnabled val="1"/>
        </dgm:presLayoutVars>
      </dgm:prSet>
      <dgm:spPr/>
    </dgm:pt>
  </dgm:ptLst>
  <dgm:cxnLst>
    <dgm:cxn modelId="{C8C83D16-1521-48C5-8EAB-8B3199023BA4}" type="presOf" srcId="{45C8F03A-A9CC-4BFD-8740-0669B58E89B5}" destId="{B10247B7-9CD5-446D-8D75-11E8F53A9B4C}" srcOrd="0" destOrd="0" presId="urn:microsoft.com/office/officeart/2005/8/layout/default"/>
    <dgm:cxn modelId="{6815591E-BFEF-4C0C-90B8-EC476C0A6FF2}" srcId="{45C8F03A-A9CC-4BFD-8740-0669B58E89B5}" destId="{26CD620A-4D9C-4AB7-A871-55C88A1FAF68}" srcOrd="2" destOrd="0" parTransId="{8953BB79-D311-4882-992F-E988F6EBAA35}" sibTransId="{584DCD9B-9AC4-4778-B477-FF2FD3B4B08A}"/>
    <dgm:cxn modelId="{985B3336-055D-4CB1-8483-35501B29948B}" srcId="{45C8F03A-A9CC-4BFD-8740-0669B58E89B5}" destId="{9D79CFF4-FD07-4582-839C-CF3780860F28}" srcOrd="1" destOrd="0" parTransId="{63DD2835-233F-4030-B557-5F29F15F47B4}" sibTransId="{FD90D674-80FB-47BF-B1CC-C83BFAB5E6BC}"/>
    <dgm:cxn modelId="{C48BD836-BE58-4DF9-986D-0909323FFE84}" srcId="{45C8F03A-A9CC-4BFD-8740-0669B58E89B5}" destId="{F6C42E62-7D39-4812-A3C8-21946C8F3508}" srcOrd="0" destOrd="0" parTransId="{7641A395-DFC6-4BB1-97B2-E9721174F757}" sibTransId="{A1A80230-8DD5-46DF-8665-CC8C5A7CFAA3}"/>
    <dgm:cxn modelId="{F2F11478-F722-4E4A-91A6-2068AE42DB67}" type="presOf" srcId="{F6C42E62-7D39-4812-A3C8-21946C8F3508}" destId="{31B001B5-DC11-456F-BC42-F6E390BF428B}" srcOrd="0" destOrd="0" presId="urn:microsoft.com/office/officeart/2005/8/layout/default"/>
    <dgm:cxn modelId="{D9E0CA7D-9C5C-44B1-9E8D-F1DDAF905255}" type="presOf" srcId="{9D79CFF4-FD07-4582-839C-CF3780860F28}" destId="{D6C6BA54-CD0E-44EF-A88B-46F896149F03}" srcOrd="0" destOrd="0" presId="urn:microsoft.com/office/officeart/2005/8/layout/default"/>
    <dgm:cxn modelId="{6089168E-E319-4D5F-A757-29A69CD20D30}" type="presOf" srcId="{26CD620A-4D9C-4AB7-A871-55C88A1FAF68}" destId="{8CE1CCB8-34AC-4E77-B720-FD7122F6E60B}" srcOrd="0" destOrd="0" presId="urn:microsoft.com/office/officeart/2005/8/layout/default"/>
    <dgm:cxn modelId="{F3D41575-4581-4AFB-B0F1-58E4EDE5CE2D}" type="presParOf" srcId="{B10247B7-9CD5-446D-8D75-11E8F53A9B4C}" destId="{31B001B5-DC11-456F-BC42-F6E390BF428B}" srcOrd="0" destOrd="0" presId="urn:microsoft.com/office/officeart/2005/8/layout/default"/>
    <dgm:cxn modelId="{A6B2394F-7F5A-47EA-921F-E496C6EAC64B}" type="presParOf" srcId="{B10247B7-9CD5-446D-8D75-11E8F53A9B4C}" destId="{E8E21CE6-53BE-4E4C-8DB7-BE99882FDA81}" srcOrd="1" destOrd="0" presId="urn:microsoft.com/office/officeart/2005/8/layout/default"/>
    <dgm:cxn modelId="{39563D7A-C868-4947-BA60-4A456B02618D}" type="presParOf" srcId="{B10247B7-9CD5-446D-8D75-11E8F53A9B4C}" destId="{D6C6BA54-CD0E-44EF-A88B-46F896149F03}" srcOrd="2" destOrd="0" presId="urn:microsoft.com/office/officeart/2005/8/layout/default"/>
    <dgm:cxn modelId="{A4602061-8E5C-4346-92AD-BF05967AE279}" type="presParOf" srcId="{B10247B7-9CD5-446D-8D75-11E8F53A9B4C}" destId="{8573B6EF-CD2A-4E14-85E7-47F14A833F53}" srcOrd="3" destOrd="0" presId="urn:microsoft.com/office/officeart/2005/8/layout/default"/>
    <dgm:cxn modelId="{C019F09F-1F59-4CDD-8FDB-78CC70AAC4E6}" type="presParOf" srcId="{B10247B7-9CD5-446D-8D75-11E8F53A9B4C}" destId="{8CE1CCB8-34AC-4E77-B720-FD7122F6E60B}"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DD6D873-73C7-4E2E-816F-349BF4D83421}" type="doc">
      <dgm:prSet loTypeId="urn:microsoft.com/office/officeart/2005/8/layout/default" loCatId="list" qsTypeId="urn:microsoft.com/office/officeart/2005/8/quickstyle/simple5" qsCatId="simple" csTypeId="urn:microsoft.com/office/officeart/2005/8/colors/accent1_4" csCatId="accent1"/>
      <dgm:spPr/>
      <dgm:t>
        <a:bodyPr/>
        <a:lstStyle/>
        <a:p>
          <a:endParaRPr lang="en-US"/>
        </a:p>
      </dgm:t>
    </dgm:pt>
    <dgm:pt modelId="{530392CB-AFAE-4749-8FEE-B4C1BE8531DF}">
      <dgm:prSet/>
      <dgm:spPr/>
      <dgm:t>
        <a:bodyPr/>
        <a:lstStyle/>
        <a:p>
          <a:r>
            <a:rPr lang="en-GB">
              <a:solidFill>
                <a:schemeClr val="tx1"/>
              </a:solidFill>
            </a:rPr>
            <a:t>Plan, manage, monitor and co-ordinate Health and safety in Pre-construction Phase**</a:t>
          </a:r>
        </a:p>
      </dgm:t>
    </dgm:pt>
    <dgm:pt modelId="{CBFE1E9F-C583-4DC8-A66C-E7EBDD741E5D}" type="parTrans" cxnId="{4C834129-90F9-4DE7-A69C-C6DE6C3C5D50}">
      <dgm:prSet/>
      <dgm:spPr/>
      <dgm:t>
        <a:bodyPr/>
        <a:lstStyle/>
        <a:p>
          <a:endParaRPr lang="en-US"/>
        </a:p>
      </dgm:t>
    </dgm:pt>
    <dgm:pt modelId="{62429FC4-B8C1-4603-B022-9CF99DB22725}" type="sibTrans" cxnId="{4C834129-90F9-4DE7-A69C-C6DE6C3C5D50}">
      <dgm:prSet/>
      <dgm:spPr/>
      <dgm:t>
        <a:bodyPr/>
        <a:lstStyle/>
        <a:p>
          <a:endParaRPr lang="en-US"/>
        </a:p>
      </dgm:t>
    </dgm:pt>
    <dgm:pt modelId="{403B68A5-164E-4799-9F87-15A045850BE0}">
      <dgm:prSet/>
      <dgm:spPr/>
      <dgm:t>
        <a:bodyPr/>
        <a:lstStyle/>
        <a:p>
          <a:r>
            <a:rPr lang="en-GB" dirty="0">
              <a:solidFill>
                <a:schemeClr val="tx1"/>
              </a:solidFill>
            </a:rPr>
            <a:t>Prepare and provide relevant information to other </a:t>
          </a:r>
          <a:r>
            <a:rPr lang="en-GB" dirty="0" err="1">
              <a:solidFill>
                <a:schemeClr val="tx1"/>
              </a:solidFill>
            </a:rPr>
            <a:t>dutyholders</a:t>
          </a:r>
          <a:endParaRPr lang="en-GB" dirty="0">
            <a:solidFill>
              <a:schemeClr val="tx1"/>
            </a:solidFill>
          </a:endParaRPr>
        </a:p>
      </dgm:t>
    </dgm:pt>
    <dgm:pt modelId="{846CE6DF-95CE-4F36-8F9E-726EF1BDDE21}" type="parTrans" cxnId="{CF8408C6-84AF-47FA-99EB-57D396C0C93E}">
      <dgm:prSet/>
      <dgm:spPr/>
      <dgm:t>
        <a:bodyPr/>
        <a:lstStyle/>
        <a:p>
          <a:endParaRPr lang="en-US"/>
        </a:p>
      </dgm:t>
    </dgm:pt>
    <dgm:pt modelId="{422DD803-25A8-4C37-A43A-89BB4B36E290}" type="sibTrans" cxnId="{CF8408C6-84AF-47FA-99EB-57D396C0C93E}">
      <dgm:prSet/>
      <dgm:spPr/>
      <dgm:t>
        <a:bodyPr/>
        <a:lstStyle/>
        <a:p>
          <a:endParaRPr lang="en-US"/>
        </a:p>
      </dgm:t>
    </dgm:pt>
    <dgm:pt modelId="{8F27D990-BCB5-495B-BA9D-7BD80ADD68FD}">
      <dgm:prSet/>
      <dgm:spPr/>
      <dgm:t>
        <a:bodyPr/>
        <a:lstStyle/>
        <a:p>
          <a:r>
            <a:rPr lang="en-GB" dirty="0">
              <a:solidFill>
                <a:schemeClr val="tx1"/>
              </a:solidFill>
            </a:rPr>
            <a:t>Provide relevant information on health and safety to Principal Contractor during construction phase </a:t>
          </a:r>
        </a:p>
      </dgm:t>
    </dgm:pt>
    <dgm:pt modelId="{753F7029-7918-4B2C-A327-54AFA45D8B4A}" type="parTrans" cxnId="{8B4F911A-C66B-447E-8A9C-566784269C60}">
      <dgm:prSet/>
      <dgm:spPr/>
      <dgm:t>
        <a:bodyPr/>
        <a:lstStyle/>
        <a:p>
          <a:endParaRPr lang="en-US"/>
        </a:p>
      </dgm:t>
    </dgm:pt>
    <dgm:pt modelId="{CCAC5119-A2DC-474D-8535-BF06566EA07F}" type="sibTrans" cxnId="{8B4F911A-C66B-447E-8A9C-566784269C60}">
      <dgm:prSet/>
      <dgm:spPr/>
      <dgm:t>
        <a:bodyPr/>
        <a:lstStyle/>
        <a:p>
          <a:endParaRPr lang="en-US"/>
        </a:p>
      </dgm:t>
    </dgm:pt>
    <dgm:pt modelId="{A5BAFCBC-3506-4DBD-91AA-9D11CB86465C}" type="pres">
      <dgm:prSet presAssocID="{6DD6D873-73C7-4E2E-816F-349BF4D83421}" presName="diagram" presStyleCnt="0">
        <dgm:presLayoutVars>
          <dgm:dir/>
          <dgm:resizeHandles val="exact"/>
        </dgm:presLayoutVars>
      </dgm:prSet>
      <dgm:spPr/>
    </dgm:pt>
    <dgm:pt modelId="{2EB93C15-9C6D-47A5-9F49-ACF2B40756CC}" type="pres">
      <dgm:prSet presAssocID="{530392CB-AFAE-4749-8FEE-B4C1BE8531DF}" presName="node" presStyleLbl="node1" presStyleIdx="0" presStyleCnt="3">
        <dgm:presLayoutVars>
          <dgm:bulletEnabled val="1"/>
        </dgm:presLayoutVars>
      </dgm:prSet>
      <dgm:spPr/>
    </dgm:pt>
    <dgm:pt modelId="{6C5F1E73-F9B8-4CC3-860D-B67918FBC5E4}" type="pres">
      <dgm:prSet presAssocID="{62429FC4-B8C1-4603-B022-9CF99DB22725}" presName="sibTrans" presStyleCnt="0"/>
      <dgm:spPr/>
    </dgm:pt>
    <dgm:pt modelId="{8378BB7C-91E5-4700-A267-0DA6D9E37536}" type="pres">
      <dgm:prSet presAssocID="{403B68A5-164E-4799-9F87-15A045850BE0}" presName="node" presStyleLbl="node1" presStyleIdx="1" presStyleCnt="3">
        <dgm:presLayoutVars>
          <dgm:bulletEnabled val="1"/>
        </dgm:presLayoutVars>
      </dgm:prSet>
      <dgm:spPr/>
    </dgm:pt>
    <dgm:pt modelId="{580B0D2F-326F-4824-B361-DBF840C01342}" type="pres">
      <dgm:prSet presAssocID="{422DD803-25A8-4C37-A43A-89BB4B36E290}" presName="sibTrans" presStyleCnt="0"/>
      <dgm:spPr/>
    </dgm:pt>
    <dgm:pt modelId="{EA149A7C-0871-4C45-837C-201381182B81}" type="pres">
      <dgm:prSet presAssocID="{8F27D990-BCB5-495B-BA9D-7BD80ADD68FD}" presName="node" presStyleLbl="node1" presStyleIdx="2" presStyleCnt="3">
        <dgm:presLayoutVars>
          <dgm:bulletEnabled val="1"/>
        </dgm:presLayoutVars>
      </dgm:prSet>
      <dgm:spPr/>
    </dgm:pt>
  </dgm:ptLst>
  <dgm:cxnLst>
    <dgm:cxn modelId="{8B4F911A-C66B-447E-8A9C-566784269C60}" srcId="{6DD6D873-73C7-4E2E-816F-349BF4D83421}" destId="{8F27D990-BCB5-495B-BA9D-7BD80ADD68FD}" srcOrd="2" destOrd="0" parTransId="{753F7029-7918-4B2C-A327-54AFA45D8B4A}" sibTransId="{CCAC5119-A2DC-474D-8535-BF06566EA07F}"/>
    <dgm:cxn modelId="{4C834129-90F9-4DE7-A69C-C6DE6C3C5D50}" srcId="{6DD6D873-73C7-4E2E-816F-349BF4D83421}" destId="{530392CB-AFAE-4749-8FEE-B4C1BE8531DF}" srcOrd="0" destOrd="0" parTransId="{CBFE1E9F-C583-4DC8-A66C-E7EBDD741E5D}" sibTransId="{62429FC4-B8C1-4603-B022-9CF99DB22725}"/>
    <dgm:cxn modelId="{2E1FA132-CEE3-4255-A625-56FD98F4F81F}" type="presOf" srcId="{8F27D990-BCB5-495B-BA9D-7BD80ADD68FD}" destId="{EA149A7C-0871-4C45-837C-201381182B81}" srcOrd="0" destOrd="0" presId="urn:microsoft.com/office/officeart/2005/8/layout/default"/>
    <dgm:cxn modelId="{78722D7C-0C4C-4A37-A8AF-705450E9A2BD}" type="presOf" srcId="{403B68A5-164E-4799-9F87-15A045850BE0}" destId="{8378BB7C-91E5-4700-A267-0DA6D9E37536}" srcOrd="0" destOrd="0" presId="urn:microsoft.com/office/officeart/2005/8/layout/default"/>
    <dgm:cxn modelId="{EE7E097E-CB2C-451A-800A-58B74E248041}" type="presOf" srcId="{6DD6D873-73C7-4E2E-816F-349BF4D83421}" destId="{A5BAFCBC-3506-4DBD-91AA-9D11CB86465C}" srcOrd="0" destOrd="0" presId="urn:microsoft.com/office/officeart/2005/8/layout/default"/>
    <dgm:cxn modelId="{CFB6F5B3-203F-4B9B-A6EF-300AF279B6B4}" type="presOf" srcId="{530392CB-AFAE-4749-8FEE-B4C1BE8531DF}" destId="{2EB93C15-9C6D-47A5-9F49-ACF2B40756CC}" srcOrd="0" destOrd="0" presId="urn:microsoft.com/office/officeart/2005/8/layout/default"/>
    <dgm:cxn modelId="{CF8408C6-84AF-47FA-99EB-57D396C0C93E}" srcId="{6DD6D873-73C7-4E2E-816F-349BF4D83421}" destId="{403B68A5-164E-4799-9F87-15A045850BE0}" srcOrd="1" destOrd="0" parTransId="{846CE6DF-95CE-4F36-8F9E-726EF1BDDE21}" sibTransId="{422DD803-25A8-4C37-A43A-89BB4B36E290}"/>
    <dgm:cxn modelId="{CD888B06-E9ED-438E-89B5-C6DF3A3661C3}" type="presParOf" srcId="{A5BAFCBC-3506-4DBD-91AA-9D11CB86465C}" destId="{2EB93C15-9C6D-47A5-9F49-ACF2B40756CC}" srcOrd="0" destOrd="0" presId="urn:microsoft.com/office/officeart/2005/8/layout/default"/>
    <dgm:cxn modelId="{695694DE-CF98-43F9-9152-39887D98795C}" type="presParOf" srcId="{A5BAFCBC-3506-4DBD-91AA-9D11CB86465C}" destId="{6C5F1E73-F9B8-4CC3-860D-B67918FBC5E4}" srcOrd="1" destOrd="0" presId="urn:microsoft.com/office/officeart/2005/8/layout/default"/>
    <dgm:cxn modelId="{512BA186-8B5F-4795-A189-1881747FE70D}" type="presParOf" srcId="{A5BAFCBC-3506-4DBD-91AA-9D11CB86465C}" destId="{8378BB7C-91E5-4700-A267-0DA6D9E37536}" srcOrd="2" destOrd="0" presId="urn:microsoft.com/office/officeart/2005/8/layout/default"/>
    <dgm:cxn modelId="{0015B5FF-4933-4A13-AF44-7375E5856B7D}" type="presParOf" srcId="{A5BAFCBC-3506-4DBD-91AA-9D11CB86465C}" destId="{580B0D2F-326F-4824-B361-DBF840C01342}" srcOrd="3" destOrd="0" presId="urn:microsoft.com/office/officeart/2005/8/layout/default"/>
    <dgm:cxn modelId="{03C0D598-581A-4F21-AB5E-4545C9029E6C}" type="presParOf" srcId="{A5BAFCBC-3506-4DBD-91AA-9D11CB86465C}" destId="{EA149A7C-0871-4C45-837C-201381182B81}"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3804F1A-83C5-404A-AA52-E032FA631247}" type="doc">
      <dgm:prSet loTypeId="urn:microsoft.com/office/officeart/2005/8/layout/matrix3" loCatId="matrix" qsTypeId="urn:microsoft.com/office/officeart/2005/8/quickstyle/simple1" qsCatId="simple" csTypeId="urn:microsoft.com/office/officeart/2005/8/colors/accent1_4" csCatId="accent1" phldr="1"/>
      <dgm:spPr/>
      <dgm:t>
        <a:bodyPr/>
        <a:lstStyle/>
        <a:p>
          <a:endParaRPr lang="en-US"/>
        </a:p>
      </dgm:t>
    </dgm:pt>
    <dgm:pt modelId="{AD951323-7C9E-43B4-BB9B-D68592C2E1B6}">
      <dgm:prSet/>
      <dgm:spPr/>
      <dgm:t>
        <a:bodyPr/>
        <a:lstStyle/>
        <a:p>
          <a:r>
            <a:rPr lang="en-GB">
              <a:solidFill>
                <a:schemeClr val="tx1"/>
              </a:solidFill>
            </a:rPr>
            <a:t>Site inductions</a:t>
          </a:r>
        </a:p>
      </dgm:t>
    </dgm:pt>
    <dgm:pt modelId="{9D224309-0FE2-426A-8C89-0E7A694E6777}" type="parTrans" cxnId="{6BACF1FD-7556-47C4-B558-A9ADA607740A}">
      <dgm:prSet/>
      <dgm:spPr/>
      <dgm:t>
        <a:bodyPr/>
        <a:lstStyle/>
        <a:p>
          <a:endParaRPr lang="en-US"/>
        </a:p>
      </dgm:t>
    </dgm:pt>
    <dgm:pt modelId="{9D93C527-4BDF-4B71-8E9D-5CED6434BE5B}" type="sibTrans" cxnId="{6BACF1FD-7556-47C4-B558-A9ADA607740A}">
      <dgm:prSet/>
      <dgm:spPr/>
      <dgm:t>
        <a:bodyPr/>
        <a:lstStyle/>
        <a:p>
          <a:endParaRPr lang="en-US"/>
        </a:p>
      </dgm:t>
    </dgm:pt>
    <dgm:pt modelId="{BAAAD4B4-B617-4493-87FE-188DA7F0D561}">
      <dgm:prSet/>
      <dgm:spPr/>
      <dgm:t>
        <a:bodyPr/>
        <a:lstStyle/>
        <a:p>
          <a:r>
            <a:rPr lang="en-GB">
              <a:solidFill>
                <a:schemeClr val="tx1"/>
              </a:solidFill>
            </a:rPr>
            <a:t>Prevent unauthorised access</a:t>
          </a:r>
        </a:p>
      </dgm:t>
    </dgm:pt>
    <dgm:pt modelId="{009854C2-07AA-4DA8-A6A7-D12752D7FD18}" type="parTrans" cxnId="{C32F2E2F-58BF-4831-8979-2876E4C4041E}">
      <dgm:prSet/>
      <dgm:spPr/>
      <dgm:t>
        <a:bodyPr/>
        <a:lstStyle/>
        <a:p>
          <a:endParaRPr lang="en-US"/>
        </a:p>
      </dgm:t>
    </dgm:pt>
    <dgm:pt modelId="{31521231-5430-4FF1-8EBB-D4490ADCA80D}" type="sibTrans" cxnId="{C32F2E2F-58BF-4831-8979-2876E4C4041E}">
      <dgm:prSet/>
      <dgm:spPr/>
      <dgm:t>
        <a:bodyPr/>
        <a:lstStyle/>
        <a:p>
          <a:endParaRPr lang="en-US"/>
        </a:p>
      </dgm:t>
    </dgm:pt>
    <dgm:pt modelId="{62E703E2-51DF-4FED-8348-938E390A9D15}">
      <dgm:prSet/>
      <dgm:spPr/>
      <dgm:t>
        <a:bodyPr/>
        <a:lstStyle/>
        <a:p>
          <a:r>
            <a:rPr lang="en-GB" dirty="0">
              <a:solidFill>
                <a:schemeClr val="tx1"/>
              </a:solidFill>
            </a:rPr>
            <a:t>Consult and engage with workers on</a:t>
          </a:r>
        </a:p>
        <a:p>
          <a:r>
            <a:rPr lang="en-GB" dirty="0">
              <a:solidFill>
                <a:schemeClr val="tx1"/>
              </a:solidFill>
            </a:rPr>
            <a:t>H &amp; S</a:t>
          </a:r>
        </a:p>
      </dgm:t>
    </dgm:pt>
    <dgm:pt modelId="{E361A340-A02D-46CD-BEFA-5CD595D83975}" type="parTrans" cxnId="{C2E42C0E-D79C-4CF4-9960-7C195DE8848D}">
      <dgm:prSet/>
      <dgm:spPr/>
      <dgm:t>
        <a:bodyPr/>
        <a:lstStyle/>
        <a:p>
          <a:endParaRPr lang="en-US"/>
        </a:p>
      </dgm:t>
    </dgm:pt>
    <dgm:pt modelId="{71B73A32-1A88-4C87-B308-969169BB9119}" type="sibTrans" cxnId="{C2E42C0E-D79C-4CF4-9960-7C195DE8848D}">
      <dgm:prSet/>
      <dgm:spPr/>
      <dgm:t>
        <a:bodyPr/>
        <a:lstStyle/>
        <a:p>
          <a:endParaRPr lang="en-US"/>
        </a:p>
      </dgm:t>
    </dgm:pt>
    <dgm:pt modelId="{D40A45AE-71EA-43A2-A26A-605E8378B4A8}">
      <dgm:prSet/>
      <dgm:spPr/>
      <dgm:t>
        <a:bodyPr/>
        <a:lstStyle/>
        <a:p>
          <a:r>
            <a:rPr lang="en-GB">
              <a:solidFill>
                <a:schemeClr val="tx1"/>
              </a:solidFill>
            </a:rPr>
            <a:t>Provide suitable welfare facilities</a:t>
          </a:r>
        </a:p>
      </dgm:t>
    </dgm:pt>
    <dgm:pt modelId="{79EDFF3F-3865-4B9D-AAEC-0F936E982D20}" type="parTrans" cxnId="{7D7C85B3-7998-4692-A63B-21F6E7CCB70F}">
      <dgm:prSet/>
      <dgm:spPr/>
      <dgm:t>
        <a:bodyPr/>
        <a:lstStyle/>
        <a:p>
          <a:endParaRPr lang="en-US"/>
        </a:p>
      </dgm:t>
    </dgm:pt>
    <dgm:pt modelId="{6E8B5219-6F5F-413B-B963-267C9A7AC4FE}" type="sibTrans" cxnId="{7D7C85B3-7998-4692-A63B-21F6E7CCB70F}">
      <dgm:prSet/>
      <dgm:spPr/>
      <dgm:t>
        <a:bodyPr/>
        <a:lstStyle/>
        <a:p>
          <a:endParaRPr lang="en-US"/>
        </a:p>
      </dgm:t>
    </dgm:pt>
    <dgm:pt modelId="{8978985B-725E-4A18-A4F1-57931406551C}" type="pres">
      <dgm:prSet presAssocID="{33804F1A-83C5-404A-AA52-E032FA631247}" presName="matrix" presStyleCnt="0">
        <dgm:presLayoutVars>
          <dgm:chMax val="1"/>
          <dgm:dir/>
          <dgm:resizeHandles val="exact"/>
        </dgm:presLayoutVars>
      </dgm:prSet>
      <dgm:spPr/>
    </dgm:pt>
    <dgm:pt modelId="{C31E220A-59F6-4B2F-889B-9C98116AFA22}" type="pres">
      <dgm:prSet presAssocID="{33804F1A-83C5-404A-AA52-E032FA631247}" presName="diamond" presStyleLbl="bgShp" presStyleIdx="0" presStyleCnt="1"/>
      <dgm:spPr/>
    </dgm:pt>
    <dgm:pt modelId="{292310A3-D964-4810-ACB4-8DACBB4D1824}" type="pres">
      <dgm:prSet presAssocID="{33804F1A-83C5-404A-AA52-E032FA631247}" presName="quad1" presStyleLbl="node1" presStyleIdx="0" presStyleCnt="4">
        <dgm:presLayoutVars>
          <dgm:chMax val="0"/>
          <dgm:chPref val="0"/>
          <dgm:bulletEnabled val="1"/>
        </dgm:presLayoutVars>
      </dgm:prSet>
      <dgm:spPr/>
    </dgm:pt>
    <dgm:pt modelId="{12D40C49-C5C9-4AD8-A14A-4A42264A6BA1}" type="pres">
      <dgm:prSet presAssocID="{33804F1A-83C5-404A-AA52-E032FA631247}" presName="quad2" presStyleLbl="node1" presStyleIdx="1" presStyleCnt="4">
        <dgm:presLayoutVars>
          <dgm:chMax val="0"/>
          <dgm:chPref val="0"/>
          <dgm:bulletEnabled val="1"/>
        </dgm:presLayoutVars>
      </dgm:prSet>
      <dgm:spPr/>
    </dgm:pt>
    <dgm:pt modelId="{7FDC11A9-0707-4713-9582-2E2A648BE597}" type="pres">
      <dgm:prSet presAssocID="{33804F1A-83C5-404A-AA52-E032FA631247}" presName="quad3" presStyleLbl="node1" presStyleIdx="2" presStyleCnt="4">
        <dgm:presLayoutVars>
          <dgm:chMax val="0"/>
          <dgm:chPref val="0"/>
          <dgm:bulletEnabled val="1"/>
        </dgm:presLayoutVars>
      </dgm:prSet>
      <dgm:spPr/>
    </dgm:pt>
    <dgm:pt modelId="{CB7704C2-2DA7-4276-839D-A3D7937FDA57}" type="pres">
      <dgm:prSet presAssocID="{33804F1A-83C5-404A-AA52-E032FA631247}" presName="quad4" presStyleLbl="node1" presStyleIdx="3" presStyleCnt="4">
        <dgm:presLayoutVars>
          <dgm:chMax val="0"/>
          <dgm:chPref val="0"/>
          <dgm:bulletEnabled val="1"/>
        </dgm:presLayoutVars>
      </dgm:prSet>
      <dgm:spPr/>
    </dgm:pt>
  </dgm:ptLst>
  <dgm:cxnLst>
    <dgm:cxn modelId="{AF4C940A-388E-4D1E-B891-7954B6CB5BB5}" type="presOf" srcId="{62E703E2-51DF-4FED-8348-938E390A9D15}" destId="{7FDC11A9-0707-4713-9582-2E2A648BE597}" srcOrd="0" destOrd="0" presId="urn:microsoft.com/office/officeart/2005/8/layout/matrix3"/>
    <dgm:cxn modelId="{CBD83F0B-B228-4C67-A188-05A03CF89F3F}" type="presOf" srcId="{BAAAD4B4-B617-4493-87FE-188DA7F0D561}" destId="{12D40C49-C5C9-4AD8-A14A-4A42264A6BA1}" srcOrd="0" destOrd="0" presId="urn:microsoft.com/office/officeart/2005/8/layout/matrix3"/>
    <dgm:cxn modelId="{C2E42C0E-D79C-4CF4-9960-7C195DE8848D}" srcId="{33804F1A-83C5-404A-AA52-E032FA631247}" destId="{62E703E2-51DF-4FED-8348-938E390A9D15}" srcOrd="2" destOrd="0" parTransId="{E361A340-A02D-46CD-BEFA-5CD595D83975}" sibTransId="{71B73A32-1A88-4C87-B308-969169BB9119}"/>
    <dgm:cxn modelId="{C32F2E2F-58BF-4831-8979-2876E4C4041E}" srcId="{33804F1A-83C5-404A-AA52-E032FA631247}" destId="{BAAAD4B4-B617-4493-87FE-188DA7F0D561}" srcOrd="1" destOrd="0" parTransId="{009854C2-07AA-4DA8-A6A7-D12752D7FD18}" sibTransId="{31521231-5430-4FF1-8EBB-D4490ADCA80D}"/>
    <dgm:cxn modelId="{DB6AED4B-7390-4C7A-88F1-57D69D8FD98B}" type="presOf" srcId="{33804F1A-83C5-404A-AA52-E032FA631247}" destId="{8978985B-725E-4A18-A4F1-57931406551C}" srcOrd="0" destOrd="0" presId="urn:microsoft.com/office/officeart/2005/8/layout/matrix3"/>
    <dgm:cxn modelId="{05E2277A-F265-4CFE-BB88-B8D397CA317B}" type="presOf" srcId="{AD951323-7C9E-43B4-BB9B-D68592C2E1B6}" destId="{292310A3-D964-4810-ACB4-8DACBB4D1824}" srcOrd="0" destOrd="0" presId="urn:microsoft.com/office/officeart/2005/8/layout/matrix3"/>
    <dgm:cxn modelId="{7D7C85B3-7998-4692-A63B-21F6E7CCB70F}" srcId="{33804F1A-83C5-404A-AA52-E032FA631247}" destId="{D40A45AE-71EA-43A2-A26A-605E8378B4A8}" srcOrd="3" destOrd="0" parTransId="{79EDFF3F-3865-4B9D-AAEC-0F936E982D20}" sibTransId="{6E8B5219-6F5F-413B-B963-267C9A7AC4FE}"/>
    <dgm:cxn modelId="{A50398D2-B91D-49EA-A856-33C056E2D9B1}" type="presOf" srcId="{D40A45AE-71EA-43A2-A26A-605E8378B4A8}" destId="{CB7704C2-2DA7-4276-839D-A3D7937FDA57}" srcOrd="0" destOrd="0" presId="urn:microsoft.com/office/officeart/2005/8/layout/matrix3"/>
    <dgm:cxn modelId="{6BACF1FD-7556-47C4-B558-A9ADA607740A}" srcId="{33804F1A-83C5-404A-AA52-E032FA631247}" destId="{AD951323-7C9E-43B4-BB9B-D68592C2E1B6}" srcOrd="0" destOrd="0" parTransId="{9D224309-0FE2-426A-8C89-0E7A694E6777}" sibTransId="{9D93C527-4BDF-4B71-8E9D-5CED6434BE5B}"/>
    <dgm:cxn modelId="{24886346-9407-4676-8FC5-70AD902A5458}" type="presParOf" srcId="{8978985B-725E-4A18-A4F1-57931406551C}" destId="{C31E220A-59F6-4B2F-889B-9C98116AFA22}" srcOrd="0" destOrd="0" presId="urn:microsoft.com/office/officeart/2005/8/layout/matrix3"/>
    <dgm:cxn modelId="{DF35A4A5-74C3-4500-8BC1-37D6DADA5FAF}" type="presParOf" srcId="{8978985B-725E-4A18-A4F1-57931406551C}" destId="{292310A3-D964-4810-ACB4-8DACBB4D1824}" srcOrd="1" destOrd="0" presId="urn:microsoft.com/office/officeart/2005/8/layout/matrix3"/>
    <dgm:cxn modelId="{7DF3093A-3668-4A4F-B28F-F7315654D5A1}" type="presParOf" srcId="{8978985B-725E-4A18-A4F1-57931406551C}" destId="{12D40C49-C5C9-4AD8-A14A-4A42264A6BA1}" srcOrd="2" destOrd="0" presId="urn:microsoft.com/office/officeart/2005/8/layout/matrix3"/>
    <dgm:cxn modelId="{7A806549-3EDD-444A-AE6D-44F6C65FB7D8}" type="presParOf" srcId="{8978985B-725E-4A18-A4F1-57931406551C}" destId="{7FDC11A9-0707-4713-9582-2E2A648BE597}" srcOrd="3" destOrd="0" presId="urn:microsoft.com/office/officeart/2005/8/layout/matrix3"/>
    <dgm:cxn modelId="{CEE0BF99-FBE4-454A-9ABB-62DF0D2B490A}" type="presParOf" srcId="{8978985B-725E-4A18-A4F1-57931406551C}" destId="{CB7704C2-2DA7-4276-839D-A3D7937FDA57}"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0C7B39B-9AA4-4A9D-A46D-CF127EC0262E}" type="doc">
      <dgm:prSet loTypeId="urn:microsoft.com/office/officeart/2005/8/layout/matrix3" loCatId="matrix" qsTypeId="urn:microsoft.com/office/officeart/2005/8/quickstyle/simple1" qsCatId="simple" csTypeId="urn:microsoft.com/office/officeart/2005/8/colors/accent1_4" csCatId="accent1"/>
      <dgm:spPr/>
      <dgm:t>
        <a:bodyPr/>
        <a:lstStyle/>
        <a:p>
          <a:endParaRPr lang="en-US"/>
        </a:p>
      </dgm:t>
    </dgm:pt>
    <dgm:pt modelId="{351881DF-8C0D-4633-84F9-F8007E697BFE}">
      <dgm:prSet/>
      <dgm:spPr/>
      <dgm:t>
        <a:bodyPr/>
        <a:lstStyle/>
        <a:p>
          <a:r>
            <a:rPr lang="en-GB" dirty="0">
              <a:solidFill>
                <a:schemeClr val="tx1"/>
              </a:solidFill>
            </a:rPr>
            <a:t>Plan, manage, monitor &amp; co-ordinate</a:t>
          </a:r>
        </a:p>
      </dgm:t>
    </dgm:pt>
    <dgm:pt modelId="{69F0B9BA-5D78-4C17-A839-E0538E3AD83B}" type="parTrans" cxnId="{68B24636-66EE-42FE-A326-8114C858791B}">
      <dgm:prSet/>
      <dgm:spPr/>
      <dgm:t>
        <a:bodyPr/>
        <a:lstStyle/>
        <a:p>
          <a:endParaRPr lang="en-US"/>
        </a:p>
      </dgm:t>
    </dgm:pt>
    <dgm:pt modelId="{02F80E64-DCB1-401E-8F71-A01E214CC5AD}" type="sibTrans" cxnId="{68B24636-66EE-42FE-A326-8114C858791B}">
      <dgm:prSet/>
      <dgm:spPr/>
      <dgm:t>
        <a:bodyPr/>
        <a:lstStyle/>
        <a:p>
          <a:endParaRPr lang="en-US"/>
        </a:p>
      </dgm:t>
    </dgm:pt>
    <dgm:pt modelId="{07F54630-2C61-4093-B48F-2B6ABE075D98}">
      <dgm:prSet/>
      <dgm:spPr/>
      <dgm:t>
        <a:bodyPr/>
        <a:lstStyle/>
        <a:p>
          <a:r>
            <a:rPr lang="en-GB" dirty="0">
              <a:solidFill>
                <a:schemeClr val="tx1"/>
              </a:solidFill>
            </a:rPr>
            <a:t>Liaise with client and PD</a:t>
          </a:r>
        </a:p>
      </dgm:t>
    </dgm:pt>
    <dgm:pt modelId="{91B233F7-B221-4D48-8F87-168BA077EA61}" type="parTrans" cxnId="{DB1C21E0-EECE-4893-B1FE-B7DED4DB2CAD}">
      <dgm:prSet/>
      <dgm:spPr/>
      <dgm:t>
        <a:bodyPr/>
        <a:lstStyle/>
        <a:p>
          <a:endParaRPr lang="en-US"/>
        </a:p>
      </dgm:t>
    </dgm:pt>
    <dgm:pt modelId="{B84260DE-F4BE-403C-B0FB-FD42CAD16F4E}" type="sibTrans" cxnId="{DB1C21E0-EECE-4893-B1FE-B7DED4DB2CAD}">
      <dgm:prSet/>
      <dgm:spPr/>
      <dgm:t>
        <a:bodyPr/>
        <a:lstStyle/>
        <a:p>
          <a:endParaRPr lang="en-US"/>
        </a:p>
      </dgm:t>
    </dgm:pt>
    <dgm:pt modelId="{C9088587-AFF4-4DF2-B35D-C6120C7E9FFA}">
      <dgm:prSet/>
      <dgm:spPr/>
      <dgm:t>
        <a:bodyPr/>
        <a:lstStyle/>
        <a:p>
          <a:r>
            <a:rPr lang="en-GB">
              <a:solidFill>
                <a:schemeClr val="tx1"/>
              </a:solidFill>
            </a:rPr>
            <a:t>Prepare construction phase plan</a:t>
          </a:r>
        </a:p>
      </dgm:t>
    </dgm:pt>
    <dgm:pt modelId="{9DF2E503-937A-4F68-9843-DEB7B52544CE}" type="parTrans" cxnId="{5CE7B70C-C3E4-4CF2-B69A-034334521431}">
      <dgm:prSet/>
      <dgm:spPr/>
      <dgm:t>
        <a:bodyPr/>
        <a:lstStyle/>
        <a:p>
          <a:endParaRPr lang="en-US"/>
        </a:p>
      </dgm:t>
    </dgm:pt>
    <dgm:pt modelId="{494BBC82-8214-4911-BB64-127FF9DBD28D}" type="sibTrans" cxnId="{5CE7B70C-C3E4-4CF2-B69A-034334521431}">
      <dgm:prSet/>
      <dgm:spPr/>
      <dgm:t>
        <a:bodyPr/>
        <a:lstStyle/>
        <a:p>
          <a:endParaRPr lang="en-US"/>
        </a:p>
      </dgm:t>
    </dgm:pt>
    <dgm:pt modelId="{BBFFBA9A-5F5C-45DC-B2C1-6AF3E4EB34DE}">
      <dgm:prSet/>
      <dgm:spPr/>
      <dgm:t>
        <a:bodyPr/>
        <a:lstStyle/>
        <a:p>
          <a:r>
            <a:rPr lang="en-GB" dirty="0">
              <a:solidFill>
                <a:schemeClr val="tx1"/>
              </a:solidFill>
            </a:rPr>
            <a:t>Organise co-operation between contractors</a:t>
          </a:r>
        </a:p>
      </dgm:t>
    </dgm:pt>
    <dgm:pt modelId="{27FC453E-6C97-4D12-9FE7-F5D393B5FA1A}" type="parTrans" cxnId="{8CCDBB0D-FD62-489E-8915-77D4CD7691AC}">
      <dgm:prSet/>
      <dgm:spPr/>
      <dgm:t>
        <a:bodyPr/>
        <a:lstStyle/>
        <a:p>
          <a:endParaRPr lang="en-US"/>
        </a:p>
      </dgm:t>
    </dgm:pt>
    <dgm:pt modelId="{9BD506DD-8581-4980-AE39-FD29D52570C7}" type="sibTrans" cxnId="{8CCDBB0D-FD62-489E-8915-77D4CD7691AC}">
      <dgm:prSet/>
      <dgm:spPr/>
      <dgm:t>
        <a:bodyPr/>
        <a:lstStyle/>
        <a:p>
          <a:endParaRPr lang="en-US"/>
        </a:p>
      </dgm:t>
    </dgm:pt>
    <dgm:pt modelId="{716A3002-8926-40E8-B72A-35F79798CD70}" type="pres">
      <dgm:prSet presAssocID="{F0C7B39B-9AA4-4A9D-A46D-CF127EC0262E}" presName="matrix" presStyleCnt="0">
        <dgm:presLayoutVars>
          <dgm:chMax val="1"/>
          <dgm:dir/>
          <dgm:resizeHandles val="exact"/>
        </dgm:presLayoutVars>
      </dgm:prSet>
      <dgm:spPr/>
    </dgm:pt>
    <dgm:pt modelId="{9FBAC2CE-A82C-43D6-96FB-94C374F96E92}" type="pres">
      <dgm:prSet presAssocID="{F0C7B39B-9AA4-4A9D-A46D-CF127EC0262E}" presName="diamond" presStyleLbl="bgShp" presStyleIdx="0" presStyleCnt="1"/>
      <dgm:spPr/>
    </dgm:pt>
    <dgm:pt modelId="{B99D8BCB-837D-43B6-96B4-BB4965256C7C}" type="pres">
      <dgm:prSet presAssocID="{F0C7B39B-9AA4-4A9D-A46D-CF127EC0262E}" presName="quad1" presStyleLbl="node1" presStyleIdx="0" presStyleCnt="4">
        <dgm:presLayoutVars>
          <dgm:chMax val="0"/>
          <dgm:chPref val="0"/>
          <dgm:bulletEnabled val="1"/>
        </dgm:presLayoutVars>
      </dgm:prSet>
      <dgm:spPr/>
    </dgm:pt>
    <dgm:pt modelId="{4A1BA633-AC9A-48DF-9EB8-43F3FD6EC6EB}" type="pres">
      <dgm:prSet presAssocID="{F0C7B39B-9AA4-4A9D-A46D-CF127EC0262E}" presName="quad2" presStyleLbl="node1" presStyleIdx="1" presStyleCnt="4">
        <dgm:presLayoutVars>
          <dgm:chMax val="0"/>
          <dgm:chPref val="0"/>
          <dgm:bulletEnabled val="1"/>
        </dgm:presLayoutVars>
      </dgm:prSet>
      <dgm:spPr/>
    </dgm:pt>
    <dgm:pt modelId="{EEE4DE63-63FF-4CF8-9BEB-D3A9EB9325C2}" type="pres">
      <dgm:prSet presAssocID="{F0C7B39B-9AA4-4A9D-A46D-CF127EC0262E}" presName="quad3" presStyleLbl="node1" presStyleIdx="2" presStyleCnt="4">
        <dgm:presLayoutVars>
          <dgm:chMax val="0"/>
          <dgm:chPref val="0"/>
          <dgm:bulletEnabled val="1"/>
        </dgm:presLayoutVars>
      </dgm:prSet>
      <dgm:spPr/>
    </dgm:pt>
    <dgm:pt modelId="{A0062CC6-FFB4-4B32-9DAA-E7DCD9A8D9A1}" type="pres">
      <dgm:prSet presAssocID="{F0C7B39B-9AA4-4A9D-A46D-CF127EC0262E}" presName="quad4" presStyleLbl="node1" presStyleIdx="3" presStyleCnt="4">
        <dgm:presLayoutVars>
          <dgm:chMax val="0"/>
          <dgm:chPref val="0"/>
          <dgm:bulletEnabled val="1"/>
        </dgm:presLayoutVars>
      </dgm:prSet>
      <dgm:spPr/>
    </dgm:pt>
  </dgm:ptLst>
  <dgm:cxnLst>
    <dgm:cxn modelId="{D3377408-B48E-4D42-A39C-765C55CBD684}" type="presOf" srcId="{C9088587-AFF4-4DF2-B35D-C6120C7E9FFA}" destId="{EEE4DE63-63FF-4CF8-9BEB-D3A9EB9325C2}" srcOrd="0" destOrd="0" presId="urn:microsoft.com/office/officeart/2005/8/layout/matrix3"/>
    <dgm:cxn modelId="{5CE7B70C-C3E4-4CF2-B69A-034334521431}" srcId="{F0C7B39B-9AA4-4A9D-A46D-CF127EC0262E}" destId="{C9088587-AFF4-4DF2-B35D-C6120C7E9FFA}" srcOrd="2" destOrd="0" parTransId="{9DF2E503-937A-4F68-9843-DEB7B52544CE}" sibTransId="{494BBC82-8214-4911-BB64-127FF9DBD28D}"/>
    <dgm:cxn modelId="{8CCDBB0D-FD62-489E-8915-77D4CD7691AC}" srcId="{F0C7B39B-9AA4-4A9D-A46D-CF127EC0262E}" destId="{BBFFBA9A-5F5C-45DC-B2C1-6AF3E4EB34DE}" srcOrd="3" destOrd="0" parTransId="{27FC453E-6C97-4D12-9FE7-F5D393B5FA1A}" sibTransId="{9BD506DD-8581-4980-AE39-FD29D52570C7}"/>
    <dgm:cxn modelId="{4C143112-3994-4476-86CE-8C8778A23C79}" type="presOf" srcId="{07F54630-2C61-4093-B48F-2B6ABE075D98}" destId="{4A1BA633-AC9A-48DF-9EB8-43F3FD6EC6EB}" srcOrd="0" destOrd="0" presId="urn:microsoft.com/office/officeart/2005/8/layout/matrix3"/>
    <dgm:cxn modelId="{86362819-7EE6-44A2-AA44-07F92E0F647C}" type="presOf" srcId="{F0C7B39B-9AA4-4A9D-A46D-CF127EC0262E}" destId="{716A3002-8926-40E8-B72A-35F79798CD70}" srcOrd="0" destOrd="0" presId="urn:microsoft.com/office/officeart/2005/8/layout/matrix3"/>
    <dgm:cxn modelId="{68B24636-66EE-42FE-A326-8114C858791B}" srcId="{F0C7B39B-9AA4-4A9D-A46D-CF127EC0262E}" destId="{351881DF-8C0D-4633-84F9-F8007E697BFE}" srcOrd="0" destOrd="0" parTransId="{69F0B9BA-5D78-4C17-A839-E0538E3AD83B}" sibTransId="{02F80E64-DCB1-401E-8F71-A01E214CC5AD}"/>
    <dgm:cxn modelId="{C4E7D087-637C-4C90-89D5-41A2D987D2C1}" type="presOf" srcId="{BBFFBA9A-5F5C-45DC-B2C1-6AF3E4EB34DE}" destId="{A0062CC6-FFB4-4B32-9DAA-E7DCD9A8D9A1}" srcOrd="0" destOrd="0" presId="urn:microsoft.com/office/officeart/2005/8/layout/matrix3"/>
    <dgm:cxn modelId="{4261B0A9-4460-42D9-9FA8-AAB077147E6C}" type="presOf" srcId="{351881DF-8C0D-4633-84F9-F8007E697BFE}" destId="{B99D8BCB-837D-43B6-96B4-BB4965256C7C}" srcOrd="0" destOrd="0" presId="urn:microsoft.com/office/officeart/2005/8/layout/matrix3"/>
    <dgm:cxn modelId="{DB1C21E0-EECE-4893-B1FE-B7DED4DB2CAD}" srcId="{F0C7B39B-9AA4-4A9D-A46D-CF127EC0262E}" destId="{07F54630-2C61-4093-B48F-2B6ABE075D98}" srcOrd="1" destOrd="0" parTransId="{91B233F7-B221-4D48-8F87-168BA077EA61}" sibTransId="{B84260DE-F4BE-403C-B0FB-FD42CAD16F4E}"/>
    <dgm:cxn modelId="{87CEB1BC-A9E0-4AFC-A1EA-61ED01F74B8B}" type="presParOf" srcId="{716A3002-8926-40E8-B72A-35F79798CD70}" destId="{9FBAC2CE-A82C-43D6-96FB-94C374F96E92}" srcOrd="0" destOrd="0" presId="urn:microsoft.com/office/officeart/2005/8/layout/matrix3"/>
    <dgm:cxn modelId="{24BE4F54-014E-4BBF-A1A0-E3981CEB4CB7}" type="presParOf" srcId="{716A3002-8926-40E8-B72A-35F79798CD70}" destId="{B99D8BCB-837D-43B6-96B4-BB4965256C7C}" srcOrd="1" destOrd="0" presId="urn:microsoft.com/office/officeart/2005/8/layout/matrix3"/>
    <dgm:cxn modelId="{A3EFE4D9-17D5-4DCD-9502-628DC4DEEAB9}" type="presParOf" srcId="{716A3002-8926-40E8-B72A-35F79798CD70}" destId="{4A1BA633-AC9A-48DF-9EB8-43F3FD6EC6EB}" srcOrd="2" destOrd="0" presId="urn:microsoft.com/office/officeart/2005/8/layout/matrix3"/>
    <dgm:cxn modelId="{03930D7F-1489-4D09-8131-40778536845C}" type="presParOf" srcId="{716A3002-8926-40E8-B72A-35F79798CD70}" destId="{EEE4DE63-63FF-4CF8-9BEB-D3A9EB9325C2}" srcOrd="3" destOrd="0" presId="urn:microsoft.com/office/officeart/2005/8/layout/matrix3"/>
    <dgm:cxn modelId="{65029673-5D38-4A6C-96DA-E12AEBD44350}" type="presParOf" srcId="{716A3002-8926-40E8-B72A-35F79798CD70}" destId="{A0062CC6-FFB4-4B32-9DAA-E7DCD9A8D9A1}" srcOrd="4" destOrd="0" presId="urn:microsoft.com/office/officeart/2005/8/layout/matrix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1FC0926-6042-4C91-B3A0-DC26B3A7FCF2}" type="doc">
      <dgm:prSet loTypeId="urn:microsoft.com/office/officeart/2005/8/layout/hProcess7" loCatId="list" qsTypeId="urn:microsoft.com/office/officeart/2005/8/quickstyle/simple5" qsCatId="simple" csTypeId="urn:microsoft.com/office/officeart/2005/8/colors/accent1_2" csCatId="accent1" phldr="1"/>
      <dgm:spPr/>
      <dgm:t>
        <a:bodyPr/>
        <a:lstStyle/>
        <a:p>
          <a:endParaRPr lang="en-US"/>
        </a:p>
      </dgm:t>
    </dgm:pt>
    <dgm:pt modelId="{465035D4-394E-478C-A074-BFB820D40664}">
      <dgm:prSet custT="1"/>
      <dgm:spPr/>
      <dgm:t>
        <a:bodyPr/>
        <a:lstStyle/>
        <a:p>
          <a:pPr algn="l"/>
          <a:r>
            <a:rPr lang="en-GB" sz="1600" dirty="0">
              <a:solidFill>
                <a:schemeClr val="tx1"/>
              </a:solidFill>
            </a:rPr>
            <a:t>Plan, manage and monitor work under their control</a:t>
          </a:r>
        </a:p>
      </dgm:t>
    </dgm:pt>
    <dgm:pt modelId="{41D8FC64-75C7-4496-9540-7816FCF35143}" type="parTrans" cxnId="{54ED85E8-1059-4FCB-B4A1-59723242202F}">
      <dgm:prSet/>
      <dgm:spPr/>
      <dgm:t>
        <a:bodyPr/>
        <a:lstStyle/>
        <a:p>
          <a:endParaRPr lang="en-US"/>
        </a:p>
      </dgm:t>
    </dgm:pt>
    <dgm:pt modelId="{AB5DFB75-F2F2-4E56-BFAD-DCF0BAA40FAB}" type="sibTrans" cxnId="{54ED85E8-1059-4FCB-B4A1-59723242202F}">
      <dgm:prSet/>
      <dgm:spPr/>
      <dgm:t>
        <a:bodyPr/>
        <a:lstStyle/>
        <a:p>
          <a:endParaRPr lang="en-US"/>
        </a:p>
      </dgm:t>
    </dgm:pt>
    <dgm:pt modelId="{0257A715-86A6-4127-8F62-40A3C99B16AE}">
      <dgm:prSet custT="1"/>
      <dgm:spPr/>
      <dgm:t>
        <a:bodyPr/>
        <a:lstStyle/>
        <a:p>
          <a:pPr algn="l"/>
          <a:r>
            <a:rPr lang="en-GB" sz="1600" dirty="0">
              <a:solidFill>
                <a:schemeClr val="tx1"/>
              </a:solidFill>
            </a:rPr>
            <a:t>Projects  more than 1 Contractor: </a:t>
          </a:r>
        </a:p>
        <a:p>
          <a:pPr algn="l"/>
          <a:r>
            <a:rPr lang="en-GB" sz="1600" dirty="0">
              <a:solidFill>
                <a:schemeClr val="tx1"/>
              </a:solidFill>
            </a:rPr>
            <a:t>- Co-ordinate their activities within the project team </a:t>
          </a:r>
        </a:p>
        <a:p>
          <a:pPr algn="l"/>
          <a:r>
            <a:rPr lang="en-GB" sz="1600" dirty="0">
              <a:solidFill>
                <a:schemeClr val="tx1"/>
              </a:solidFill>
            </a:rPr>
            <a:t>- Comply with directions from PD or PC</a:t>
          </a:r>
        </a:p>
      </dgm:t>
    </dgm:pt>
    <dgm:pt modelId="{F3D6B8E6-0A6C-41E0-BEA9-C75C047B4FB0}" type="parTrans" cxnId="{6A6E0336-6C16-441F-A393-CE0AF5098075}">
      <dgm:prSet/>
      <dgm:spPr/>
      <dgm:t>
        <a:bodyPr/>
        <a:lstStyle/>
        <a:p>
          <a:endParaRPr lang="en-US"/>
        </a:p>
      </dgm:t>
    </dgm:pt>
    <dgm:pt modelId="{2AE5E9E1-749A-4796-AB0A-FCAA372B81C6}" type="sibTrans" cxnId="{6A6E0336-6C16-441F-A393-CE0AF5098075}">
      <dgm:prSet/>
      <dgm:spPr/>
      <dgm:t>
        <a:bodyPr/>
        <a:lstStyle/>
        <a:p>
          <a:endParaRPr lang="en-US"/>
        </a:p>
      </dgm:t>
    </dgm:pt>
    <dgm:pt modelId="{B1D7AF05-2794-452D-89B1-AB764C0A5F61}">
      <dgm:prSet custT="1"/>
      <dgm:spPr/>
      <dgm:t>
        <a:bodyPr/>
        <a:lstStyle/>
        <a:p>
          <a:pPr algn="l"/>
          <a:r>
            <a:rPr lang="en-GB" sz="1600" dirty="0">
              <a:solidFill>
                <a:schemeClr val="tx1"/>
              </a:solidFill>
            </a:rPr>
            <a:t>Single contractor projects: </a:t>
          </a:r>
        </a:p>
        <a:p>
          <a:pPr algn="l"/>
          <a:r>
            <a:rPr lang="en-GB" sz="1600" dirty="0">
              <a:solidFill>
                <a:schemeClr val="tx1"/>
              </a:solidFill>
            </a:rPr>
            <a:t>- Prepare a Construction Phase Plan</a:t>
          </a:r>
        </a:p>
      </dgm:t>
    </dgm:pt>
    <dgm:pt modelId="{89FCD8E8-78BE-4D44-BAFF-2A2905EF7B00}" type="parTrans" cxnId="{CEFFB854-A594-430E-9F4B-8B55A4FC992F}">
      <dgm:prSet/>
      <dgm:spPr/>
      <dgm:t>
        <a:bodyPr/>
        <a:lstStyle/>
        <a:p>
          <a:endParaRPr lang="en-US"/>
        </a:p>
      </dgm:t>
    </dgm:pt>
    <dgm:pt modelId="{AC090F31-4D06-4409-807B-FF87D5CD574E}" type="sibTrans" cxnId="{CEFFB854-A594-430E-9F4B-8B55A4FC992F}">
      <dgm:prSet/>
      <dgm:spPr/>
      <dgm:t>
        <a:bodyPr/>
        <a:lstStyle/>
        <a:p>
          <a:endParaRPr lang="en-US"/>
        </a:p>
      </dgm:t>
    </dgm:pt>
    <dgm:pt modelId="{2035330F-36ED-4DB5-8578-A472D445F2BB}" type="pres">
      <dgm:prSet presAssocID="{A1FC0926-6042-4C91-B3A0-DC26B3A7FCF2}" presName="Name0" presStyleCnt="0">
        <dgm:presLayoutVars>
          <dgm:dir/>
          <dgm:animLvl val="lvl"/>
          <dgm:resizeHandles val="exact"/>
        </dgm:presLayoutVars>
      </dgm:prSet>
      <dgm:spPr/>
    </dgm:pt>
    <dgm:pt modelId="{1EBD57CA-E6EA-4975-9683-7B9517AEA544}" type="pres">
      <dgm:prSet presAssocID="{465035D4-394E-478C-A074-BFB820D40664}" presName="compositeNode" presStyleCnt="0">
        <dgm:presLayoutVars>
          <dgm:bulletEnabled val="1"/>
        </dgm:presLayoutVars>
      </dgm:prSet>
      <dgm:spPr/>
    </dgm:pt>
    <dgm:pt modelId="{7BE0EA33-47D2-459E-86A8-049F4B6C4777}" type="pres">
      <dgm:prSet presAssocID="{465035D4-394E-478C-A074-BFB820D40664}" presName="bgRect" presStyleLbl="node1" presStyleIdx="0" presStyleCnt="3" custAng="5400000" custScaleX="26641" custLinFactNeighborX="-4683" custLinFactNeighborY="-1629"/>
      <dgm:spPr/>
    </dgm:pt>
    <dgm:pt modelId="{9D3D163C-827E-4478-9425-D3BE97926EAB}" type="pres">
      <dgm:prSet presAssocID="{465035D4-394E-478C-A074-BFB820D40664}" presName="parentNode" presStyleLbl="node1" presStyleIdx="0" presStyleCnt="3">
        <dgm:presLayoutVars>
          <dgm:chMax val="0"/>
          <dgm:bulletEnabled val="1"/>
        </dgm:presLayoutVars>
      </dgm:prSet>
      <dgm:spPr/>
    </dgm:pt>
    <dgm:pt modelId="{8E536F54-D1D3-4D40-8534-43723A6AC2AE}" type="pres">
      <dgm:prSet presAssocID="{AB5DFB75-F2F2-4E56-BFAD-DCF0BAA40FAB}" presName="hSp" presStyleCnt="0"/>
      <dgm:spPr/>
    </dgm:pt>
    <dgm:pt modelId="{99170B6D-FA7C-42B2-99A3-D5AFD5721F4D}" type="pres">
      <dgm:prSet presAssocID="{AB5DFB75-F2F2-4E56-BFAD-DCF0BAA40FAB}" presName="vProcSp" presStyleCnt="0"/>
      <dgm:spPr/>
    </dgm:pt>
    <dgm:pt modelId="{B72DEA2B-4A44-4113-9D1B-5ACB65105830}" type="pres">
      <dgm:prSet presAssocID="{AB5DFB75-F2F2-4E56-BFAD-DCF0BAA40FAB}" presName="vSp1" presStyleCnt="0"/>
      <dgm:spPr/>
    </dgm:pt>
    <dgm:pt modelId="{9D4BB367-6025-4CC4-836C-94428893477B}" type="pres">
      <dgm:prSet presAssocID="{AB5DFB75-F2F2-4E56-BFAD-DCF0BAA40FAB}" presName="simulatedConn" presStyleLbl="solidFgAcc1" presStyleIdx="0" presStyleCnt="2" custScaleY="110434"/>
      <dgm:spPr/>
    </dgm:pt>
    <dgm:pt modelId="{66EB01DF-4978-44EE-B3CA-83FF3C782D3C}" type="pres">
      <dgm:prSet presAssocID="{AB5DFB75-F2F2-4E56-BFAD-DCF0BAA40FAB}" presName="vSp2" presStyleCnt="0"/>
      <dgm:spPr/>
    </dgm:pt>
    <dgm:pt modelId="{3EA53A61-F281-4A58-BBD0-2DE7B63D8CE8}" type="pres">
      <dgm:prSet presAssocID="{AB5DFB75-F2F2-4E56-BFAD-DCF0BAA40FAB}" presName="sibTrans" presStyleCnt="0"/>
      <dgm:spPr/>
    </dgm:pt>
    <dgm:pt modelId="{6B237812-1C47-4C48-82D0-0D63F7E6F82A}" type="pres">
      <dgm:prSet presAssocID="{0257A715-86A6-4127-8F62-40A3C99B16AE}" presName="compositeNode" presStyleCnt="0">
        <dgm:presLayoutVars>
          <dgm:bulletEnabled val="1"/>
        </dgm:presLayoutVars>
      </dgm:prSet>
      <dgm:spPr/>
    </dgm:pt>
    <dgm:pt modelId="{8A302A6F-93E7-4413-B25C-AB127FC3B12E}" type="pres">
      <dgm:prSet presAssocID="{0257A715-86A6-4127-8F62-40A3C99B16AE}" presName="bgRect" presStyleLbl="node1" presStyleIdx="1" presStyleCnt="3" custAng="5400000" custScaleX="26641" custLinFactNeighborY="-1629"/>
      <dgm:spPr/>
    </dgm:pt>
    <dgm:pt modelId="{CCA8B559-0822-40BC-9CF2-1EA1EC5C4FF0}" type="pres">
      <dgm:prSet presAssocID="{0257A715-86A6-4127-8F62-40A3C99B16AE}" presName="parentNode" presStyleLbl="node1" presStyleIdx="1" presStyleCnt="3">
        <dgm:presLayoutVars>
          <dgm:chMax val="0"/>
          <dgm:bulletEnabled val="1"/>
        </dgm:presLayoutVars>
      </dgm:prSet>
      <dgm:spPr/>
    </dgm:pt>
    <dgm:pt modelId="{4E4D7FB0-FE27-437E-96F4-4135F15023CD}" type="pres">
      <dgm:prSet presAssocID="{2AE5E9E1-749A-4796-AB0A-FCAA372B81C6}" presName="hSp" presStyleCnt="0"/>
      <dgm:spPr/>
    </dgm:pt>
    <dgm:pt modelId="{DD10CED3-BBEC-4448-99ED-CC02081F6083}" type="pres">
      <dgm:prSet presAssocID="{2AE5E9E1-749A-4796-AB0A-FCAA372B81C6}" presName="vProcSp" presStyleCnt="0"/>
      <dgm:spPr/>
    </dgm:pt>
    <dgm:pt modelId="{7F042498-8D66-4FDD-911D-93D4D1C1F9AD}" type="pres">
      <dgm:prSet presAssocID="{2AE5E9E1-749A-4796-AB0A-FCAA372B81C6}" presName="vSp1" presStyleCnt="0"/>
      <dgm:spPr/>
    </dgm:pt>
    <dgm:pt modelId="{7ABD5E25-3C13-4F4B-A3D1-CBCDD3B7D0DF}" type="pres">
      <dgm:prSet presAssocID="{2AE5E9E1-749A-4796-AB0A-FCAA372B81C6}" presName="simulatedConn" presStyleLbl="solidFgAcc1" presStyleIdx="1" presStyleCnt="2" custScaleY="110434"/>
      <dgm:spPr/>
    </dgm:pt>
    <dgm:pt modelId="{64E7900C-9A1E-4FB2-A526-7ED31C25E60B}" type="pres">
      <dgm:prSet presAssocID="{2AE5E9E1-749A-4796-AB0A-FCAA372B81C6}" presName="vSp2" presStyleCnt="0"/>
      <dgm:spPr/>
    </dgm:pt>
    <dgm:pt modelId="{696025AA-6154-4A7C-BD99-9197390C3DAD}" type="pres">
      <dgm:prSet presAssocID="{2AE5E9E1-749A-4796-AB0A-FCAA372B81C6}" presName="sibTrans" presStyleCnt="0"/>
      <dgm:spPr/>
    </dgm:pt>
    <dgm:pt modelId="{186D0A7B-4983-48F2-A355-31FA94515A6B}" type="pres">
      <dgm:prSet presAssocID="{B1D7AF05-2794-452D-89B1-AB764C0A5F61}" presName="compositeNode" presStyleCnt="0">
        <dgm:presLayoutVars>
          <dgm:bulletEnabled val="1"/>
        </dgm:presLayoutVars>
      </dgm:prSet>
      <dgm:spPr/>
    </dgm:pt>
    <dgm:pt modelId="{A4F5B029-BDF1-42A0-83B4-23CDB634DB16}" type="pres">
      <dgm:prSet presAssocID="{B1D7AF05-2794-452D-89B1-AB764C0A5F61}" presName="bgRect" presStyleLbl="node1" presStyleIdx="2" presStyleCnt="3" custAng="5400000" custScaleX="26641" custLinFactNeighborX="4495" custLinFactNeighborY="-1629"/>
      <dgm:spPr/>
    </dgm:pt>
    <dgm:pt modelId="{E5E5BB90-1B13-4C3F-BB46-3F1270AB1387}" type="pres">
      <dgm:prSet presAssocID="{B1D7AF05-2794-452D-89B1-AB764C0A5F61}" presName="parentNode" presStyleLbl="node1" presStyleIdx="2" presStyleCnt="3">
        <dgm:presLayoutVars>
          <dgm:chMax val="0"/>
          <dgm:bulletEnabled val="1"/>
        </dgm:presLayoutVars>
      </dgm:prSet>
      <dgm:spPr/>
    </dgm:pt>
  </dgm:ptLst>
  <dgm:cxnLst>
    <dgm:cxn modelId="{9E56A713-52D1-475B-AE61-4290409B101C}" type="presOf" srcId="{B1D7AF05-2794-452D-89B1-AB764C0A5F61}" destId="{A4F5B029-BDF1-42A0-83B4-23CDB634DB16}" srcOrd="0" destOrd="0" presId="urn:microsoft.com/office/officeart/2005/8/layout/hProcess7"/>
    <dgm:cxn modelId="{6A6E0336-6C16-441F-A393-CE0AF5098075}" srcId="{A1FC0926-6042-4C91-B3A0-DC26B3A7FCF2}" destId="{0257A715-86A6-4127-8F62-40A3C99B16AE}" srcOrd="1" destOrd="0" parTransId="{F3D6B8E6-0A6C-41E0-BEA9-C75C047B4FB0}" sibTransId="{2AE5E9E1-749A-4796-AB0A-FCAA372B81C6}"/>
    <dgm:cxn modelId="{CEFFB854-A594-430E-9F4B-8B55A4FC992F}" srcId="{A1FC0926-6042-4C91-B3A0-DC26B3A7FCF2}" destId="{B1D7AF05-2794-452D-89B1-AB764C0A5F61}" srcOrd="2" destOrd="0" parTransId="{89FCD8E8-78BE-4D44-BAFF-2A2905EF7B00}" sibTransId="{AC090F31-4D06-4409-807B-FF87D5CD574E}"/>
    <dgm:cxn modelId="{3FFDD97F-7E73-4C31-84AF-FF49EE57178C}" type="presOf" srcId="{0257A715-86A6-4127-8F62-40A3C99B16AE}" destId="{8A302A6F-93E7-4413-B25C-AB127FC3B12E}" srcOrd="0" destOrd="0" presId="urn:microsoft.com/office/officeart/2005/8/layout/hProcess7"/>
    <dgm:cxn modelId="{70475386-FCF4-4F90-873D-1742EAB9DB42}" type="presOf" srcId="{B1D7AF05-2794-452D-89B1-AB764C0A5F61}" destId="{E5E5BB90-1B13-4C3F-BB46-3F1270AB1387}" srcOrd="1" destOrd="0" presId="urn:microsoft.com/office/officeart/2005/8/layout/hProcess7"/>
    <dgm:cxn modelId="{3938A095-CADF-4363-9797-C6947010A2A3}" type="presOf" srcId="{0257A715-86A6-4127-8F62-40A3C99B16AE}" destId="{CCA8B559-0822-40BC-9CF2-1EA1EC5C4FF0}" srcOrd="1" destOrd="0" presId="urn:microsoft.com/office/officeart/2005/8/layout/hProcess7"/>
    <dgm:cxn modelId="{ABE62EA4-DDC0-4A29-8379-9AC59040F2E6}" type="presOf" srcId="{465035D4-394E-478C-A074-BFB820D40664}" destId="{7BE0EA33-47D2-459E-86A8-049F4B6C4777}" srcOrd="0" destOrd="0" presId="urn:microsoft.com/office/officeart/2005/8/layout/hProcess7"/>
    <dgm:cxn modelId="{41B28AA4-743F-46AB-9283-C8EBFFCF7B6D}" type="presOf" srcId="{A1FC0926-6042-4C91-B3A0-DC26B3A7FCF2}" destId="{2035330F-36ED-4DB5-8578-A472D445F2BB}" srcOrd="0" destOrd="0" presId="urn:microsoft.com/office/officeart/2005/8/layout/hProcess7"/>
    <dgm:cxn modelId="{E563C4D2-4BFE-4B93-A953-49CCF6F58909}" type="presOf" srcId="{465035D4-394E-478C-A074-BFB820D40664}" destId="{9D3D163C-827E-4478-9425-D3BE97926EAB}" srcOrd="1" destOrd="0" presId="urn:microsoft.com/office/officeart/2005/8/layout/hProcess7"/>
    <dgm:cxn modelId="{54ED85E8-1059-4FCB-B4A1-59723242202F}" srcId="{A1FC0926-6042-4C91-B3A0-DC26B3A7FCF2}" destId="{465035D4-394E-478C-A074-BFB820D40664}" srcOrd="0" destOrd="0" parTransId="{41D8FC64-75C7-4496-9540-7816FCF35143}" sibTransId="{AB5DFB75-F2F2-4E56-BFAD-DCF0BAA40FAB}"/>
    <dgm:cxn modelId="{CA28819A-3338-4927-9D3E-C6792330C2EB}" type="presParOf" srcId="{2035330F-36ED-4DB5-8578-A472D445F2BB}" destId="{1EBD57CA-E6EA-4975-9683-7B9517AEA544}" srcOrd="0" destOrd="0" presId="urn:microsoft.com/office/officeart/2005/8/layout/hProcess7"/>
    <dgm:cxn modelId="{D89DF24C-6E09-4F94-8F63-96E22CCC503F}" type="presParOf" srcId="{1EBD57CA-E6EA-4975-9683-7B9517AEA544}" destId="{7BE0EA33-47D2-459E-86A8-049F4B6C4777}" srcOrd="0" destOrd="0" presId="urn:microsoft.com/office/officeart/2005/8/layout/hProcess7"/>
    <dgm:cxn modelId="{4AA5BE1A-9D08-4816-A161-38651CA7C1F5}" type="presParOf" srcId="{1EBD57CA-E6EA-4975-9683-7B9517AEA544}" destId="{9D3D163C-827E-4478-9425-D3BE97926EAB}" srcOrd="1" destOrd="0" presId="urn:microsoft.com/office/officeart/2005/8/layout/hProcess7"/>
    <dgm:cxn modelId="{08FBF83F-E4E1-400F-B463-68EA65B2E3D8}" type="presParOf" srcId="{2035330F-36ED-4DB5-8578-A472D445F2BB}" destId="{8E536F54-D1D3-4D40-8534-43723A6AC2AE}" srcOrd="1" destOrd="0" presId="urn:microsoft.com/office/officeart/2005/8/layout/hProcess7"/>
    <dgm:cxn modelId="{BA18585A-BABB-4E86-A788-6ECC0D86CB4A}" type="presParOf" srcId="{2035330F-36ED-4DB5-8578-A472D445F2BB}" destId="{99170B6D-FA7C-42B2-99A3-D5AFD5721F4D}" srcOrd="2" destOrd="0" presId="urn:microsoft.com/office/officeart/2005/8/layout/hProcess7"/>
    <dgm:cxn modelId="{22C4DBD3-5A4D-4DAB-AEC4-5BDFF4AEFD82}" type="presParOf" srcId="{99170B6D-FA7C-42B2-99A3-D5AFD5721F4D}" destId="{B72DEA2B-4A44-4113-9D1B-5ACB65105830}" srcOrd="0" destOrd="0" presId="urn:microsoft.com/office/officeart/2005/8/layout/hProcess7"/>
    <dgm:cxn modelId="{A2DE7454-B205-4715-8EF5-A1F81EED6935}" type="presParOf" srcId="{99170B6D-FA7C-42B2-99A3-D5AFD5721F4D}" destId="{9D4BB367-6025-4CC4-836C-94428893477B}" srcOrd="1" destOrd="0" presId="urn:microsoft.com/office/officeart/2005/8/layout/hProcess7"/>
    <dgm:cxn modelId="{D3C29118-A5CA-420C-AEE9-E90896E88264}" type="presParOf" srcId="{99170B6D-FA7C-42B2-99A3-D5AFD5721F4D}" destId="{66EB01DF-4978-44EE-B3CA-83FF3C782D3C}" srcOrd="2" destOrd="0" presId="urn:microsoft.com/office/officeart/2005/8/layout/hProcess7"/>
    <dgm:cxn modelId="{0D510AD0-51CC-472C-A2AF-1C3965EF165D}" type="presParOf" srcId="{2035330F-36ED-4DB5-8578-A472D445F2BB}" destId="{3EA53A61-F281-4A58-BBD0-2DE7B63D8CE8}" srcOrd="3" destOrd="0" presId="urn:microsoft.com/office/officeart/2005/8/layout/hProcess7"/>
    <dgm:cxn modelId="{0F870DCC-D19B-4857-9040-7DAF5F5FE24E}" type="presParOf" srcId="{2035330F-36ED-4DB5-8578-A472D445F2BB}" destId="{6B237812-1C47-4C48-82D0-0D63F7E6F82A}" srcOrd="4" destOrd="0" presId="urn:microsoft.com/office/officeart/2005/8/layout/hProcess7"/>
    <dgm:cxn modelId="{22EC3F8D-2D7D-447C-8FC8-5F474B8A2D1E}" type="presParOf" srcId="{6B237812-1C47-4C48-82D0-0D63F7E6F82A}" destId="{8A302A6F-93E7-4413-B25C-AB127FC3B12E}" srcOrd="0" destOrd="0" presId="urn:microsoft.com/office/officeart/2005/8/layout/hProcess7"/>
    <dgm:cxn modelId="{75DC5A11-C865-40EC-9A67-7B5D0551FFD4}" type="presParOf" srcId="{6B237812-1C47-4C48-82D0-0D63F7E6F82A}" destId="{CCA8B559-0822-40BC-9CF2-1EA1EC5C4FF0}" srcOrd="1" destOrd="0" presId="urn:microsoft.com/office/officeart/2005/8/layout/hProcess7"/>
    <dgm:cxn modelId="{AB656E8D-0E4A-46AA-AE5A-68C534C3E353}" type="presParOf" srcId="{2035330F-36ED-4DB5-8578-A472D445F2BB}" destId="{4E4D7FB0-FE27-437E-96F4-4135F15023CD}" srcOrd="5" destOrd="0" presId="urn:microsoft.com/office/officeart/2005/8/layout/hProcess7"/>
    <dgm:cxn modelId="{DC188D30-50D0-4765-A75B-F0B1BA2FC814}" type="presParOf" srcId="{2035330F-36ED-4DB5-8578-A472D445F2BB}" destId="{DD10CED3-BBEC-4448-99ED-CC02081F6083}" srcOrd="6" destOrd="0" presId="urn:microsoft.com/office/officeart/2005/8/layout/hProcess7"/>
    <dgm:cxn modelId="{69237E9E-08C2-4528-8A4F-C706C9FC1B0A}" type="presParOf" srcId="{DD10CED3-BBEC-4448-99ED-CC02081F6083}" destId="{7F042498-8D66-4FDD-911D-93D4D1C1F9AD}" srcOrd="0" destOrd="0" presId="urn:microsoft.com/office/officeart/2005/8/layout/hProcess7"/>
    <dgm:cxn modelId="{78D927F6-1468-49D6-A063-85B7C5553350}" type="presParOf" srcId="{DD10CED3-BBEC-4448-99ED-CC02081F6083}" destId="{7ABD5E25-3C13-4F4B-A3D1-CBCDD3B7D0DF}" srcOrd="1" destOrd="0" presId="urn:microsoft.com/office/officeart/2005/8/layout/hProcess7"/>
    <dgm:cxn modelId="{2CEDC069-FE0F-4705-A1A0-C7D416420C26}" type="presParOf" srcId="{DD10CED3-BBEC-4448-99ED-CC02081F6083}" destId="{64E7900C-9A1E-4FB2-A526-7ED31C25E60B}" srcOrd="2" destOrd="0" presId="urn:microsoft.com/office/officeart/2005/8/layout/hProcess7"/>
    <dgm:cxn modelId="{D4114A8A-72B3-4DFC-B815-5ECB7E2181EA}" type="presParOf" srcId="{2035330F-36ED-4DB5-8578-A472D445F2BB}" destId="{696025AA-6154-4A7C-BD99-9197390C3DAD}" srcOrd="7" destOrd="0" presId="urn:microsoft.com/office/officeart/2005/8/layout/hProcess7"/>
    <dgm:cxn modelId="{A565F306-35A7-49CF-A802-2B69FFD21214}" type="presParOf" srcId="{2035330F-36ED-4DB5-8578-A472D445F2BB}" destId="{186D0A7B-4983-48F2-A355-31FA94515A6B}" srcOrd="8" destOrd="0" presId="urn:microsoft.com/office/officeart/2005/8/layout/hProcess7"/>
    <dgm:cxn modelId="{D38B5D3E-975F-434A-8B09-931AD8F08D89}" type="presParOf" srcId="{186D0A7B-4983-48F2-A355-31FA94515A6B}" destId="{A4F5B029-BDF1-42A0-83B4-23CDB634DB16}" srcOrd="0" destOrd="0" presId="urn:microsoft.com/office/officeart/2005/8/layout/hProcess7"/>
    <dgm:cxn modelId="{1CEA8061-A576-4920-8F5D-0EB286C84B5F}" type="presParOf" srcId="{186D0A7B-4983-48F2-A355-31FA94515A6B}" destId="{E5E5BB90-1B13-4C3F-BB46-3F1270AB1387}" srcOrd="1"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C0BF607-DA5A-40C8-AD2F-C9162B26B151}" type="doc">
      <dgm:prSet loTypeId="urn:microsoft.com/office/officeart/2005/8/layout/matrix3" loCatId="matrix" qsTypeId="urn:microsoft.com/office/officeart/2005/8/quickstyle/simple5" qsCatId="simple" csTypeId="urn:microsoft.com/office/officeart/2005/8/colors/accent1_4" csCatId="accent1" phldr="1"/>
      <dgm:spPr/>
      <dgm:t>
        <a:bodyPr/>
        <a:lstStyle/>
        <a:p>
          <a:endParaRPr lang="en-US"/>
        </a:p>
      </dgm:t>
    </dgm:pt>
    <dgm:pt modelId="{396D16CD-9074-4BC4-A6EA-6C0A15A8DC25}">
      <dgm:prSet/>
      <dgm:spPr/>
      <dgm:t>
        <a:bodyPr/>
        <a:lstStyle/>
        <a:p>
          <a:r>
            <a:rPr lang="en-US">
              <a:solidFill>
                <a:schemeClr val="tx1"/>
              </a:solidFill>
            </a:rPr>
            <a:t>Be consulted about health, safety and welfare matters</a:t>
          </a:r>
          <a:endParaRPr lang="en-GB">
            <a:solidFill>
              <a:schemeClr val="tx1"/>
            </a:solidFill>
          </a:endParaRPr>
        </a:p>
      </dgm:t>
    </dgm:pt>
    <dgm:pt modelId="{4AEEF7E9-345D-4B38-8491-9B95B029C54D}" type="parTrans" cxnId="{9435EB93-2483-4266-9430-27C276B0B37E}">
      <dgm:prSet/>
      <dgm:spPr/>
      <dgm:t>
        <a:bodyPr/>
        <a:lstStyle/>
        <a:p>
          <a:endParaRPr lang="en-US"/>
        </a:p>
      </dgm:t>
    </dgm:pt>
    <dgm:pt modelId="{4F6E5387-9C8A-4D95-BAE8-26AFDC26D276}" type="sibTrans" cxnId="{9435EB93-2483-4266-9430-27C276B0B37E}">
      <dgm:prSet/>
      <dgm:spPr/>
      <dgm:t>
        <a:bodyPr/>
        <a:lstStyle/>
        <a:p>
          <a:endParaRPr lang="en-US"/>
        </a:p>
      </dgm:t>
    </dgm:pt>
    <dgm:pt modelId="{015FB52E-2D07-4104-80C2-694B67DA2D48}">
      <dgm:prSet/>
      <dgm:spPr/>
      <dgm:t>
        <a:bodyPr/>
        <a:lstStyle/>
        <a:p>
          <a:r>
            <a:rPr lang="en-US">
              <a:solidFill>
                <a:schemeClr val="tx1"/>
              </a:solidFill>
            </a:rPr>
            <a:t>Take care of their own and others health and safety</a:t>
          </a:r>
          <a:endParaRPr lang="en-GB">
            <a:solidFill>
              <a:schemeClr val="tx1"/>
            </a:solidFill>
          </a:endParaRPr>
        </a:p>
      </dgm:t>
    </dgm:pt>
    <dgm:pt modelId="{0287991F-F212-493B-8ACB-85E910876CA4}" type="parTrans" cxnId="{1806A739-87DA-4721-A549-740CD5B08932}">
      <dgm:prSet/>
      <dgm:spPr/>
      <dgm:t>
        <a:bodyPr/>
        <a:lstStyle/>
        <a:p>
          <a:endParaRPr lang="en-US"/>
        </a:p>
      </dgm:t>
    </dgm:pt>
    <dgm:pt modelId="{393F0625-4813-4696-A074-9E2547B596F7}" type="sibTrans" cxnId="{1806A739-87DA-4721-A549-740CD5B08932}">
      <dgm:prSet/>
      <dgm:spPr/>
      <dgm:t>
        <a:bodyPr/>
        <a:lstStyle/>
        <a:p>
          <a:endParaRPr lang="en-US"/>
        </a:p>
      </dgm:t>
    </dgm:pt>
    <dgm:pt modelId="{66AA43CB-D5BC-45C2-94DE-B3BB9A73F29F}">
      <dgm:prSet/>
      <dgm:spPr/>
      <dgm:t>
        <a:bodyPr/>
        <a:lstStyle/>
        <a:p>
          <a:r>
            <a:rPr lang="en-US">
              <a:solidFill>
                <a:schemeClr val="tx1"/>
              </a:solidFill>
            </a:rPr>
            <a:t>Report anything endangering their, or others, health and safety</a:t>
          </a:r>
          <a:endParaRPr lang="en-GB">
            <a:solidFill>
              <a:schemeClr val="tx1"/>
            </a:solidFill>
          </a:endParaRPr>
        </a:p>
      </dgm:t>
    </dgm:pt>
    <dgm:pt modelId="{C10087A1-DA63-4E15-B5C7-649EFFADA067}" type="parTrans" cxnId="{580E780F-CB17-4C6E-9C46-27DC373F49A6}">
      <dgm:prSet/>
      <dgm:spPr/>
      <dgm:t>
        <a:bodyPr/>
        <a:lstStyle/>
        <a:p>
          <a:endParaRPr lang="en-US"/>
        </a:p>
      </dgm:t>
    </dgm:pt>
    <dgm:pt modelId="{50691999-1A70-400A-A0B3-AF81D5D3E078}" type="sibTrans" cxnId="{580E780F-CB17-4C6E-9C46-27DC373F49A6}">
      <dgm:prSet/>
      <dgm:spPr/>
      <dgm:t>
        <a:bodyPr/>
        <a:lstStyle/>
        <a:p>
          <a:endParaRPr lang="en-US"/>
        </a:p>
      </dgm:t>
    </dgm:pt>
    <dgm:pt modelId="{62EAB6B4-E6F8-4495-9ED3-D22A1BF3D0F8}">
      <dgm:prSet/>
      <dgm:spPr/>
      <dgm:t>
        <a:bodyPr/>
        <a:lstStyle/>
        <a:p>
          <a:r>
            <a:rPr lang="en-US" dirty="0">
              <a:solidFill>
                <a:schemeClr val="tx1"/>
              </a:solidFill>
            </a:rPr>
            <a:t>Cooperate with employer, colleagues, contractors and other duty holders</a:t>
          </a:r>
          <a:endParaRPr lang="en-GB" dirty="0">
            <a:solidFill>
              <a:schemeClr val="tx1"/>
            </a:solidFill>
          </a:endParaRPr>
        </a:p>
      </dgm:t>
    </dgm:pt>
    <dgm:pt modelId="{218EE757-4550-49F8-898A-D3B6DF9F5366}" type="parTrans" cxnId="{BF6036FF-9700-426F-8E1E-712DC0E8FA49}">
      <dgm:prSet/>
      <dgm:spPr/>
      <dgm:t>
        <a:bodyPr/>
        <a:lstStyle/>
        <a:p>
          <a:endParaRPr lang="en-US"/>
        </a:p>
      </dgm:t>
    </dgm:pt>
    <dgm:pt modelId="{4895A7CC-3666-42F0-B506-C4F0AE871D4A}" type="sibTrans" cxnId="{BF6036FF-9700-426F-8E1E-712DC0E8FA49}">
      <dgm:prSet/>
      <dgm:spPr/>
      <dgm:t>
        <a:bodyPr/>
        <a:lstStyle/>
        <a:p>
          <a:endParaRPr lang="en-US"/>
        </a:p>
      </dgm:t>
    </dgm:pt>
    <dgm:pt modelId="{C42C1B0E-A9BE-4F57-83EC-B59C3FE9BDD1}" type="pres">
      <dgm:prSet presAssocID="{4C0BF607-DA5A-40C8-AD2F-C9162B26B151}" presName="matrix" presStyleCnt="0">
        <dgm:presLayoutVars>
          <dgm:chMax val="1"/>
          <dgm:dir/>
          <dgm:resizeHandles val="exact"/>
        </dgm:presLayoutVars>
      </dgm:prSet>
      <dgm:spPr/>
    </dgm:pt>
    <dgm:pt modelId="{C1E2D75F-C22C-40E4-8B36-84B762057DBE}" type="pres">
      <dgm:prSet presAssocID="{4C0BF607-DA5A-40C8-AD2F-C9162B26B151}" presName="diamond" presStyleLbl="bgShp" presStyleIdx="0" presStyleCnt="1"/>
      <dgm:spPr/>
    </dgm:pt>
    <dgm:pt modelId="{8C0EF0EB-E6C5-4693-A17C-A36356A6AA5E}" type="pres">
      <dgm:prSet presAssocID="{4C0BF607-DA5A-40C8-AD2F-C9162B26B151}" presName="quad1" presStyleLbl="node1" presStyleIdx="0" presStyleCnt="4">
        <dgm:presLayoutVars>
          <dgm:chMax val="0"/>
          <dgm:chPref val="0"/>
          <dgm:bulletEnabled val="1"/>
        </dgm:presLayoutVars>
      </dgm:prSet>
      <dgm:spPr/>
    </dgm:pt>
    <dgm:pt modelId="{AC708259-182C-405D-AAB1-99F1967663D3}" type="pres">
      <dgm:prSet presAssocID="{4C0BF607-DA5A-40C8-AD2F-C9162B26B151}" presName="quad2" presStyleLbl="node1" presStyleIdx="1" presStyleCnt="4">
        <dgm:presLayoutVars>
          <dgm:chMax val="0"/>
          <dgm:chPref val="0"/>
          <dgm:bulletEnabled val="1"/>
        </dgm:presLayoutVars>
      </dgm:prSet>
      <dgm:spPr/>
    </dgm:pt>
    <dgm:pt modelId="{8BBD108F-2843-4FB2-9EFE-823DE42FA22C}" type="pres">
      <dgm:prSet presAssocID="{4C0BF607-DA5A-40C8-AD2F-C9162B26B151}" presName="quad3" presStyleLbl="node1" presStyleIdx="2" presStyleCnt="4">
        <dgm:presLayoutVars>
          <dgm:chMax val="0"/>
          <dgm:chPref val="0"/>
          <dgm:bulletEnabled val="1"/>
        </dgm:presLayoutVars>
      </dgm:prSet>
      <dgm:spPr/>
    </dgm:pt>
    <dgm:pt modelId="{AFA7FF83-43FC-438F-8313-1CBE29B1DE7B}" type="pres">
      <dgm:prSet presAssocID="{4C0BF607-DA5A-40C8-AD2F-C9162B26B151}" presName="quad4" presStyleLbl="node1" presStyleIdx="3" presStyleCnt="4">
        <dgm:presLayoutVars>
          <dgm:chMax val="0"/>
          <dgm:chPref val="0"/>
          <dgm:bulletEnabled val="1"/>
        </dgm:presLayoutVars>
      </dgm:prSet>
      <dgm:spPr/>
    </dgm:pt>
  </dgm:ptLst>
  <dgm:cxnLst>
    <dgm:cxn modelId="{580E780F-CB17-4C6E-9C46-27DC373F49A6}" srcId="{4C0BF607-DA5A-40C8-AD2F-C9162B26B151}" destId="{66AA43CB-D5BC-45C2-94DE-B3BB9A73F29F}" srcOrd="2" destOrd="0" parTransId="{C10087A1-DA63-4E15-B5C7-649EFFADA067}" sibTransId="{50691999-1A70-400A-A0B3-AF81D5D3E078}"/>
    <dgm:cxn modelId="{1806A739-87DA-4721-A549-740CD5B08932}" srcId="{4C0BF607-DA5A-40C8-AD2F-C9162B26B151}" destId="{015FB52E-2D07-4104-80C2-694B67DA2D48}" srcOrd="1" destOrd="0" parTransId="{0287991F-F212-493B-8ACB-85E910876CA4}" sibTransId="{393F0625-4813-4696-A074-9E2547B596F7}"/>
    <dgm:cxn modelId="{D784A148-4466-4ED9-9A31-55409B3C51D0}" type="presOf" srcId="{396D16CD-9074-4BC4-A6EA-6C0A15A8DC25}" destId="{8C0EF0EB-E6C5-4693-A17C-A36356A6AA5E}" srcOrd="0" destOrd="0" presId="urn:microsoft.com/office/officeart/2005/8/layout/matrix3"/>
    <dgm:cxn modelId="{77A55F71-EE90-4E53-A07E-DE14ADFDDB62}" type="presOf" srcId="{015FB52E-2D07-4104-80C2-694B67DA2D48}" destId="{AC708259-182C-405D-AAB1-99F1967663D3}" srcOrd="0" destOrd="0" presId="urn:microsoft.com/office/officeart/2005/8/layout/matrix3"/>
    <dgm:cxn modelId="{9435EB93-2483-4266-9430-27C276B0B37E}" srcId="{4C0BF607-DA5A-40C8-AD2F-C9162B26B151}" destId="{396D16CD-9074-4BC4-A6EA-6C0A15A8DC25}" srcOrd="0" destOrd="0" parTransId="{4AEEF7E9-345D-4B38-8491-9B95B029C54D}" sibTransId="{4F6E5387-9C8A-4D95-BAE8-26AFDC26D276}"/>
    <dgm:cxn modelId="{5E55B7AD-5C21-47DD-A28B-00851C1BC9A7}" type="presOf" srcId="{62EAB6B4-E6F8-4495-9ED3-D22A1BF3D0F8}" destId="{AFA7FF83-43FC-438F-8313-1CBE29B1DE7B}" srcOrd="0" destOrd="0" presId="urn:microsoft.com/office/officeart/2005/8/layout/matrix3"/>
    <dgm:cxn modelId="{7D88C5AF-1E11-4A64-8FDF-9B2165827685}" type="presOf" srcId="{66AA43CB-D5BC-45C2-94DE-B3BB9A73F29F}" destId="{8BBD108F-2843-4FB2-9EFE-823DE42FA22C}" srcOrd="0" destOrd="0" presId="urn:microsoft.com/office/officeart/2005/8/layout/matrix3"/>
    <dgm:cxn modelId="{5865F8D3-F63F-4438-B3C8-A0B86A60C422}" type="presOf" srcId="{4C0BF607-DA5A-40C8-AD2F-C9162B26B151}" destId="{C42C1B0E-A9BE-4F57-83EC-B59C3FE9BDD1}" srcOrd="0" destOrd="0" presId="urn:microsoft.com/office/officeart/2005/8/layout/matrix3"/>
    <dgm:cxn modelId="{BF6036FF-9700-426F-8E1E-712DC0E8FA49}" srcId="{4C0BF607-DA5A-40C8-AD2F-C9162B26B151}" destId="{62EAB6B4-E6F8-4495-9ED3-D22A1BF3D0F8}" srcOrd="3" destOrd="0" parTransId="{218EE757-4550-49F8-898A-D3B6DF9F5366}" sibTransId="{4895A7CC-3666-42F0-B506-C4F0AE871D4A}"/>
    <dgm:cxn modelId="{5423178E-AB03-454F-B0AB-203A489F017E}" type="presParOf" srcId="{C42C1B0E-A9BE-4F57-83EC-B59C3FE9BDD1}" destId="{C1E2D75F-C22C-40E4-8B36-84B762057DBE}" srcOrd="0" destOrd="0" presId="urn:microsoft.com/office/officeart/2005/8/layout/matrix3"/>
    <dgm:cxn modelId="{DFD212A2-DBF5-4553-86AE-4BD2AEC26658}" type="presParOf" srcId="{C42C1B0E-A9BE-4F57-83EC-B59C3FE9BDD1}" destId="{8C0EF0EB-E6C5-4693-A17C-A36356A6AA5E}" srcOrd="1" destOrd="0" presId="urn:microsoft.com/office/officeart/2005/8/layout/matrix3"/>
    <dgm:cxn modelId="{F926B555-A081-4482-BD6A-33B60BE5A57A}" type="presParOf" srcId="{C42C1B0E-A9BE-4F57-83EC-B59C3FE9BDD1}" destId="{AC708259-182C-405D-AAB1-99F1967663D3}" srcOrd="2" destOrd="0" presId="urn:microsoft.com/office/officeart/2005/8/layout/matrix3"/>
    <dgm:cxn modelId="{BC7ABEAF-94EE-47EF-B04E-527551B36D5A}" type="presParOf" srcId="{C42C1B0E-A9BE-4F57-83EC-B59C3FE9BDD1}" destId="{8BBD108F-2843-4FB2-9EFE-823DE42FA22C}" srcOrd="3" destOrd="0" presId="urn:microsoft.com/office/officeart/2005/8/layout/matrix3"/>
    <dgm:cxn modelId="{DA4E8E9B-5C91-4A79-B131-7E384BFB5748}" type="presParOf" srcId="{C42C1B0E-A9BE-4F57-83EC-B59C3FE9BDD1}" destId="{AFA7FF83-43FC-438F-8313-1CBE29B1DE7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6C2C646-A590-413A-B1C8-805ECDB64F5E}" type="doc">
      <dgm:prSet loTypeId="urn:microsoft.com/office/officeart/2005/8/layout/default" loCatId="list" qsTypeId="urn:microsoft.com/office/officeart/2005/8/quickstyle/simple5" qsCatId="simple" csTypeId="urn:microsoft.com/office/officeart/2005/8/colors/accent1_4" csCatId="accent1"/>
      <dgm:spPr/>
      <dgm:t>
        <a:bodyPr/>
        <a:lstStyle/>
        <a:p>
          <a:endParaRPr lang="en-US"/>
        </a:p>
      </dgm:t>
    </dgm:pt>
    <dgm:pt modelId="{CD1BBF3C-15B2-4002-90B6-8BA054F29612}">
      <dgm:prSet/>
      <dgm:spPr/>
      <dgm:t>
        <a:bodyPr/>
        <a:lstStyle/>
        <a:p>
          <a:r>
            <a:rPr lang="en-US">
              <a:solidFill>
                <a:schemeClr val="tx1"/>
              </a:solidFill>
            </a:rPr>
            <a:t>General Principles of Prevention (Appendix 1)</a:t>
          </a:r>
          <a:endParaRPr lang="en-GB">
            <a:solidFill>
              <a:schemeClr val="tx1"/>
            </a:solidFill>
          </a:endParaRPr>
        </a:p>
      </dgm:t>
    </dgm:pt>
    <dgm:pt modelId="{C8752118-4F9C-4EA5-8889-F479910B4C79}" type="parTrans" cxnId="{CAAF91FA-6254-4DE2-909B-5EC12E53E353}">
      <dgm:prSet/>
      <dgm:spPr/>
      <dgm:t>
        <a:bodyPr/>
        <a:lstStyle/>
        <a:p>
          <a:endParaRPr lang="en-US"/>
        </a:p>
      </dgm:t>
    </dgm:pt>
    <dgm:pt modelId="{7A82D101-F2DB-4999-B974-104ACD1F276F}" type="sibTrans" cxnId="{CAAF91FA-6254-4DE2-909B-5EC12E53E353}">
      <dgm:prSet/>
      <dgm:spPr/>
      <dgm:t>
        <a:bodyPr/>
        <a:lstStyle/>
        <a:p>
          <a:endParaRPr lang="en-US"/>
        </a:p>
      </dgm:t>
    </dgm:pt>
    <dgm:pt modelId="{B710DB74-BBF8-4151-9B7F-2A300BF6C07F}">
      <dgm:prSet/>
      <dgm:spPr/>
      <dgm:t>
        <a:bodyPr/>
        <a:lstStyle/>
        <a:p>
          <a:r>
            <a:rPr lang="en-US">
              <a:solidFill>
                <a:schemeClr val="tx1"/>
              </a:solidFill>
            </a:rPr>
            <a:t>Appointing the correct people </a:t>
          </a:r>
          <a:endParaRPr lang="en-GB">
            <a:solidFill>
              <a:schemeClr val="tx1"/>
            </a:solidFill>
          </a:endParaRPr>
        </a:p>
      </dgm:t>
    </dgm:pt>
    <dgm:pt modelId="{B43EC225-E81F-4BCF-A594-780089D3CC86}" type="parTrans" cxnId="{A0DA9459-2337-40D9-84D7-4067F04F4B65}">
      <dgm:prSet/>
      <dgm:spPr/>
      <dgm:t>
        <a:bodyPr/>
        <a:lstStyle/>
        <a:p>
          <a:endParaRPr lang="en-US"/>
        </a:p>
      </dgm:t>
    </dgm:pt>
    <dgm:pt modelId="{8D5E9666-57DC-4394-A344-3A0E1B95E43F}" type="sibTrans" cxnId="{A0DA9459-2337-40D9-84D7-4067F04F4B65}">
      <dgm:prSet/>
      <dgm:spPr/>
      <dgm:t>
        <a:bodyPr/>
        <a:lstStyle/>
        <a:p>
          <a:endParaRPr lang="en-US"/>
        </a:p>
      </dgm:t>
    </dgm:pt>
    <dgm:pt modelId="{F0F0A43D-B26E-4FDE-9905-D0D8A730DEEE}">
      <dgm:prSet/>
      <dgm:spPr/>
      <dgm:t>
        <a:bodyPr/>
        <a:lstStyle/>
        <a:p>
          <a:r>
            <a:rPr lang="en-US">
              <a:solidFill>
                <a:schemeClr val="tx1"/>
              </a:solidFill>
            </a:rPr>
            <a:t>Providing “information, instruction, training and supervision” (HASAWA Section 2)</a:t>
          </a:r>
          <a:endParaRPr lang="en-GB">
            <a:solidFill>
              <a:schemeClr val="tx1"/>
            </a:solidFill>
          </a:endParaRPr>
        </a:p>
      </dgm:t>
    </dgm:pt>
    <dgm:pt modelId="{41F65D4D-16BA-4F5A-9FED-6F0FE7D263D4}" type="parTrans" cxnId="{72ECD2C1-96F8-4E00-A6B9-AA5F722ACE96}">
      <dgm:prSet/>
      <dgm:spPr/>
      <dgm:t>
        <a:bodyPr/>
        <a:lstStyle/>
        <a:p>
          <a:endParaRPr lang="en-US"/>
        </a:p>
      </dgm:t>
    </dgm:pt>
    <dgm:pt modelId="{5432DFAE-E9EC-4A59-9E18-351E37B17537}" type="sibTrans" cxnId="{72ECD2C1-96F8-4E00-A6B9-AA5F722ACE96}">
      <dgm:prSet/>
      <dgm:spPr/>
      <dgm:t>
        <a:bodyPr/>
        <a:lstStyle/>
        <a:p>
          <a:endParaRPr lang="en-US"/>
        </a:p>
      </dgm:t>
    </dgm:pt>
    <dgm:pt modelId="{7F70DB28-A509-461E-B744-BB666D2BDF97}">
      <dgm:prSet/>
      <dgm:spPr/>
      <dgm:t>
        <a:bodyPr/>
        <a:lstStyle/>
        <a:p>
          <a:r>
            <a:rPr lang="en-US">
              <a:solidFill>
                <a:schemeClr val="tx1"/>
              </a:solidFill>
            </a:rPr>
            <a:t>Co-operation, communication and co-ordination with dutyholders</a:t>
          </a:r>
          <a:endParaRPr lang="en-GB">
            <a:solidFill>
              <a:schemeClr val="tx1"/>
            </a:solidFill>
          </a:endParaRPr>
        </a:p>
      </dgm:t>
    </dgm:pt>
    <dgm:pt modelId="{A42460EA-4FF1-4D39-ADD3-A81977EECCB9}" type="parTrans" cxnId="{2FA9E2B7-CDEE-41E2-B168-AAD653AF973F}">
      <dgm:prSet/>
      <dgm:spPr/>
      <dgm:t>
        <a:bodyPr/>
        <a:lstStyle/>
        <a:p>
          <a:endParaRPr lang="en-US"/>
        </a:p>
      </dgm:t>
    </dgm:pt>
    <dgm:pt modelId="{E3C1DC40-4CDB-4F62-AE6F-F924B191F8DC}" type="sibTrans" cxnId="{2FA9E2B7-CDEE-41E2-B168-AAD653AF973F}">
      <dgm:prSet/>
      <dgm:spPr/>
      <dgm:t>
        <a:bodyPr/>
        <a:lstStyle/>
        <a:p>
          <a:endParaRPr lang="en-US"/>
        </a:p>
      </dgm:t>
    </dgm:pt>
    <dgm:pt modelId="{7E0B5AD4-566E-4DAB-A6D2-0C05D021C195}">
      <dgm:prSet/>
      <dgm:spPr/>
      <dgm:t>
        <a:bodyPr/>
        <a:lstStyle/>
        <a:p>
          <a:r>
            <a:rPr lang="en-US" dirty="0">
              <a:solidFill>
                <a:schemeClr val="tx1"/>
              </a:solidFill>
            </a:rPr>
            <a:t>Engaging and consulting with workers</a:t>
          </a:r>
          <a:endParaRPr lang="en-GB" dirty="0">
            <a:solidFill>
              <a:schemeClr val="tx1"/>
            </a:solidFill>
          </a:endParaRPr>
        </a:p>
      </dgm:t>
    </dgm:pt>
    <dgm:pt modelId="{D1DBB655-3F0F-4B6F-9DA3-C9BE3545B54E}" type="parTrans" cxnId="{17A8A66E-3486-463C-96E9-AAF1786859FD}">
      <dgm:prSet/>
      <dgm:spPr/>
      <dgm:t>
        <a:bodyPr/>
        <a:lstStyle/>
        <a:p>
          <a:endParaRPr lang="en-US"/>
        </a:p>
      </dgm:t>
    </dgm:pt>
    <dgm:pt modelId="{BBD777CF-62F4-448B-83D6-AAB56EE8D270}" type="sibTrans" cxnId="{17A8A66E-3486-463C-96E9-AAF1786859FD}">
      <dgm:prSet/>
      <dgm:spPr/>
      <dgm:t>
        <a:bodyPr/>
        <a:lstStyle/>
        <a:p>
          <a:endParaRPr lang="en-US"/>
        </a:p>
      </dgm:t>
    </dgm:pt>
    <dgm:pt modelId="{D8ED5F2F-A6B7-4202-8938-2D62E8489CDC}" type="pres">
      <dgm:prSet presAssocID="{86C2C646-A590-413A-B1C8-805ECDB64F5E}" presName="diagram" presStyleCnt="0">
        <dgm:presLayoutVars>
          <dgm:dir/>
          <dgm:resizeHandles val="exact"/>
        </dgm:presLayoutVars>
      </dgm:prSet>
      <dgm:spPr/>
    </dgm:pt>
    <dgm:pt modelId="{7FADE35F-B56C-48EA-8501-B3DDD2D28166}" type="pres">
      <dgm:prSet presAssocID="{CD1BBF3C-15B2-4002-90B6-8BA054F29612}" presName="node" presStyleLbl="node1" presStyleIdx="0" presStyleCnt="5">
        <dgm:presLayoutVars>
          <dgm:bulletEnabled val="1"/>
        </dgm:presLayoutVars>
      </dgm:prSet>
      <dgm:spPr/>
    </dgm:pt>
    <dgm:pt modelId="{AD060E09-5895-45B3-B331-F4FC80F9B3BD}" type="pres">
      <dgm:prSet presAssocID="{7A82D101-F2DB-4999-B974-104ACD1F276F}" presName="sibTrans" presStyleCnt="0"/>
      <dgm:spPr/>
    </dgm:pt>
    <dgm:pt modelId="{54D03601-808A-44D2-BE26-BE36C9F70DAC}" type="pres">
      <dgm:prSet presAssocID="{B710DB74-BBF8-4151-9B7F-2A300BF6C07F}" presName="node" presStyleLbl="node1" presStyleIdx="1" presStyleCnt="5">
        <dgm:presLayoutVars>
          <dgm:bulletEnabled val="1"/>
        </dgm:presLayoutVars>
      </dgm:prSet>
      <dgm:spPr/>
    </dgm:pt>
    <dgm:pt modelId="{FB5154A5-60E3-42EC-B359-7A9315F562ED}" type="pres">
      <dgm:prSet presAssocID="{8D5E9666-57DC-4394-A344-3A0E1B95E43F}" presName="sibTrans" presStyleCnt="0"/>
      <dgm:spPr/>
    </dgm:pt>
    <dgm:pt modelId="{13A7E9AA-35DD-4E9D-B12C-F7545CC50A12}" type="pres">
      <dgm:prSet presAssocID="{F0F0A43D-B26E-4FDE-9905-D0D8A730DEEE}" presName="node" presStyleLbl="node1" presStyleIdx="2" presStyleCnt="5">
        <dgm:presLayoutVars>
          <dgm:bulletEnabled val="1"/>
        </dgm:presLayoutVars>
      </dgm:prSet>
      <dgm:spPr/>
    </dgm:pt>
    <dgm:pt modelId="{B81D5A49-5187-4803-A466-7DED57F2AF27}" type="pres">
      <dgm:prSet presAssocID="{5432DFAE-E9EC-4A59-9E18-351E37B17537}" presName="sibTrans" presStyleCnt="0"/>
      <dgm:spPr/>
    </dgm:pt>
    <dgm:pt modelId="{2FFDC2CB-E83A-489C-A203-66FD3201DFEA}" type="pres">
      <dgm:prSet presAssocID="{7F70DB28-A509-461E-B744-BB666D2BDF97}" presName="node" presStyleLbl="node1" presStyleIdx="3" presStyleCnt="5">
        <dgm:presLayoutVars>
          <dgm:bulletEnabled val="1"/>
        </dgm:presLayoutVars>
      </dgm:prSet>
      <dgm:spPr/>
    </dgm:pt>
    <dgm:pt modelId="{940EBE61-DDEF-4A4A-AEA5-9D3B6E9E2001}" type="pres">
      <dgm:prSet presAssocID="{E3C1DC40-4CDB-4F62-AE6F-F924B191F8DC}" presName="sibTrans" presStyleCnt="0"/>
      <dgm:spPr/>
    </dgm:pt>
    <dgm:pt modelId="{D71909A7-9C06-42B4-A04D-949A421ED289}" type="pres">
      <dgm:prSet presAssocID="{7E0B5AD4-566E-4DAB-A6D2-0C05D021C195}" presName="node" presStyleLbl="node1" presStyleIdx="4" presStyleCnt="5">
        <dgm:presLayoutVars>
          <dgm:bulletEnabled val="1"/>
        </dgm:presLayoutVars>
      </dgm:prSet>
      <dgm:spPr/>
    </dgm:pt>
  </dgm:ptLst>
  <dgm:cxnLst>
    <dgm:cxn modelId="{03E92645-4B49-4733-99EC-F2B37DB60A77}" type="presOf" srcId="{86C2C646-A590-413A-B1C8-805ECDB64F5E}" destId="{D8ED5F2F-A6B7-4202-8938-2D62E8489CDC}" srcOrd="0" destOrd="0" presId="urn:microsoft.com/office/officeart/2005/8/layout/default"/>
    <dgm:cxn modelId="{6CA04D6E-60AF-464E-A399-7DA9139BA187}" type="presOf" srcId="{B710DB74-BBF8-4151-9B7F-2A300BF6C07F}" destId="{54D03601-808A-44D2-BE26-BE36C9F70DAC}" srcOrd="0" destOrd="0" presId="urn:microsoft.com/office/officeart/2005/8/layout/default"/>
    <dgm:cxn modelId="{17A8A66E-3486-463C-96E9-AAF1786859FD}" srcId="{86C2C646-A590-413A-B1C8-805ECDB64F5E}" destId="{7E0B5AD4-566E-4DAB-A6D2-0C05D021C195}" srcOrd="4" destOrd="0" parTransId="{D1DBB655-3F0F-4B6F-9DA3-C9BE3545B54E}" sibTransId="{BBD777CF-62F4-448B-83D6-AAB56EE8D270}"/>
    <dgm:cxn modelId="{A0DA9459-2337-40D9-84D7-4067F04F4B65}" srcId="{86C2C646-A590-413A-B1C8-805ECDB64F5E}" destId="{B710DB74-BBF8-4151-9B7F-2A300BF6C07F}" srcOrd="1" destOrd="0" parTransId="{B43EC225-E81F-4BCF-A594-780089D3CC86}" sibTransId="{8D5E9666-57DC-4394-A344-3A0E1B95E43F}"/>
    <dgm:cxn modelId="{3D5C4889-49CA-4903-880D-0406AADDCCA4}" type="presOf" srcId="{7F70DB28-A509-461E-B744-BB666D2BDF97}" destId="{2FFDC2CB-E83A-489C-A203-66FD3201DFEA}" srcOrd="0" destOrd="0" presId="urn:microsoft.com/office/officeart/2005/8/layout/default"/>
    <dgm:cxn modelId="{BF38D096-EE99-441F-8DC5-919EA9292853}" type="presOf" srcId="{F0F0A43D-B26E-4FDE-9905-D0D8A730DEEE}" destId="{13A7E9AA-35DD-4E9D-B12C-F7545CC50A12}" srcOrd="0" destOrd="0" presId="urn:microsoft.com/office/officeart/2005/8/layout/default"/>
    <dgm:cxn modelId="{4182DEB6-1EB8-4E41-A441-58A6A4020417}" type="presOf" srcId="{CD1BBF3C-15B2-4002-90B6-8BA054F29612}" destId="{7FADE35F-B56C-48EA-8501-B3DDD2D28166}" srcOrd="0" destOrd="0" presId="urn:microsoft.com/office/officeart/2005/8/layout/default"/>
    <dgm:cxn modelId="{2FA9E2B7-CDEE-41E2-B168-AAD653AF973F}" srcId="{86C2C646-A590-413A-B1C8-805ECDB64F5E}" destId="{7F70DB28-A509-461E-B744-BB666D2BDF97}" srcOrd="3" destOrd="0" parTransId="{A42460EA-4FF1-4D39-ADD3-A81977EECCB9}" sibTransId="{E3C1DC40-4CDB-4F62-AE6F-F924B191F8DC}"/>
    <dgm:cxn modelId="{72ECD2C1-96F8-4E00-A6B9-AA5F722ACE96}" srcId="{86C2C646-A590-413A-B1C8-805ECDB64F5E}" destId="{F0F0A43D-B26E-4FDE-9905-D0D8A730DEEE}" srcOrd="2" destOrd="0" parTransId="{41F65D4D-16BA-4F5A-9FED-6F0FE7D263D4}" sibTransId="{5432DFAE-E9EC-4A59-9E18-351E37B17537}"/>
    <dgm:cxn modelId="{729578D5-9881-403C-AD65-8AD688272DDA}" type="presOf" srcId="{7E0B5AD4-566E-4DAB-A6D2-0C05D021C195}" destId="{D71909A7-9C06-42B4-A04D-949A421ED289}" srcOrd="0" destOrd="0" presId="urn:microsoft.com/office/officeart/2005/8/layout/default"/>
    <dgm:cxn modelId="{CAAF91FA-6254-4DE2-909B-5EC12E53E353}" srcId="{86C2C646-A590-413A-B1C8-805ECDB64F5E}" destId="{CD1BBF3C-15B2-4002-90B6-8BA054F29612}" srcOrd="0" destOrd="0" parTransId="{C8752118-4F9C-4EA5-8889-F479910B4C79}" sibTransId="{7A82D101-F2DB-4999-B974-104ACD1F276F}"/>
    <dgm:cxn modelId="{66EACD3D-C544-4FC1-B25D-404E05519E46}" type="presParOf" srcId="{D8ED5F2F-A6B7-4202-8938-2D62E8489CDC}" destId="{7FADE35F-B56C-48EA-8501-B3DDD2D28166}" srcOrd="0" destOrd="0" presId="urn:microsoft.com/office/officeart/2005/8/layout/default"/>
    <dgm:cxn modelId="{D403CD6D-9A5C-4D7C-B2E6-C760C6D793C3}" type="presParOf" srcId="{D8ED5F2F-A6B7-4202-8938-2D62E8489CDC}" destId="{AD060E09-5895-45B3-B331-F4FC80F9B3BD}" srcOrd="1" destOrd="0" presId="urn:microsoft.com/office/officeart/2005/8/layout/default"/>
    <dgm:cxn modelId="{D7647EB0-D34E-4186-AA78-DA37969883BA}" type="presParOf" srcId="{D8ED5F2F-A6B7-4202-8938-2D62E8489CDC}" destId="{54D03601-808A-44D2-BE26-BE36C9F70DAC}" srcOrd="2" destOrd="0" presId="urn:microsoft.com/office/officeart/2005/8/layout/default"/>
    <dgm:cxn modelId="{E55C5296-6E9F-4C3A-A34D-F4C0886C9BA3}" type="presParOf" srcId="{D8ED5F2F-A6B7-4202-8938-2D62E8489CDC}" destId="{FB5154A5-60E3-42EC-B359-7A9315F562ED}" srcOrd="3" destOrd="0" presId="urn:microsoft.com/office/officeart/2005/8/layout/default"/>
    <dgm:cxn modelId="{AB33C2D6-C127-49C7-AE0F-8291FB4F4171}" type="presParOf" srcId="{D8ED5F2F-A6B7-4202-8938-2D62E8489CDC}" destId="{13A7E9AA-35DD-4E9D-B12C-F7545CC50A12}" srcOrd="4" destOrd="0" presId="urn:microsoft.com/office/officeart/2005/8/layout/default"/>
    <dgm:cxn modelId="{8B09E163-BE81-4B9A-A74C-B5EE2955B842}" type="presParOf" srcId="{D8ED5F2F-A6B7-4202-8938-2D62E8489CDC}" destId="{B81D5A49-5187-4803-A466-7DED57F2AF27}" srcOrd="5" destOrd="0" presId="urn:microsoft.com/office/officeart/2005/8/layout/default"/>
    <dgm:cxn modelId="{062C205A-F484-42E7-B2A5-A8AC743094D3}" type="presParOf" srcId="{D8ED5F2F-A6B7-4202-8938-2D62E8489CDC}" destId="{2FFDC2CB-E83A-489C-A203-66FD3201DFEA}" srcOrd="6" destOrd="0" presId="urn:microsoft.com/office/officeart/2005/8/layout/default"/>
    <dgm:cxn modelId="{599BC3B7-75A8-49BA-BB7A-44FE9B214C5F}" type="presParOf" srcId="{D8ED5F2F-A6B7-4202-8938-2D62E8489CDC}" destId="{940EBE61-DDEF-4A4A-AEA5-9D3B6E9E2001}" srcOrd="7" destOrd="0" presId="urn:microsoft.com/office/officeart/2005/8/layout/default"/>
    <dgm:cxn modelId="{4BB4B7E4-BEB1-4AD8-82DD-C0DF6C922221}" type="presParOf" srcId="{D8ED5F2F-A6B7-4202-8938-2D62E8489CDC}" destId="{D71909A7-9C06-42B4-A04D-949A421ED28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5B149F-A940-4335-9532-0DAE2F2437FA}" type="doc">
      <dgm:prSet loTypeId="urn:microsoft.com/office/officeart/2005/8/layout/default" loCatId="list" qsTypeId="urn:microsoft.com/office/officeart/2005/8/quickstyle/simple5" qsCatId="simple" csTypeId="urn:microsoft.com/office/officeart/2005/8/colors/accent1_4" csCatId="accent1" phldr="1"/>
      <dgm:spPr/>
      <dgm:t>
        <a:bodyPr/>
        <a:lstStyle/>
        <a:p>
          <a:endParaRPr lang="en-US"/>
        </a:p>
      </dgm:t>
    </dgm:pt>
    <dgm:pt modelId="{5912AD4F-6A9C-4010-B924-18A06C08C07A}">
      <dgm:prSet custT="1"/>
      <dgm:spPr/>
      <dgm:t>
        <a:bodyPr/>
        <a:lstStyle/>
        <a:p>
          <a:r>
            <a:rPr lang="en-US" sz="2000" dirty="0">
              <a:solidFill>
                <a:schemeClr val="tx1"/>
              </a:solidFill>
            </a:rPr>
            <a:t>To describe the main requirements of duty holders under the CDM regulations 2015</a:t>
          </a:r>
          <a:endParaRPr lang="en-GB" sz="2000" dirty="0">
            <a:solidFill>
              <a:schemeClr val="tx1"/>
            </a:solidFill>
          </a:endParaRPr>
        </a:p>
      </dgm:t>
    </dgm:pt>
    <dgm:pt modelId="{DC50C2B9-462C-44BA-A582-11A6D69CBBFA}" type="parTrans" cxnId="{6F18A5B9-72F0-4DDB-A652-9C50E80B5599}">
      <dgm:prSet/>
      <dgm:spPr/>
      <dgm:t>
        <a:bodyPr/>
        <a:lstStyle/>
        <a:p>
          <a:endParaRPr lang="en-US"/>
        </a:p>
      </dgm:t>
    </dgm:pt>
    <dgm:pt modelId="{A068AD40-C388-4DEB-8B6A-78E894D2B42B}" type="sibTrans" cxnId="{6F18A5B9-72F0-4DDB-A652-9C50E80B5599}">
      <dgm:prSet/>
      <dgm:spPr/>
      <dgm:t>
        <a:bodyPr/>
        <a:lstStyle/>
        <a:p>
          <a:endParaRPr lang="en-US"/>
        </a:p>
      </dgm:t>
    </dgm:pt>
    <dgm:pt modelId="{3E6284C5-B02C-4C23-80B7-FF4C3BF32B5D}">
      <dgm:prSet custT="1"/>
      <dgm:spPr/>
      <dgm:t>
        <a:bodyPr/>
        <a:lstStyle/>
        <a:p>
          <a:r>
            <a:rPr lang="en-US" sz="2000">
              <a:solidFill>
                <a:schemeClr val="tx1"/>
              </a:solidFill>
            </a:rPr>
            <a:t>To list the main items of documentation required for compliance under CDM 2015</a:t>
          </a:r>
          <a:endParaRPr lang="en-GB" sz="2000" dirty="0">
            <a:solidFill>
              <a:schemeClr val="tx1"/>
            </a:solidFill>
          </a:endParaRPr>
        </a:p>
      </dgm:t>
    </dgm:pt>
    <dgm:pt modelId="{7993A0A7-1F3C-4089-80B7-5846BB61E1E9}" type="parTrans" cxnId="{FB1DF3C7-120B-4DD6-8140-06FCD87CCD92}">
      <dgm:prSet/>
      <dgm:spPr/>
      <dgm:t>
        <a:bodyPr/>
        <a:lstStyle/>
        <a:p>
          <a:endParaRPr lang="en-US"/>
        </a:p>
      </dgm:t>
    </dgm:pt>
    <dgm:pt modelId="{0E7574E5-8AB4-4923-8E82-2BB8E2882704}" type="sibTrans" cxnId="{FB1DF3C7-120B-4DD6-8140-06FCD87CCD92}">
      <dgm:prSet/>
      <dgm:spPr/>
      <dgm:t>
        <a:bodyPr/>
        <a:lstStyle/>
        <a:p>
          <a:endParaRPr lang="en-US"/>
        </a:p>
      </dgm:t>
    </dgm:pt>
    <dgm:pt modelId="{8FC67557-B594-4204-AE63-FC929D455C9C}">
      <dgm:prSet custT="1"/>
      <dgm:spPr/>
      <dgm:t>
        <a:bodyPr/>
        <a:lstStyle/>
        <a:p>
          <a:r>
            <a:rPr lang="en-US" sz="2000">
              <a:solidFill>
                <a:schemeClr val="tx1"/>
              </a:solidFill>
            </a:rPr>
            <a:t>To understand how the duty holders interact with each other during the course of a construction project</a:t>
          </a:r>
          <a:endParaRPr lang="en-GB" sz="2000" dirty="0">
            <a:solidFill>
              <a:schemeClr val="tx1"/>
            </a:solidFill>
          </a:endParaRPr>
        </a:p>
      </dgm:t>
    </dgm:pt>
    <dgm:pt modelId="{A29C1F2D-6DF2-450C-A8DA-48888B8FC82E}" type="parTrans" cxnId="{41A04ED2-748F-4CBD-BDA1-E18B851F0691}">
      <dgm:prSet/>
      <dgm:spPr/>
      <dgm:t>
        <a:bodyPr/>
        <a:lstStyle/>
        <a:p>
          <a:endParaRPr lang="en-US"/>
        </a:p>
      </dgm:t>
    </dgm:pt>
    <dgm:pt modelId="{543CA2BA-0092-4AFB-929B-E53C847F1681}" type="sibTrans" cxnId="{41A04ED2-748F-4CBD-BDA1-E18B851F0691}">
      <dgm:prSet/>
      <dgm:spPr/>
      <dgm:t>
        <a:bodyPr/>
        <a:lstStyle/>
        <a:p>
          <a:endParaRPr lang="en-US"/>
        </a:p>
      </dgm:t>
    </dgm:pt>
    <dgm:pt modelId="{CD65B9E1-4D74-4F7E-8829-EB3BBFEE347C}" type="pres">
      <dgm:prSet presAssocID="{FC5B149F-A940-4335-9532-0DAE2F2437FA}" presName="diagram" presStyleCnt="0">
        <dgm:presLayoutVars>
          <dgm:dir/>
          <dgm:resizeHandles val="exact"/>
        </dgm:presLayoutVars>
      </dgm:prSet>
      <dgm:spPr/>
    </dgm:pt>
    <dgm:pt modelId="{65D05AA6-4552-4ADC-876D-0E6AAF8B831C}" type="pres">
      <dgm:prSet presAssocID="{5912AD4F-6A9C-4010-B924-18A06C08C07A}" presName="node" presStyleLbl="node1" presStyleIdx="0" presStyleCnt="3" custScaleY="183270">
        <dgm:presLayoutVars>
          <dgm:bulletEnabled val="1"/>
        </dgm:presLayoutVars>
      </dgm:prSet>
      <dgm:spPr/>
    </dgm:pt>
    <dgm:pt modelId="{F9908EC2-4ADA-44B5-904D-3F2219E98FDB}" type="pres">
      <dgm:prSet presAssocID="{A068AD40-C388-4DEB-8B6A-78E894D2B42B}" presName="sibTrans" presStyleCnt="0"/>
      <dgm:spPr/>
    </dgm:pt>
    <dgm:pt modelId="{B69D0207-1559-45A6-BAEE-F6F1305E4676}" type="pres">
      <dgm:prSet presAssocID="{3E6284C5-B02C-4C23-80B7-FF4C3BF32B5D}" presName="node" presStyleLbl="node1" presStyleIdx="1" presStyleCnt="3" custScaleY="183270">
        <dgm:presLayoutVars>
          <dgm:bulletEnabled val="1"/>
        </dgm:presLayoutVars>
      </dgm:prSet>
      <dgm:spPr/>
    </dgm:pt>
    <dgm:pt modelId="{DA04DAAA-1247-49EC-99C9-CAD57E6C4ACE}" type="pres">
      <dgm:prSet presAssocID="{0E7574E5-8AB4-4923-8E82-2BB8E2882704}" presName="sibTrans" presStyleCnt="0"/>
      <dgm:spPr/>
    </dgm:pt>
    <dgm:pt modelId="{AB58FB8F-5C2F-43BC-901D-5A2024572B78}" type="pres">
      <dgm:prSet presAssocID="{8FC67557-B594-4204-AE63-FC929D455C9C}" presName="node" presStyleLbl="node1" presStyleIdx="2" presStyleCnt="3" custScaleY="183270">
        <dgm:presLayoutVars>
          <dgm:bulletEnabled val="1"/>
        </dgm:presLayoutVars>
      </dgm:prSet>
      <dgm:spPr/>
    </dgm:pt>
  </dgm:ptLst>
  <dgm:cxnLst>
    <dgm:cxn modelId="{2442E518-D1B8-46B6-9F3B-2ECA80B58881}" type="presOf" srcId="{3E6284C5-B02C-4C23-80B7-FF4C3BF32B5D}" destId="{B69D0207-1559-45A6-BAEE-F6F1305E4676}" srcOrd="0" destOrd="0" presId="urn:microsoft.com/office/officeart/2005/8/layout/default"/>
    <dgm:cxn modelId="{A609DE32-8ACA-434D-839B-0DBAC8740D86}" type="presOf" srcId="{FC5B149F-A940-4335-9532-0DAE2F2437FA}" destId="{CD65B9E1-4D74-4F7E-8829-EB3BBFEE347C}" srcOrd="0" destOrd="0" presId="urn:microsoft.com/office/officeart/2005/8/layout/default"/>
    <dgm:cxn modelId="{D1C73E3F-BA02-4813-97A6-1C2E962DBF79}" type="presOf" srcId="{8FC67557-B594-4204-AE63-FC929D455C9C}" destId="{AB58FB8F-5C2F-43BC-901D-5A2024572B78}" srcOrd="0" destOrd="0" presId="urn:microsoft.com/office/officeart/2005/8/layout/default"/>
    <dgm:cxn modelId="{20A83CA9-5A84-4C6C-9347-E5A127BFDB40}" type="presOf" srcId="{5912AD4F-6A9C-4010-B924-18A06C08C07A}" destId="{65D05AA6-4552-4ADC-876D-0E6AAF8B831C}" srcOrd="0" destOrd="0" presId="urn:microsoft.com/office/officeart/2005/8/layout/default"/>
    <dgm:cxn modelId="{6F18A5B9-72F0-4DDB-A652-9C50E80B5599}" srcId="{FC5B149F-A940-4335-9532-0DAE2F2437FA}" destId="{5912AD4F-6A9C-4010-B924-18A06C08C07A}" srcOrd="0" destOrd="0" parTransId="{DC50C2B9-462C-44BA-A582-11A6D69CBBFA}" sibTransId="{A068AD40-C388-4DEB-8B6A-78E894D2B42B}"/>
    <dgm:cxn modelId="{FB1DF3C7-120B-4DD6-8140-06FCD87CCD92}" srcId="{FC5B149F-A940-4335-9532-0DAE2F2437FA}" destId="{3E6284C5-B02C-4C23-80B7-FF4C3BF32B5D}" srcOrd="1" destOrd="0" parTransId="{7993A0A7-1F3C-4089-80B7-5846BB61E1E9}" sibTransId="{0E7574E5-8AB4-4923-8E82-2BB8E2882704}"/>
    <dgm:cxn modelId="{41A04ED2-748F-4CBD-BDA1-E18B851F0691}" srcId="{FC5B149F-A940-4335-9532-0DAE2F2437FA}" destId="{8FC67557-B594-4204-AE63-FC929D455C9C}" srcOrd="2" destOrd="0" parTransId="{A29C1F2D-6DF2-450C-A8DA-48888B8FC82E}" sibTransId="{543CA2BA-0092-4AFB-929B-E53C847F1681}"/>
    <dgm:cxn modelId="{D2C01A11-5F20-44A8-A52D-7742CE213309}" type="presParOf" srcId="{CD65B9E1-4D74-4F7E-8829-EB3BBFEE347C}" destId="{65D05AA6-4552-4ADC-876D-0E6AAF8B831C}" srcOrd="0" destOrd="0" presId="urn:microsoft.com/office/officeart/2005/8/layout/default"/>
    <dgm:cxn modelId="{98405731-793B-45C0-8698-9A9C960DC5D8}" type="presParOf" srcId="{CD65B9E1-4D74-4F7E-8829-EB3BBFEE347C}" destId="{F9908EC2-4ADA-44B5-904D-3F2219E98FDB}" srcOrd="1" destOrd="0" presId="urn:microsoft.com/office/officeart/2005/8/layout/default"/>
    <dgm:cxn modelId="{E8BA442B-8A09-4DD5-982B-D0EC0AC8851F}" type="presParOf" srcId="{CD65B9E1-4D74-4F7E-8829-EB3BBFEE347C}" destId="{B69D0207-1559-45A6-BAEE-F6F1305E4676}" srcOrd="2" destOrd="0" presId="urn:microsoft.com/office/officeart/2005/8/layout/default"/>
    <dgm:cxn modelId="{FD45C6B3-B345-48B9-B7A1-8ACF1AF062FB}" type="presParOf" srcId="{CD65B9E1-4D74-4F7E-8829-EB3BBFEE347C}" destId="{DA04DAAA-1247-49EC-99C9-CAD57E6C4ACE}" srcOrd="3" destOrd="0" presId="urn:microsoft.com/office/officeart/2005/8/layout/default"/>
    <dgm:cxn modelId="{0DE61757-1254-4BC6-8B73-EE0FE3B5F745}" type="presParOf" srcId="{CD65B9E1-4D74-4F7E-8829-EB3BBFEE347C}" destId="{AB58FB8F-5C2F-43BC-901D-5A2024572B78}"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4615616-BC75-48B9-AE67-AFF899B9C31E}" type="doc">
      <dgm:prSet loTypeId="urn:microsoft.com/office/officeart/2005/8/layout/vList2" loCatId="list" qsTypeId="urn:microsoft.com/office/officeart/2005/8/quickstyle/simple5" qsCatId="simple" csTypeId="urn:microsoft.com/office/officeart/2005/8/colors/accent1_4" csCatId="accent1" phldr="1"/>
      <dgm:spPr/>
      <dgm:t>
        <a:bodyPr/>
        <a:lstStyle/>
        <a:p>
          <a:endParaRPr lang="en-US"/>
        </a:p>
      </dgm:t>
    </dgm:pt>
    <dgm:pt modelId="{464AA486-2157-4CDC-98A2-0A2D9C74C10B}">
      <dgm:prSet/>
      <dgm:spPr/>
      <dgm:t>
        <a:bodyPr/>
        <a:lstStyle/>
        <a:p>
          <a:r>
            <a:rPr lang="en-GB" dirty="0">
              <a:solidFill>
                <a:schemeClr val="tx1"/>
              </a:solidFill>
            </a:rPr>
            <a:t>Eliminate or avoid risks</a:t>
          </a:r>
        </a:p>
      </dgm:t>
    </dgm:pt>
    <dgm:pt modelId="{DBB687D6-095B-4C59-A5FA-778EAACE9F84}" type="parTrans" cxnId="{5225A60F-04F0-4B5A-9CB8-258E7FC0AA91}">
      <dgm:prSet/>
      <dgm:spPr/>
      <dgm:t>
        <a:bodyPr/>
        <a:lstStyle/>
        <a:p>
          <a:endParaRPr lang="en-US"/>
        </a:p>
      </dgm:t>
    </dgm:pt>
    <dgm:pt modelId="{6B546F0E-92F5-4800-8E0D-579840DAE771}" type="sibTrans" cxnId="{5225A60F-04F0-4B5A-9CB8-258E7FC0AA91}">
      <dgm:prSet/>
      <dgm:spPr/>
      <dgm:t>
        <a:bodyPr/>
        <a:lstStyle/>
        <a:p>
          <a:endParaRPr lang="en-US"/>
        </a:p>
      </dgm:t>
    </dgm:pt>
    <dgm:pt modelId="{4F31504D-5C1D-4D8F-BD6F-56CB66C4FFE5}">
      <dgm:prSet/>
      <dgm:spPr/>
      <dgm:t>
        <a:bodyPr/>
        <a:lstStyle/>
        <a:p>
          <a:r>
            <a:rPr lang="en-GB" dirty="0">
              <a:solidFill>
                <a:schemeClr val="tx1"/>
              </a:solidFill>
            </a:rPr>
            <a:t>Evaluate risks that cannot be avoided</a:t>
          </a:r>
        </a:p>
      </dgm:t>
    </dgm:pt>
    <dgm:pt modelId="{35F446E7-6C56-4AFA-AE7F-DFBD6A68A700}" type="parTrans" cxnId="{5C31AB8A-EE94-481C-8937-ADFDD9B2F5EA}">
      <dgm:prSet/>
      <dgm:spPr/>
      <dgm:t>
        <a:bodyPr/>
        <a:lstStyle/>
        <a:p>
          <a:endParaRPr lang="en-US"/>
        </a:p>
      </dgm:t>
    </dgm:pt>
    <dgm:pt modelId="{FC1FB9C0-C3BA-4962-9690-238F212F5BCB}" type="sibTrans" cxnId="{5C31AB8A-EE94-481C-8937-ADFDD9B2F5EA}">
      <dgm:prSet/>
      <dgm:spPr/>
      <dgm:t>
        <a:bodyPr/>
        <a:lstStyle/>
        <a:p>
          <a:endParaRPr lang="en-US"/>
        </a:p>
      </dgm:t>
    </dgm:pt>
    <dgm:pt modelId="{007BBD86-F3E9-4DBB-80EA-829C3E363576}">
      <dgm:prSet/>
      <dgm:spPr/>
      <dgm:t>
        <a:bodyPr/>
        <a:lstStyle/>
        <a:p>
          <a:r>
            <a:rPr lang="en-GB" dirty="0">
              <a:solidFill>
                <a:schemeClr val="tx1"/>
              </a:solidFill>
            </a:rPr>
            <a:t>Combat risks at source</a:t>
          </a:r>
        </a:p>
      </dgm:t>
    </dgm:pt>
    <dgm:pt modelId="{F8191F94-FB82-4E02-860D-B494DE7D2BA8}" type="parTrans" cxnId="{E3AD307D-6FD7-47C5-90DA-D67215F3E124}">
      <dgm:prSet/>
      <dgm:spPr/>
      <dgm:t>
        <a:bodyPr/>
        <a:lstStyle/>
        <a:p>
          <a:endParaRPr lang="en-US"/>
        </a:p>
      </dgm:t>
    </dgm:pt>
    <dgm:pt modelId="{B12BA216-1C8F-402F-B871-335CC636501F}" type="sibTrans" cxnId="{E3AD307D-6FD7-47C5-90DA-D67215F3E124}">
      <dgm:prSet/>
      <dgm:spPr/>
      <dgm:t>
        <a:bodyPr/>
        <a:lstStyle/>
        <a:p>
          <a:endParaRPr lang="en-US"/>
        </a:p>
      </dgm:t>
    </dgm:pt>
    <dgm:pt modelId="{212E87D9-4D58-4D3E-BF73-905D2C153B3E}">
      <dgm:prSet/>
      <dgm:spPr/>
      <dgm:t>
        <a:bodyPr/>
        <a:lstStyle/>
        <a:p>
          <a:r>
            <a:rPr lang="en-GB" dirty="0">
              <a:solidFill>
                <a:schemeClr val="tx1"/>
              </a:solidFill>
            </a:rPr>
            <a:t>Give priority to collective measures</a:t>
          </a:r>
        </a:p>
      </dgm:t>
    </dgm:pt>
    <dgm:pt modelId="{35D132E5-A50A-471D-AC9F-240159631812}" type="parTrans" cxnId="{A8A33E33-0CDA-4A42-9840-BF713F55C686}">
      <dgm:prSet/>
      <dgm:spPr/>
      <dgm:t>
        <a:bodyPr/>
        <a:lstStyle/>
        <a:p>
          <a:endParaRPr lang="en-US"/>
        </a:p>
      </dgm:t>
    </dgm:pt>
    <dgm:pt modelId="{59639600-0B96-494E-920E-D85EB93A6A21}" type="sibTrans" cxnId="{A8A33E33-0CDA-4A42-9840-BF713F55C686}">
      <dgm:prSet/>
      <dgm:spPr/>
      <dgm:t>
        <a:bodyPr/>
        <a:lstStyle/>
        <a:p>
          <a:endParaRPr lang="en-US"/>
        </a:p>
      </dgm:t>
    </dgm:pt>
    <dgm:pt modelId="{8D82E46D-6F06-46BB-8D06-04560BFFB69A}">
      <dgm:prSet/>
      <dgm:spPr/>
      <dgm:t>
        <a:bodyPr/>
        <a:lstStyle/>
        <a:p>
          <a:r>
            <a:rPr lang="en-GB" dirty="0">
              <a:solidFill>
                <a:schemeClr val="tx1"/>
              </a:solidFill>
            </a:rPr>
            <a:t>Provide appropriate information to employees</a:t>
          </a:r>
        </a:p>
      </dgm:t>
    </dgm:pt>
    <dgm:pt modelId="{BDE54B00-770E-4462-8C46-DBA35536CC74}" type="parTrans" cxnId="{6F95AAF0-BC98-4814-8BB8-11BCF56250E5}">
      <dgm:prSet/>
      <dgm:spPr/>
      <dgm:t>
        <a:bodyPr/>
        <a:lstStyle/>
        <a:p>
          <a:endParaRPr lang="en-US"/>
        </a:p>
      </dgm:t>
    </dgm:pt>
    <dgm:pt modelId="{C6DA4714-C61F-4F91-9084-D906AE51A2BE}" type="sibTrans" cxnId="{6F95AAF0-BC98-4814-8BB8-11BCF56250E5}">
      <dgm:prSet/>
      <dgm:spPr/>
      <dgm:t>
        <a:bodyPr/>
        <a:lstStyle/>
        <a:p>
          <a:endParaRPr lang="en-US"/>
        </a:p>
      </dgm:t>
    </dgm:pt>
    <dgm:pt modelId="{464F6A70-A04C-4F55-85DD-2F1B149E60B2}">
      <dgm:prSet/>
      <dgm:spPr/>
      <dgm:t>
        <a:bodyPr/>
        <a:lstStyle/>
        <a:p>
          <a:r>
            <a:rPr lang="en-GB" dirty="0">
              <a:solidFill>
                <a:schemeClr val="tx1"/>
              </a:solidFill>
            </a:rPr>
            <a:t>Adapt work to the individual</a:t>
          </a:r>
        </a:p>
      </dgm:t>
    </dgm:pt>
    <dgm:pt modelId="{94B3AE37-05AD-49BF-B578-0E8AAD09981E}" type="parTrans" cxnId="{4DC4B56D-F09C-4B8A-B726-F67EC827A34F}">
      <dgm:prSet/>
      <dgm:spPr/>
      <dgm:t>
        <a:bodyPr/>
        <a:lstStyle/>
        <a:p>
          <a:endParaRPr lang="en-GB"/>
        </a:p>
      </dgm:t>
    </dgm:pt>
    <dgm:pt modelId="{717B09FA-F206-496F-B58A-6FC6C071679E}" type="sibTrans" cxnId="{4DC4B56D-F09C-4B8A-B726-F67EC827A34F}">
      <dgm:prSet/>
      <dgm:spPr/>
      <dgm:t>
        <a:bodyPr/>
        <a:lstStyle/>
        <a:p>
          <a:endParaRPr lang="en-GB"/>
        </a:p>
      </dgm:t>
    </dgm:pt>
    <dgm:pt modelId="{A8F88609-63F7-4CEF-9939-A38C46AD0093}">
      <dgm:prSet/>
      <dgm:spPr/>
      <dgm:t>
        <a:bodyPr/>
        <a:lstStyle/>
        <a:p>
          <a:r>
            <a:rPr lang="en-GB" dirty="0">
              <a:solidFill>
                <a:schemeClr val="tx1"/>
              </a:solidFill>
            </a:rPr>
            <a:t>Adapt to technical progress</a:t>
          </a:r>
        </a:p>
      </dgm:t>
    </dgm:pt>
    <dgm:pt modelId="{74889882-1CE9-45D4-B3C5-8C9C14A50CB6}" type="parTrans" cxnId="{EEA180CE-423E-46CA-906D-06370C6CA088}">
      <dgm:prSet/>
      <dgm:spPr/>
      <dgm:t>
        <a:bodyPr/>
        <a:lstStyle/>
        <a:p>
          <a:endParaRPr lang="en-GB"/>
        </a:p>
      </dgm:t>
    </dgm:pt>
    <dgm:pt modelId="{9CE1772D-98DE-495F-BC7C-C8520027DC8F}" type="sibTrans" cxnId="{EEA180CE-423E-46CA-906D-06370C6CA088}">
      <dgm:prSet/>
      <dgm:spPr/>
      <dgm:t>
        <a:bodyPr/>
        <a:lstStyle/>
        <a:p>
          <a:endParaRPr lang="en-GB"/>
        </a:p>
      </dgm:t>
    </dgm:pt>
    <dgm:pt modelId="{7BA1FE9D-B8BA-454F-91AA-1B5B4A9957E9}">
      <dgm:prSet/>
      <dgm:spPr/>
      <dgm:t>
        <a:bodyPr/>
        <a:lstStyle/>
        <a:p>
          <a:r>
            <a:rPr lang="en-GB" dirty="0">
              <a:solidFill>
                <a:schemeClr val="tx1"/>
              </a:solidFill>
            </a:rPr>
            <a:t>Replace dangerous with the non-dangerous</a:t>
          </a:r>
        </a:p>
      </dgm:t>
    </dgm:pt>
    <dgm:pt modelId="{895807E1-FE25-4415-B58D-0D40EEF9F903}" type="parTrans" cxnId="{CC486BC6-B385-4EBD-86E5-35E90A63CA63}">
      <dgm:prSet/>
      <dgm:spPr/>
      <dgm:t>
        <a:bodyPr/>
        <a:lstStyle/>
        <a:p>
          <a:endParaRPr lang="en-GB"/>
        </a:p>
      </dgm:t>
    </dgm:pt>
    <dgm:pt modelId="{173B0166-8D2E-4248-A7A2-002758B0DD33}" type="sibTrans" cxnId="{CC486BC6-B385-4EBD-86E5-35E90A63CA63}">
      <dgm:prSet/>
      <dgm:spPr/>
      <dgm:t>
        <a:bodyPr/>
        <a:lstStyle/>
        <a:p>
          <a:endParaRPr lang="en-GB"/>
        </a:p>
      </dgm:t>
    </dgm:pt>
    <dgm:pt modelId="{7D1690C0-C2E9-4159-84D5-39877A16D9A4}">
      <dgm:prSet/>
      <dgm:spPr/>
      <dgm:t>
        <a:bodyPr/>
        <a:lstStyle/>
        <a:p>
          <a:r>
            <a:rPr lang="en-GB" dirty="0">
              <a:solidFill>
                <a:schemeClr val="tx1"/>
              </a:solidFill>
            </a:rPr>
            <a:t>Develop a coherent overall prevention policy</a:t>
          </a:r>
        </a:p>
      </dgm:t>
    </dgm:pt>
    <dgm:pt modelId="{1B65931D-FDB0-4B42-AC2B-930A2CAF13B3}" type="sibTrans" cxnId="{39FBF379-3B6D-44E3-9631-B3319B01D9E4}">
      <dgm:prSet/>
      <dgm:spPr/>
      <dgm:t>
        <a:bodyPr/>
        <a:lstStyle/>
        <a:p>
          <a:endParaRPr lang="en-US"/>
        </a:p>
      </dgm:t>
    </dgm:pt>
    <dgm:pt modelId="{DFCE361B-85E2-4D9A-9B22-AFA6681ECDD7}" type="parTrans" cxnId="{39FBF379-3B6D-44E3-9631-B3319B01D9E4}">
      <dgm:prSet/>
      <dgm:spPr/>
      <dgm:t>
        <a:bodyPr/>
        <a:lstStyle/>
        <a:p>
          <a:endParaRPr lang="en-US"/>
        </a:p>
      </dgm:t>
    </dgm:pt>
    <dgm:pt modelId="{22D8E113-588D-4089-9288-CF8BDCCE905B}" type="pres">
      <dgm:prSet presAssocID="{34615616-BC75-48B9-AE67-AFF899B9C31E}" presName="linear" presStyleCnt="0">
        <dgm:presLayoutVars>
          <dgm:animLvl val="lvl"/>
          <dgm:resizeHandles val="exact"/>
        </dgm:presLayoutVars>
      </dgm:prSet>
      <dgm:spPr/>
    </dgm:pt>
    <dgm:pt modelId="{6B15102D-1E9F-41C4-81DB-BB9D567B5FB9}" type="pres">
      <dgm:prSet presAssocID="{464AA486-2157-4CDC-98A2-0A2D9C74C10B}" presName="parentText" presStyleLbl="node1" presStyleIdx="0" presStyleCnt="9">
        <dgm:presLayoutVars>
          <dgm:chMax val="0"/>
          <dgm:bulletEnabled val="1"/>
        </dgm:presLayoutVars>
      </dgm:prSet>
      <dgm:spPr/>
    </dgm:pt>
    <dgm:pt modelId="{8B475631-FB8E-497E-A0B7-107F63B0F3A3}" type="pres">
      <dgm:prSet presAssocID="{6B546F0E-92F5-4800-8E0D-579840DAE771}" presName="spacer" presStyleCnt="0"/>
      <dgm:spPr/>
    </dgm:pt>
    <dgm:pt modelId="{823917F7-F7FC-4CD2-A887-666494DB75C6}" type="pres">
      <dgm:prSet presAssocID="{4F31504D-5C1D-4D8F-BD6F-56CB66C4FFE5}" presName="parentText" presStyleLbl="node1" presStyleIdx="1" presStyleCnt="9">
        <dgm:presLayoutVars>
          <dgm:chMax val="0"/>
          <dgm:bulletEnabled val="1"/>
        </dgm:presLayoutVars>
      </dgm:prSet>
      <dgm:spPr/>
    </dgm:pt>
    <dgm:pt modelId="{37C6DBD2-522A-49BB-B42F-7A3933C3A7EF}" type="pres">
      <dgm:prSet presAssocID="{FC1FB9C0-C3BA-4962-9690-238F212F5BCB}" presName="spacer" presStyleCnt="0"/>
      <dgm:spPr/>
    </dgm:pt>
    <dgm:pt modelId="{6F1B519E-E311-40AE-969D-BE783D51714D}" type="pres">
      <dgm:prSet presAssocID="{007BBD86-F3E9-4DBB-80EA-829C3E363576}" presName="parentText" presStyleLbl="node1" presStyleIdx="2" presStyleCnt="9">
        <dgm:presLayoutVars>
          <dgm:chMax val="0"/>
          <dgm:bulletEnabled val="1"/>
        </dgm:presLayoutVars>
      </dgm:prSet>
      <dgm:spPr/>
    </dgm:pt>
    <dgm:pt modelId="{46F047FE-4B72-4B0B-AC90-9F74A93501A0}" type="pres">
      <dgm:prSet presAssocID="{B12BA216-1C8F-402F-B871-335CC636501F}" presName="spacer" presStyleCnt="0"/>
      <dgm:spPr/>
    </dgm:pt>
    <dgm:pt modelId="{A3CC4C39-B8C3-48DC-B601-3A279AB43348}" type="pres">
      <dgm:prSet presAssocID="{464F6A70-A04C-4F55-85DD-2F1B149E60B2}" presName="parentText" presStyleLbl="node1" presStyleIdx="3" presStyleCnt="9">
        <dgm:presLayoutVars>
          <dgm:chMax val="0"/>
          <dgm:bulletEnabled val="1"/>
        </dgm:presLayoutVars>
      </dgm:prSet>
      <dgm:spPr/>
    </dgm:pt>
    <dgm:pt modelId="{48C53F1B-5064-4660-988A-EEBA6793B681}" type="pres">
      <dgm:prSet presAssocID="{717B09FA-F206-496F-B58A-6FC6C071679E}" presName="spacer" presStyleCnt="0"/>
      <dgm:spPr/>
    </dgm:pt>
    <dgm:pt modelId="{BF5ECA50-26D4-4D39-9E5B-5FC252501891}" type="pres">
      <dgm:prSet presAssocID="{A8F88609-63F7-4CEF-9939-A38C46AD0093}" presName="parentText" presStyleLbl="node1" presStyleIdx="4" presStyleCnt="9">
        <dgm:presLayoutVars>
          <dgm:chMax val="0"/>
          <dgm:bulletEnabled val="1"/>
        </dgm:presLayoutVars>
      </dgm:prSet>
      <dgm:spPr/>
    </dgm:pt>
    <dgm:pt modelId="{DA7B7D24-DF93-40AE-BE77-7660F3FA055E}" type="pres">
      <dgm:prSet presAssocID="{9CE1772D-98DE-495F-BC7C-C8520027DC8F}" presName="spacer" presStyleCnt="0"/>
      <dgm:spPr/>
    </dgm:pt>
    <dgm:pt modelId="{CC75D811-3487-4F57-A7FF-17643738BFB9}" type="pres">
      <dgm:prSet presAssocID="{7BA1FE9D-B8BA-454F-91AA-1B5B4A9957E9}" presName="parentText" presStyleLbl="node1" presStyleIdx="5" presStyleCnt="9">
        <dgm:presLayoutVars>
          <dgm:chMax val="0"/>
          <dgm:bulletEnabled val="1"/>
        </dgm:presLayoutVars>
      </dgm:prSet>
      <dgm:spPr/>
    </dgm:pt>
    <dgm:pt modelId="{2A575AFE-BCA8-488D-B11B-7B14C76EE38A}" type="pres">
      <dgm:prSet presAssocID="{173B0166-8D2E-4248-A7A2-002758B0DD33}" presName="spacer" presStyleCnt="0"/>
      <dgm:spPr/>
    </dgm:pt>
    <dgm:pt modelId="{782A7979-F372-4960-8BBF-34BBC7A75D0E}" type="pres">
      <dgm:prSet presAssocID="{7D1690C0-C2E9-4159-84D5-39877A16D9A4}" presName="parentText" presStyleLbl="node1" presStyleIdx="6" presStyleCnt="9">
        <dgm:presLayoutVars>
          <dgm:chMax val="0"/>
          <dgm:bulletEnabled val="1"/>
        </dgm:presLayoutVars>
      </dgm:prSet>
      <dgm:spPr/>
    </dgm:pt>
    <dgm:pt modelId="{1828C4C3-AF3B-44BB-9B5F-A23CBC2864C0}" type="pres">
      <dgm:prSet presAssocID="{1B65931D-FDB0-4B42-AC2B-930A2CAF13B3}" presName="spacer" presStyleCnt="0"/>
      <dgm:spPr/>
    </dgm:pt>
    <dgm:pt modelId="{59CFA9C4-C505-4AAA-8FAE-6004F857C909}" type="pres">
      <dgm:prSet presAssocID="{212E87D9-4D58-4D3E-BF73-905D2C153B3E}" presName="parentText" presStyleLbl="node1" presStyleIdx="7" presStyleCnt="9">
        <dgm:presLayoutVars>
          <dgm:chMax val="0"/>
          <dgm:bulletEnabled val="1"/>
        </dgm:presLayoutVars>
      </dgm:prSet>
      <dgm:spPr/>
    </dgm:pt>
    <dgm:pt modelId="{7F3F3260-8861-4B74-8250-DFCDFF9F630B}" type="pres">
      <dgm:prSet presAssocID="{59639600-0B96-494E-920E-D85EB93A6A21}" presName="spacer" presStyleCnt="0"/>
      <dgm:spPr/>
    </dgm:pt>
    <dgm:pt modelId="{F8495C40-45D5-4099-A93D-E7FCD3D8461C}" type="pres">
      <dgm:prSet presAssocID="{8D82E46D-6F06-46BB-8D06-04560BFFB69A}" presName="parentText" presStyleLbl="node1" presStyleIdx="8" presStyleCnt="9">
        <dgm:presLayoutVars>
          <dgm:chMax val="0"/>
          <dgm:bulletEnabled val="1"/>
        </dgm:presLayoutVars>
      </dgm:prSet>
      <dgm:spPr/>
    </dgm:pt>
  </dgm:ptLst>
  <dgm:cxnLst>
    <dgm:cxn modelId="{5225A60F-04F0-4B5A-9CB8-258E7FC0AA91}" srcId="{34615616-BC75-48B9-AE67-AFF899B9C31E}" destId="{464AA486-2157-4CDC-98A2-0A2D9C74C10B}" srcOrd="0" destOrd="0" parTransId="{DBB687D6-095B-4C59-A5FA-778EAACE9F84}" sibTransId="{6B546F0E-92F5-4800-8E0D-579840DAE771}"/>
    <dgm:cxn modelId="{F7183D19-1BD5-4B51-9D1D-495F79A52A51}" type="presOf" srcId="{7D1690C0-C2E9-4159-84D5-39877A16D9A4}" destId="{782A7979-F372-4960-8BBF-34BBC7A75D0E}" srcOrd="0" destOrd="0" presId="urn:microsoft.com/office/officeart/2005/8/layout/vList2"/>
    <dgm:cxn modelId="{1D0A341A-132E-45B3-A6BD-8FB0A999C6B2}" type="presOf" srcId="{4F31504D-5C1D-4D8F-BD6F-56CB66C4FFE5}" destId="{823917F7-F7FC-4CD2-A887-666494DB75C6}" srcOrd="0" destOrd="0" presId="urn:microsoft.com/office/officeart/2005/8/layout/vList2"/>
    <dgm:cxn modelId="{05DFD928-ECF4-4E16-9AE0-DB6AA3DDA22F}" type="presOf" srcId="{8D82E46D-6F06-46BB-8D06-04560BFFB69A}" destId="{F8495C40-45D5-4099-A93D-E7FCD3D8461C}" srcOrd="0" destOrd="0" presId="urn:microsoft.com/office/officeart/2005/8/layout/vList2"/>
    <dgm:cxn modelId="{A8A33E33-0CDA-4A42-9840-BF713F55C686}" srcId="{34615616-BC75-48B9-AE67-AFF899B9C31E}" destId="{212E87D9-4D58-4D3E-BF73-905D2C153B3E}" srcOrd="7" destOrd="0" parTransId="{35D132E5-A50A-471D-AC9F-240159631812}" sibTransId="{59639600-0B96-494E-920E-D85EB93A6A21}"/>
    <dgm:cxn modelId="{4DC4B56D-F09C-4B8A-B726-F67EC827A34F}" srcId="{34615616-BC75-48B9-AE67-AFF899B9C31E}" destId="{464F6A70-A04C-4F55-85DD-2F1B149E60B2}" srcOrd="3" destOrd="0" parTransId="{94B3AE37-05AD-49BF-B578-0E8AAD09981E}" sibTransId="{717B09FA-F206-496F-B58A-6FC6C071679E}"/>
    <dgm:cxn modelId="{30A37B75-5771-4764-9C5C-5CE9222FDF38}" type="presOf" srcId="{A8F88609-63F7-4CEF-9939-A38C46AD0093}" destId="{BF5ECA50-26D4-4D39-9E5B-5FC252501891}" srcOrd="0" destOrd="0" presId="urn:microsoft.com/office/officeart/2005/8/layout/vList2"/>
    <dgm:cxn modelId="{39FBF379-3B6D-44E3-9631-B3319B01D9E4}" srcId="{34615616-BC75-48B9-AE67-AFF899B9C31E}" destId="{7D1690C0-C2E9-4159-84D5-39877A16D9A4}" srcOrd="6" destOrd="0" parTransId="{DFCE361B-85E2-4D9A-9B22-AFA6681ECDD7}" sibTransId="{1B65931D-FDB0-4B42-AC2B-930A2CAF13B3}"/>
    <dgm:cxn modelId="{E3AD307D-6FD7-47C5-90DA-D67215F3E124}" srcId="{34615616-BC75-48B9-AE67-AFF899B9C31E}" destId="{007BBD86-F3E9-4DBB-80EA-829C3E363576}" srcOrd="2" destOrd="0" parTransId="{F8191F94-FB82-4E02-860D-B494DE7D2BA8}" sibTransId="{B12BA216-1C8F-402F-B871-335CC636501F}"/>
    <dgm:cxn modelId="{5C31AB8A-EE94-481C-8937-ADFDD9B2F5EA}" srcId="{34615616-BC75-48B9-AE67-AFF899B9C31E}" destId="{4F31504D-5C1D-4D8F-BD6F-56CB66C4FFE5}" srcOrd="1" destOrd="0" parTransId="{35F446E7-6C56-4AFA-AE7F-DFBD6A68A700}" sibTransId="{FC1FB9C0-C3BA-4962-9690-238F212F5BCB}"/>
    <dgm:cxn modelId="{D3C2028C-0DC7-43E7-9DCE-C36962CD8A82}" type="presOf" srcId="{7BA1FE9D-B8BA-454F-91AA-1B5B4A9957E9}" destId="{CC75D811-3487-4F57-A7FF-17643738BFB9}" srcOrd="0" destOrd="0" presId="urn:microsoft.com/office/officeart/2005/8/layout/vList2"/>
    <dgm:cxn modelId="{9D5609BB-18C6-4092-81B3-A4060D822514}" type="presOf" srcId="{34615616-BC75-48B9-AE67-AFF899B9C31E}" destId="{22D8E113-588D-4089-9288-CF8BDCCE905B}" srcOrd="0" destOrd="0" presId="urn:microsoft.com/office/officeart/2005/8/layout/vList2"/>
    <dgm:cxn modelId="{DF8E71C2-A71D-42D9-90FA-B9B5D55FAA79}" type="presOf" srcId="{464AA486-2157-4CDC-98A2-0A2D9C74C10B}" destId="{6B15102D-1E9F-41C4-81DB-BB9D567B5FB9}" srcOrd="0" destOrd="0" presId="urn:microsoft.com/office/officeart/2005/8/layout/vList2"/>
    <dgm:cxn modelId="{CC486BC6-B385-4EBD-86E5-35E90A63CA63}" srcId="{34615616-BC75-48B9-AE67-AFF899B9C31E}" destId="{7BA1FE9D-B8BA-454F-91AA-1B5B4A9957E9}" srcOrd="5" destOrd="0" parTransId="{895807E1-FE25-4415-B58D-0D40EEF9F903}" sibTransId="{173B0166-8D2E-4248-A7A2-002758B0DD33}"/>
    <dgm:cxn modelId="{EEA180CE-423E-46CA-906D-06370C6CA088}" srcId="{34615616-BC75-48B9-AE67-AFF899B9C31E}" destId="{A8F88609-63F7-4CEF-9939-A38C46AD0093}" srcOrd="4" destOrd="0" parTransId="{74889882-1CE9-45D4-B3C5-8C9C14A50CB6}" sibTransId="{9CE1772D-98DE-495F-BC7C-C8520027DC8F}"/>
    <dgm:cxn modelId="{58E85FD3-39FD-47BE-A490-2C5F3153C0FA}" type="presOf" srcId="{464F6A70-A04C-4F55-85DD-2F1B149E60B2}" destId="{A3CC4C39-B8C3-48DC-B601-3A279AB43348}" srcOrd="0" destOrd="0" presId="urn:microsoft.com/office/officeart/2005/8/layout/vList2"/>
    <dgm:cxn modelId="{3FD235DD-1EA1-4F78-B3A1-6C6A73E453CD}" type="presOf" srcId="{007BBD86-F3E9-4DBB-80EA-829C3E363576}" destId="{6F1B519E-E311-40AE-969D-BE783D51714D}" srcOrd="0" destOrd="0" presId="urn:microsoft.com/office/officeart/2005/8/layout/vList2"/>
    <dgm:cxn modelId="{6F95AAF0-BC98-4814-8BB8-11BCF56250E5}" srcId="{34615616-BC75-48B9-AE67-AFF899B9C31E}" destId="{8D82E46D-6F06-46BB-8D06-04560BFFB69A}" srcOrd="8" destOrd="0" parTransId="{BDE54B00-770E-4462-8C46-DBA35536CC74}" sibTransId="{C6DA4714-C61F-4F91-9084-D906AE51A2BE}"/>
    <dgm:cxn modelId="{07678EF8-CA8F-467E-ADB6-6E421EA3C31A}" type="presOf" srcId="{212E87D9-4D58-4D3E-BF73-905D2C153B3E}" destId="{59CFA9C4-C505-4AAA-8FAE-6004F857C909}" srcOrd="0" destOrd="0" presId="urn:microsoft.com/office/officeart/2005/8/layout/vList2"/>
    <dgm:cxn modelId="{27A1A9D0-43B8-4C41-B865-364A9C359086}" type="presParOf" srcId="{22D8E113-588D-4089-9288-CF8BDCCE905B}" destId="{6B15102D-1E9F-41C4-81DB-BB9D567B5FB9}" srcOrd="0" destOrd="0" presId="urn:microsoft.com/office/officeart/2005/8/layout/vList2"/>
    <dgm:cxn modelId="{98254B21-8392-4F17-BEC1-22404A3B9AC6}" type="presParOf" srcId="{22D8E113-588D-4089-9288-CF8BDCCE905B}" destId="{8B475631-FB8E-497E-A0B7-107F63B0F3A3}" srcOrd="1" destOrd="0" presId="urn:microsoft.com/office/officeart/2005/8/layout/vList2"/>
    <dgm:cxn modelId="{DF584261-AE1C-4C4F-8A73-A6BD7ABDE87B}" type="presParOf" srcId="{22D8E113-588D-4089-9288-CF8BDCCE905B}" destId="{823917F7-F7FC-4CD2-A887-666494DB75C6}" srcOrd="2" destOrd="0" presId="urn:microsoft.com/office/officeart/2005/8/layout/vList2"/>
    <dgm:cxn modelId="{D7CDBB39-F794-4217-92B8-BF19D9ADAD5B}" type="presParOf" srcId="{22D8E113-588D-4089-9288-CF8BDCCE905B}" destId="{37C6DBD2-522A-49BB-B42F-7A3933C3A7EF}" srcOrd="3" destOrd="0" presId="urn:microsoft.com/office/officeart/2005/8/layout/vList2"/>
    <dgm:cxn modelId="{F3C46EB2-1DEE-4950-964D-DCC1724BAF20}" type="presParOf" srcId="{22D8E113-588D-4089-9288-CF8BDCCE905B}" destId="{6F1B519E-E311-40AE-969D-BE783D51714D}" srcOrd="4" destOrd="0" presId="urn:microsoft.com/office/officeart/2005/8/layout/vList2"/>
    <dgm:cxn modelId="{21ED81F1-9042-41D5-9D86-64B665C8C3AD}" type="presParOf" srcId="{22D8E113-588D-4089-9288-CF8BDCCE905B}" destId="{46F047FE-4B72-4B0B-AC90-9F74A93501A0}" srcOrd="5" destOrd="0" presId="urn:microsoft.com/office/officeart/2005/8/layout/vList2"/>
    <dgm:cxn modelId="{061FE8C8-AE1C-4C5E-A5C7-75F466795181}" type="presParOf" srcId="{22D8E113-588D-4089-9288-CF8BDCCE905B}" destId="{A3CC4C39-B8C3-48DC-B601-3A279AB43348}" srcOrd="6" destOrd="0" presId="urn:microsoft.com/office/officeart/2005/8/layout/vList2"/>
    <dgm:cxn modelId="{28B6ECF8-F5CD-4002-B7E1-044C00E94E7F}" type="presParOf" srcId="{22D8E113-588D-4089-9288-CF8BDCCE905B}" destId="{48C53F1B-5064-4660-988A-EEBA6793B681}" srcOrd="7" destOrd="0" presId="urn:microsoft.com/office/officeart/2005/8/layout/vList2"/>
    <dgm:cxn modelId="{D03F28CF-E15A-46F8-9AF8-C92D2F4A9089}" type="presParOf" srcId="{22D8E113-588D-4089-9288-CF8BDCCE905B}" destId="{BF5ECA50-26D4-4D39-9E5B-5FC252501891}" srcOrd="8" destOrd="0" presId="urn:microsoft.com/office/officeart/2005/8/layout/vList2"/>
    <dgm:cxn modelId="{1F0026BB-72F6-4CD7-96B6-3A43A84FA35E}" type="presParOf" srcId="{22D8E113-588D-4089-9288-CF8BDCCE905B}" destId="{DA7B7D24-DF93-40AE-BE77-7660F3FA055E}" srcOrd="9" destOrd="0" presId="urn:microsoft.com/office/officeart/2005/8/layout/vList2"/>
    <dgm:cxn modelId="{FC18CBE5-52C7-4D1C-8B51-0ECC7FEE07F2}" type="presParOf" srcId="{22D8E113-588D-4089-9288-CF8BDCCE905B}" destId="{CC75D811-3487-4F57-A7FF-17643738BFB9}" srcOrd="10" destOrd="0" presId="urn:microsoft.com/office/officeart/2005/8/layout/vList2"/>
    <dgm:cxn modelId="{70FB389E-02B4-45EC-B15B-189383053ABF}" type="presParOf" srcId="{22D8E113-588D-4089-9288-CF8BDCCE905B}" destId="{2A575AFE-BCA8-488D-B11B-7B14C76EE38A}" srcOrd="11" destOrd="0" presId="urn:microsoft.com/office/officeart/2005/8/layout/vList2"/>
    <dgm:cxn modelId="{3E9D2035-28F1-4D47-A0B0-BBE1A5809DFB}" type="presParOf" srcId="{22D8E113-588D-4089-9288-CF8BDCCE905B}" destId="{782A7979-F372-4960-8BBF-34BBC7A75D0E}" srcOrd="12" destOrd="0" presId="urn:microsoft.com/office/officeart/2005/8/layout/vList2"/>
    <dgm:cxn modelId="{FF38464D-D823-4213-BCFC-9A97D3A67440}" type="presParOf" srcId="{22D8E113-588D-4089-9288-CF8BDCCE905B}" destId="{1828C4C3-AF3B-44BB-9B5F-A23CBC2864C0}" srcOrd="13" destOrd="0" presId="urn:microsoft.com/office/officeart/2005/8/layout/vList2"/>
    <dgm:cxn modelId="{8F7C188A-760D-476A-ABE5-550DC8FE7295}" type="presParOf" srcId="{22D8E113-588D-4089-9288-CF8BDCCE905B}" destId="{59CFA9C4-C505-4AAA-8FAE-6004F857C909}" srcOrd="14" destOrd="0" presId="urn:microsoft.com/office/officeart/2005/8/layout/vList2"/>
    <dgm:cxn modelId="{453F46BE-C704-4D06-AA77-BE88CD451530}" type="presParOf" srcId="{22D8E113-588D-4089-9288-CF8BDCCE905B}" destId="{7F3F3260-8861-4B74-8250-DFCDFF9F630B}" srcOrd="15" destOrd="0" presId="urn:microsoft.com/office/officeart/2005/8/layout/vList2"/>
    <dgm:cxn modelId="{2FD3D482-5855-4587-8786-98F26D44D89B}" type="presParOf" srcId="{22D8E113-588D-4089-9288-CF8BDCCE905B}" destId="{F8495C40-45D5-4099-A93D-E7FCD3D8461C}"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CF8AD6A2-E859-4835-A2C3-8C0004632759}" type="doc">
      <dgm:prSet loTypeId="urn:microsoft.com/office/officeart/2005/8/layout/hProcess9" loCatId="process" qsTypeId="urn:microsoft.com/office/officeart/2005/8/quickstyle/simple5" qsCatId="simple" csTypeId="urn:microsoft.com/office/officeart/2005/8/colors/accent1_4" csCatId="accent1" phldr="1"/>
      <dgm:spPr/>
      <dgm:t>
        <a:bodyPr/>
        <a:lstStyle/>
        <a:p>
          <a:endParaRPr lang="en-US"/>
        </a:p>
      </dgm:t>
    </dgm:pt>
    <dgm:pt modelId="{4A3C5B6B-EB47-4DC7-B1F0-E12B3C0A6CB5}">
      <dgm:prSet/>
      <dgm:spPr/>
      <dgm:t>
        <a:bodyPr/>
        <a:lstStyle/>
        <a:p>
          <a:r>
            <a:rPr lang="en-GB" dirty="0">
              <a:solidFill>
                <a:schemeClr val="tx1"/>
              </a:solidFill>
            </a:rPr>
            <a:t>More than 30 working days AND,</a:t>
          </a:r>
        </a:p>
      </dgm:t>
    </dgm:pt>
    <dgm:pt modelId="{2455EFE9-D195-44A3-94E1-436495D35755}" type="parTrans" cxnId="{22F36DA8-CB10-4AC3-8C05-27D4741374F9}">
      <dgm:prSet/>
      <dgm:spPr/>
      <dgm:t>
        <a:bodyPr/>
        <a:lstStyle/>
        <a:p>
          <a:endParaRPr lang="en-US"/>
        </a:p>
      </dgm:t>
    </dgm:pt>
    <dgm:pt modelId="{2E8229BB-B6E3-4C81-AC34-4550EBA54051}" type="sibTrans" cxnId="{22F36DA8-CB10-4AC3-8C05-27D4741374F9}">
      <dgm:prSet/>
      <dgm:spPr/>
      <dgm:t>
        <a:bodyPr/>
        <a:lstStyle/>
        <a:p>
          <a:endParaRPr lang="en-US"/>
        </a:p>
      </dgm:t>
    </dgm:pt>
    <dgm:pt modelId="{30B491F8-7759-4D4E-AD4F-12EFD8DDD919}">
      <dgm:prSet/>
      <dgm:spPr/>
      <dgm:t>
        <a:bodyPr/>
        <a:lstStyle/>
        <a:p>
          <a:r>
            <a:rPr lang="en-GB" dirty="0">
              <a:solidFill>
                <a:schemeClr val="tx1"/>
              </a:solidFill>
            </a:rPr>
            <a:t>More than 20 workers simultaneously at any point in the project, OR</a:t>
          </a:r>
        </a:p>
      </dgm:t>
    </dgm:pt>
    <dgm:pt modelId="{54D1EF6F-938B-47E8-B992-6E6D00E7705D}" type="parTrans" cxnId="{221B4501-2C31-4175-AE5E-6B76D5748E69}">
      <dgm:prSet/>
      <dgm:spPr/>
      <dgm:t>
        <a:bodyPr/>
        <a:lstStyle/>
        <a:p>
          <a:endParaRPr lang="en-US"/>
        </a:p>
      </dgm:t>
    </dgm:pt>
    <dgm:pt modelId="{0B06DFF0-6D20-44A0-9FE2-03D8D3429C16}" type="sibTrans" cxnId="{221B4501-2C31-4175-AE5E-6B76D5748E69}">
      <dgm:prSet/>
      <dgm:spPr/>
      <dgm:t>
        <a:bodyPr/>
        <a:lstStyle/>
        <a:p>
          <a:endParaRPr lang="en-US"/>
        </a:p>
      </dgm:t>
    </dgm:pt>
    <dgm:pt modelId="{B28C2D2C-D417-4D28-A5F1-344A2A659C6B}">
      <dgm:prSet/>
      <dgm:spPr/>
      <dgm:t>
        <a:bodyPr/>
        <a:lstStyle/>
        <a:p>
          <a:r>
            <a:rPr lang="en-GB">
              <a:solidFill>
                <a:schemeClr val="tx1"/>
              </a:solidFill>
            </a:rPr>
            <a:t>More than 500 person days</a:t>
          </a:r>
        </a:p>
      </dgm:t>
    </dgm:pt>
    <dgm:pt modelId="{0DA44B00-4AF7-4850-8513-7BC0643A8F68}" type="parTrans" cxnId="{B41E5EE9-F705-4E75-AC73-8BCB90CB691C}">
      <dgm:prSet/>
      <dgm:spPr/>
      <dgm:t>
        <a:bodyPr/>
        <a:lstStyle/>
        <a:p>
          <a:endParaRPr lang="en-US"/>
        </a:p>
      </dgm:t>
    </dgm:pt>
    <dgm:pt modelId="{602FA94E-5F40-4375-BAA0-E735EC5FA897}" type="sibTrans" cxnId="{B41E5EE9-F705-4E75-AC73-8BCB90CB691C}">
      <dgm:prSet/>
      <dgm:spPr/>
      <dgm:t>
        <a:bodyPr/>
        <a:lstStyle/>
        <a:p>
          <a:endParaRPr lang="en-US"/>
        </a:p>
      </dgm:t>
    </dgm:pt>
    <dgm:pt modelId="{B243D9FF-16C4-4F36-8911-B177A62BB0EC}" type="pres">
      <dgm:prSet presAssocID="{CF8AD6A2-E859-4835-A2C3-8C0004632759}" presName="CompostProcess" presStyleCnt="0">
        <dgm:presLayoutVars>
          <dgm:dir/>
          <dgm:resizeHandles val="exact"/>
        </dgm:presLayoutVars>
      </dgm:prSet>
      <dgm:spPr/>
    </dgm:pt>
    <dgm:pt modelId="{17AF28F4-0F7B-47C4-B1C9-7C4DC24D82C6}" type="pres">
      <dgm:prSet presAssocID="{CF8AD6A2-E859-4835-A2C3-8C0004632759}" presName="arrow" presStyleLbl="bgShp" presStyleIdx="0" presStyleCnt="1" custScaleX="117647" custLinFactNeighborX="-2093" custLinFactNeighborY="-28807"/>
      <dgm:spPr/>
    </dgm:pt>
    <dgm:pt modelId="{8E67AA3C-4235-4ED5-A00D-A99C1A55AF48}" type="pres">
      <dgm:prSet presAssocID="{CF8AD6A2-E859-4835-A2C3-8C0004632759}" presName="linearProcess" presStyleCnt="0"/>
      <dgm:spPr/>
    </dgm:pt>
    <dgm:pt modelId="{83A5797E-7317-480C-8EA0-2D7FC1721E87}" type="pres">
      <dgm:prSet presAssocID="{4A3C5B6B-EB47-4DC7-B1F0-E12B3C0A6CB5}" presName="textNode" presStyleLbl="node1" presStyleIdx="0" presStyleCnt="3">
        <dgm:presLayoutVars>
          <dgm:bulletEnabled val="1"/>
        </dgm:presLayoutVars>
      </dgm:prSet>
      <dgm:spPr/>
    </dgm:pt>
    <dgm:pt modelId="{E56018C5-7553-4AC4-AF4B-6EBBB4B71601}" type="pres">
      <dgm:prSet presAssocID="{2E8229BB-B6E3-4C81-AC34-4550EBA54051}" presName="sibTrans" presStyleCnt="0"/>
      <dgm:spPr/>
    </dgm:pt>
    <dgm:pt modelId="{CB66C685-925F-4DED-B430-C61836611EA3}" type="pres">
      <dgm:prSet presAssocID="{30B491F8-7759-4D4E-AD4F-12EFD8DDD919}" presName="textNode" presStyleLbl="node1" presStyleIdx="1" presStyleCnt="3">
        <dgm:presLayoutVars>
          <dgm:bulletEnabled val="1"/>
        </dgm:presLayoutVars>
      </dgm:prSet>
      <dgm:spPr/>
    </dgm:pt>
    <dgm:pt modelId="{4D335C8B-20D9-431C-8760-4FB9A78A80B3}" type="pres">
      <dgm:prSet presAssocID="{0B06DFF0-6D20-44A0-9FE2-03D8D3429C16}" presName="sibTrans" presStyleCnt="0"/>
      <dgm:spPr/>
    </dgm:pt>
    <dgm:pt modelId="{A2A07013-51E1-4E93-9F59-813B2523202C}" type="pres">
      <dgm:prSet presAssocID="{B28C2D2C-D417-4D28-A5F1-344A2A659C6B}" presName="textNode" presStyleLbl="node1" presStyleIdx="2" presStyleCnt="3">
        <dgm:presLayoutVars>
          <dgm:bulletEnabled val="1"/>
        </dgm:presLayoutVars>
      </dgm:prSet>
      <dgm:spPr/>
    </dgm:pt>
  </dgm:ptLst>
  <dgm:cxnLst>
    <dgm:cxn modelId="{221B4501-2C31-4175-AE5E-6B76D5748E69}" srcId="{CF8AD6A2-E859-4835-A2C3-8C0004632759}" destId="{30B491F8-7759-4D4E-AD4F-12EFD8DDD919}" srcOrd="1" destOrd="0" parTransId="{54D1EF6F-938B-47E8-B992-6E6D00E7705D}" sibTransId="{0B06DFF0-6D20-44A0-9FE2-03D8D3429C16}"/>
    <dgm:cxn modelId="{8AC50244-CBA0-4CA0-BE9E-FDB3DE40C893}" type="presOf" srcId="{B28C2D2C-D417-4D28-A5F1-344A2A659C6B}" destId="{A2A07013-51E1-4E93-9F59-813B2523202C}" srcOrd="0" destOrd="0" presId="urn:microsoft.com/office/officeart/2005/8/layout/hProcess9"/>
    <dgm:cxn modelId="{DBBCD955-96F9-45E0-B564-8AC8BC8494C1}" type="presOf" srcId="{30B491F8-7759-4D4E-AD4F-12EFD8DDD919}" destId="{CB66C685-925F-4DED-B430-C61836611EA3}" srcOrd="0" destOrd="0" presId="urn:microsoft.com/office/officeart/2005/8/layout/hProcess9"/>
    <dgm:cxn modelId="{22F36DA8-CB10-4AC3-8C05-27D4741374F9}" srcId="{CF8AD6A2-E859-4835-A2C3-8C0004632759}" destId="{4A3C5B6B-EB47-4DC7-B1F0-E12B3C0A6CB5}" srcOrd="0" destOrd="0" parTransId="{2455EFE9-D195-44A3-94E1-436495D35755}" sibTransId="{2E8229BB-B6E3-4C81-AC34-4550EBA54051}"/>
    <dgm:cxn modelId="{CCB456D8-10B7-42D0-BD56-66CAA3B3D4BD}" type="presOf" srcId="{CF8AD6A2-E859-4835-A2C3-8C0004632759}" destId="{B243D9FF-16C4-4F36-8911-B177A62BB0EC}" srcOrd="0" destOrd="0" presId="urn:microsoft.com/office/officeart/2005/8/layout/hProcess9"/>
    <dgm:cxn modelId="{046458E1-3AD7-43D2-BB94-B2DCB99D1D67}" type="presOf" srcId="{4A3C5B6B-EB47-4DC7-B1F0-E12B3C0A6CB5}" destId="{83A5797E-7317-480C-8EA0-2D7FC1721E87}" srcOrd="0" destOrd="0" presId="urn:microsoft.com/office/officeart/2005/8/layout/hProcess9"/>
    <dgm:cxn modelId="{B41E5EE9-F705-4E75-AC73-8BCB90CB691C}" srcId="{CF8AD6A2-E859-4835-A2C3-8C0004632759}" destId="{B28C2D2C-D417-4D28-A5F1-344A2A659C6B}" srcOrd="2" destOrd="0" parTransId="{0DA44B00-4AF7-4850-8513-7BC0643A8F68}" sibTransId="{602FA94E-5F40-4375-BAA0-E735EC5FA897}"/>
    <dgm:cxn modelId="{2DD8EFE7-63A0-4073-B676-BF26B853B83A}" type="presParOf" srcId="{B243D9FF-16C4-4F36-8911-B177A62BB0EC}" destId="{17AF28F4-0F7B-47C4-B1C9-7C4DC24D82C6}" srcOrd="0" destOrd="0" presId="urn:microsoft.com/office/officeart/2005/8/layout/hProcess9"/>
    <dgm:cxn modelId="{EE3B69EC-7FEF-48EA-B1AB-B9A01A11123C}" type="presParOf" srcId="{B243D9FF-16C4-4F36-8911-B177A62BB0EC}" destId="{8E67AA3C-4235-4ED5-A00D-A99C1A55AF48}" srcOrd="1" destOrd="0" presId="urn:microsoft.com/office/officeart/2005/8/layout/hProcess9"/>
    <dgm:cxn modelId="{61DCAC11-937C-45E0-ADD6-2D00E14774A6}" type="presParOf" srcId="{8E67AA3C-4235-4ED5-A00D-A99C1A55AF48}" destId="{83A5797E-7317-480C-8EA0-2D7FC1721E87}" srcOrd="0" destOrd="0" presId="urn:microsoft.com/office/officeart/2005/8/layout/hProcess9"/>
    <dgm:cxn modelId="{54DA9564-4503-4B5C-8554-E5E2D9DD3817}" type="presParOf" srcId="{8E67AA3C-4235-4ED5-A00D-A99C1A55AF48}" destId="{E56018C5-7553-4AC4-AF4B-6EBBB4B71601}" srcOrd="1" destOrd="0" presId="urn:microsoft.com/office/officeart/2005/8/layout/hProcess9"/>
    <dgm:cxn modelId="{14DC659C-64D5-49AC-A9AF-8C34D8B060AF}" type="presParOf" srcId="{8E67AA3C-4235-4ED5-A00D-A99C1A55AF48}" destId="{CB66C685-925F-4DED-B430-C61836611EA3}" srcOrd="2" destOrd="0" presId="urn:microsoft.com/office/officeart/2005/8/layout/hProcess9"/>
    <dgm:cxn modelId="{E97485F1-9DDC-440E-9E81-6CD8FF6C1A1C}" type="presParOf" srcId="{8E67AA3C-4235-4ED5-A00D-A99C1A55AF48}" destId="{4D335C8B-20D9-431C-8760-4FB9A78A80B3}" srcOrd="3" destOrd="0" presId="urn:microsoft.com/office/officeart/2005/8/layout/hProcess9"/>
    <dgm:cxn modelId="{98CA9212-5A7D-4A4E-B5B2-F8A203EF235E}" type="presParOf" srcId="{8E67AA3C-4235-4ED5-A00D-A99C1A55AF48}" destId="{A2A07013-51E1-4E93-9F59-813B2523202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34394C8-4274-40D5-90B1-276AE5F149A9}" type="doc">
      <dgm:prSet loTypeId="urn:microsoft.com/office/officeart/2005/8/layout/vList3" loCatId="list" qsTypeId="urn:microsoft.com/office/officeart/2005/8/quickstyle/simple5" qsCatId="simple" csTypeId="urn:microsoft.com/office/officeart/2005/8/colors/accent1_4" csCatId="accent1" phldr="1"/>
      <dgm:spPr/>
      <dgm:t>
        <a:bodyPr/>
        <a:lstStyle/>
        <a:p>
          <a:endParaRPr lang="en-US"/>
        </a:p>
      </dgm:t>
    </dgm:pt>
    <dgm:pt modelId="{9B8C9362-CA11-4FC7-AB1B-517211138ADA}">
      <dgm:prSet/>
      <dgm:spPr/>
      <dgm:t>
        <a:bodyPr/>
        <a:lstStyle/>
        <a:p>
          <a:pPr algn="l"/>
          <a:r>
            <a:rPr lang="en-US" dirty="0">
              <a:solidFill>
                <a:schemeClr val="tx1"/>
              </a:solidFill>
            </a:rPr>
            <a:t>Client must notify the HSE, in writing, before construction phase begins</a:t>
          </a:r>
          <a:endParaRPr lang="en-GB" dirty="0">
            <a:solidFill>
              <a:schemeClr val="tx1"/>
            </a:solidFill>
          </a:endParaRPr>
        </a:p>
      </dgm:t>
    </dgm:pt>
    <dgm:pt modelId="{208B217E-CF22-479D-B811-19FE87D419BA}" type="parTrans" cxnId="{4CED6B74-B0A0-484F-A947-D8D3B8087D07}">
      <dgm:prSet/>
      <dgm:spPr/>
      <dgm:t>
        <a:bodyPr/>
        <a:lstStyle/>
        <a:p>
          <a:pPr algn="l"/>
          <a:endParaRPr lang="en-US"/>
        </a:p>
      </dgm:t>
    </dgm:pt>
    <dgm:pt modelId="{18907544-9D58-41F9-AAF4-1A6EE7B13314}" type="sibTrans" cxnId="{4CED6B74-B0A0-484F-A947-D8D3B8087D07}">
      <dgm:prSet/>
      <dgm:spPr/>
      <dgm:t>
        <a:bodyPr/>
        <a:lstStyle/>
        <a:p>
          <a:pPr algn="l"/>
          <a:endParaRPr lang="en-US"/>
        </a:p>
      </dgm:t>
    </dgm:pt>
    <dgm:pt modelId="{DDAD5B81-91FB-45CD-BB16-D9E30C840FAD}">
      <dgm:prSet/>
      <dgm:spPr/>
      <dgm:t>
        <a:bodyPr/>
        <a:lstStyle/>
        <a:p>
          <a:pPr algn="l"/>
          <a:r>
            <a:rPr lang="en-US">
              <a:solidFill>
                <a:schemeClr val="tx1"/>
              </a:solidFill>
            </a:rPr>
            <a:t>Notice must contain particulars as per Schedule 1</a:t>
          </a:r>
          <a:endParaRPr lang="en-GB">
            <a:solidFill>
              <a:schemeClr val="tx1"/>
            </a:solidFill>
          </a:endParaRPr>
        </a:p>
      </dgm:t>
    </dgm:pt>
    <dgm:pt modelId="{56D4825F-54C8-460E-8F38-E7510654B9D6}" type="parTrans" cxnId="{3FA19A74-E647-4865-97D0-5DAF3F9632E8}">
      <dgm:prSet/>
      <dgm:spPr/>
      <dgm:t>
        <a:bodyPr/>
        <a:lstStyle/>
        <a:p>
          <a:pPr algn="l"/>
          <a:endParaRPr lang="en-US"/>
        </a:p>
      </dgm:t>
    </dgm:pt>
    <dgm:pt modelId="{E08AE53C-3A3A-48E3-ADEC-EFC72268D701}" type="sibTrans" cxnId="{3FA19A74-E647-4865-97D0-5DAF3F9632E8}">
      <dgm:prSet/>
      <dgm:spPr/>
      <dgm:t>
        <a:bodyPr/>
        <a:lstStyle/>
        <a:p>
          <a:pPr algn="l"/>
          <a:endParaRPr lang="en-US"/>
        </a:p>
      </dgm:t>
    </dgm:pt>
    <dgm:pt modelId="{944226A4-5361-4795-A945-B6F0CC2C6FF0}">
      <dgm:prSet/>
      <dgm:spPr/>
      <dgm:t>
        <a:bodyPr/>
        <a:lstStyle/>
        <a:p>
          <a:pPr algn="l"/>
          <a:r>
            <a:rPr lang="en-US" dirty="0">
              <a:solidFill>
                <a:schemeClr val="tx1"/>
              </a:solidFill>
            </a:rPr>
            <a:t>Clearly displayed in Site Office</a:t>
          </a:r>
          <a:endParaRPr lang="en-GB" dirty="0">
            <a:solidFill>
              <a:schemeClr val="tx1"/>
            </a:solidFill>
          </a:endParaRPr>
        </a:p>
      </dgm:t>
    </dgm:pt>
    <dgm:pt modelId="{C27EC453-D930-4709-8C8F-18A2A60F445A}" type="parTrans" cxnId="{968E8EC8-624C-4FDB-BEFB-3397730C7ADB}">
      <dgm:prSet/>
      <dgm:spPr/>
      <dgm:t>
        <a:bodyPr/>
        <a:lstStyle/>
        <a:p>
          <a:pPr algn="l"/>
          <a:endParaRPr lang="en-US"/>
        </a:p>
      </dgm:t>
    </dgm:pt>
    <dgm:pt modelId="{525CE6AC-0DFC-4089-9432-26C4065CB489}" type="sibTrans" cxnId="{968E8EC8-624C-4FDB-BEFB-3397730C7ADB}">
      <dgm:prSet/>
      <dgm:spPr/>
      <dgm:t>
        <a:bodyPr/>
        <a:lstStyle/>
        <a:p>
          <a:pPr algn="l"/>
          <a:endParaRPr lang="en-US"/>
        </a:p>
      </dgm:t>
    </dgm:pt>
    <dgm:pt modelId="{78E8F670-1223-488C-95BA-F9AB3697B2CE}">
      <dgm:prSet/>
      <dgm:spPr/>
      <dgm:t>
        <a:bodyPr/>
        <a:lstStyle/>
        <a:p>
          <a:pPr algn="l"/>
          <a:r>
            <a:rPr lang="en-US">
              <a:solidFill>
                <a:schemeClr val="tx1"/>
              </a:solidFill>
            </a:rPr>
            <a:t>Updated as necessary</a:t>
          </a:r>
          <a:endParaRPr lang="en-GB">
            <a:solidFill>
              <a:schemeClr val="tx1"/>
            </a:solidFill>
          </a:endParaRPr>
        </a:p>
      </dgm:t>
    </dgm:pt>
    <dgm:pt modelId="{C338F9FF-31EA-4473-9227-BAD05BA02868}" type="parTrans" cxnId="{6B03511C-1E88-48BD-932A-204D78482B36}">
      <dgm:prSet/>
      <dgm:spPr/>
      <dgm:t>
        <a:bodyPr/>
        <a:lstStyle/>
        <a:p>
          <a:pPr algn="l"/>
          <a:endParaRPr lang="en-US"/>
        </a:p>
      </dgm:t>
    </dgm:pt>
    <dgm:pt modelId="{E20E0C2B-8548-4033-A59A-5C52A65E5FE2}" type="sibTrans" cxnId="{6B03511C-1E88-48BD-932A-204D78482B36}">
      <dgm:prSet/>
      <dgm:spPr/>
      <dgm:t>
        <a:bodyPr/>
        <a:lstStyle/>
        <a:p>
          <a:pPr algn="l"/>
          <a:endParaRPr lang="en-US"/>
        </a:p>
      </dgm:t>
    </dgm:pt>
    <dgm:pt modelId="{9AE42E3C-D5C6-43B0-90B4-268D2AFAC2DA}">
      <dgm:prSet/>
      <dgm:spPr/>
      <dgm:t>
        <a:bodyPr/>
        <a:lstStyle/>
        <a:p>
          <a:pPr algn="l"/>
          <a:r>
            <a:rPr lang="en-US">
              <a:solidFill>
                <a:schemeClr val="tx1"/>
              </a:solidFill>
            </a:rPr>
            <a:t>Usually done on electronic form F10 (HSE website)</a:t>
          </a:r>
          <a:endParaRPr lang="en-GB">
            <a:solidFill>
              <a:schemeClr val="tx1"/>
            </a:solidFill>
          </a:endParaRPr>
        </a:p>
      </dgm:t>
    </dgm:pt>
    <dgm:pt modelId="{B643F692-E22F-4FB0-9CA4-43CF88DB98EC}" type="parTrans" cxnId="{2596FDD1-6F1C-48A2-9D39-8D774B81E122}">
      <dgm:prSet/>
      <dgm:spPr/>
      <dgm:t>
        <a:bodyPr/>
        <a:lstStyle/>
        <a:p>
          <a:pPr algn="l"/>
          <a:endParaRPr lang="en-US"/>
        </a:p>
      </dgm:t>
    </dgm:pt>
    <dgm:pt modelId="{39E8CAAD-5CDA-4FEE-B20F-3D71EFEF5C30}" type="sibTrans" cxnId="{2596FDD1-6F1C-48A2-9D39-8D774B81E122}">
      <dgm:prSet/>
      <dgm:spPr/>
      <dgm:t>
        <a:bodyPr/>
        <a:lstStyle/>
        <a:p>
          <a:pPr algn="l"/>
          <a:endParaRPr lang="en-US"/>
        </a:p>
      </dgm:t>
    </dgm:pt>
    <dgm:pt modelId="{CA7DDE41-736A-47A4-AE3D-19A6C807D284}">
      <dgm:prSet/>
      <dgm:spPr/>
      <dgm:t>
        <a:bodyPr/>
        <a:lstStyle/>
        <a:p>
          <a:pPr algn="l"/>
          <a:r>
            <a:rPr lang="en-US">
              <a:solidFill>
                <a:schemeClr val="tx1"/>
              </a:solidFill>
            </a:rPr>
            <a:t>CDM 2015 applies whether notifiable or not</a:t>
          </a:r>
          <a:endParaRPr lang="en-GB">
            <a:solidFill>
              <a:schemeClr val="tx1"/>
            </a:solidFill>
          </a:endParaRPr>
        </a:p>
      </dgm:t>
    </dgm:pt>
    <dgm:pt modelId="{13B876D9-3489-4ECC-B428-84D6AECF9A24}" type="parTrans" cxnId="{C9C41A2E-F068-4F9F-9061-6DC2881198A9}">
      <dgm:prSet/>
      <dgm:spPr/>
      <dgm:t>
        <a:bodyPr/>
        <a:lstStyle/>
        <a:p>
          <a:pPr algn="l"/>
          <a:endParaRPr lang="en-US"/>
        </a:p>
      </dgm:t>
    </dgm:pt>
    <dgm:pt modelId="{E7012B33-04DA-46BC-94C1-9D9BF35AC3D5}" type="sibTrans" cxnId="{C9C41A2E-F068-4F9F-9061-6DC2881198A9}">
      <dgm:prSet/>
      <dgm:spPr/>
      <dgm:t>
        <a:bodyPr/>
        <a:lstStyle/>
        <a:p>
          <a:pPr algn="l"/>
          <a:endParaRPr lang="en-US"/>
        </a:p>
      </dgm:t>
    </dgm:pt>
    <dgm:pt modelId="{83E5C2FC-D0E8-4929-A67A-442BB97E3010}" type="pres">
      <dgm:prSet presAssocID="{A34394C8-4274-40D5-90B1-276AE5F149A9}" presName="linearFlow" presStyleCnt="0">
        <dgm:presLayoutVars>
          <dgm:dir/>
          <dgm:resizeHandles val="exact"/>
        </dgm:presLayoutVars>
      </dgm:prSet>
      <dgm:spPr/>
    </dgm:pt>
    <dgm:pt modelId="{22E7DC6C-F2AE-4D94-A002-832C510C86E1}" type="pres">
      <dgm:prSet presAssocID="{9B8C9362-CA11-4FC7-AB1B-517211138ADA}" presName="composite" presStyleCnt="0"/>
      <dgm:spPr/>
    </dgm:pt>
    <dgm:pt modelId="{B90A5892-6306-4522-86D7-42A86AA506F0}" type="pres">
      <dgm:prSet presAssocID="{9B8C9362-CA11-4FC7-AB1B-517211138ADA}" presName="imgShp" presStyleLbl="fgImgPlace1" presStyleIdx="0" presStyleCnt="6" custLinFactX="-151367" custLinFactNeighborX="-200000" custLinFactNeighborY="-62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Round Web Button Page 3 || ProDraw Graphics Web Button Templates"/>
        </a:ext>
      </dgm:extLst>
    </dgm:pt>
    <dgm:pt modelId="{1D8964CB-FE96-4207-ABCB-23927EC3F6C3}" type="pres">
      <dgm:prSet presAssocID="{9B8C9362-CA11-4FC7-AB1B-517211138ADA}" presName="txShp" presStyleLbl="node1" presStyleIdx="0" presStyleCnt="6" custScaleX="136899">
        <dgm:presLayoutVars>
          <dgm:bulletEnabled val="1"/>
        </dgm:presLayoutVars>
      </dgm:prSet>
      <dgm:spPr/>
    </dgm:pt>
    <dgm:pt modelId="{70693F0F-0CAF-4190-8378-E299F740C744}" type="pres">
      <dgm:prSet presAssocID="{18907544-9D58-41F9-AAF4-1A6EE7B13314}" presName="spacing" presStyleCnt="0"/>
      <dgm:spPr/>
    </dgm:pt>
    <dgm:pt modelId="{CD5FF087-4FD0-412B-BC9F-4A758149F005}" type="pres">
      <dgm:prSet presAssocID="{DDAD5B81-91FB-45CD-BB16-D9E30C840FAD}" presName="composite" presStyleCnt="0"/>
      <dgm:spPr/>
    </dgm:pt>
    <dgm:pt modelId="{64BE4BA9-EF1C-4E05-B33F-8CDB671CA190}" type="pres">
      <dgm:prSet presAssocID="{DDAD5B81-91FB-45CD-BB16-D9E30C840FAD}" presName="imgShp" presStyleLbl="fgImgPlace1" presStyleIdx="1" presStyleCnt="6" custLinFactX="-178168" custLinFactNeighborX="-200000" custLinFactNeighborY="-785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Round Web Button Page 3 || ProDraw Graphics Web Button Templates"/>
        </a:ext>
      </dgm:extLst>
    </dgm:pt>
    <dgm:pt modelId="{D6119B3E-9744-44FE-827B-F840168C8F8D}" type="pres">
      <dgm:prSet presAssocID="{DDAD5B81-91FB-45CD-BB16-D9E30C840FAD}" presName="txShp" presStyleLbl="node1" presStyleIdx="1" presStyleCnt="6" custScaleX="136899">
        <dgm:presLayoutVars>
          <dgm:bulletEnabled val="1"/>
        </dgm:presLayoutVars>
      </dgm:prSet>
      <dgm:spPr/>
    </dgm:pt>
    <dgm:pt modelId="{996436C9-ED95-4BEA-A720-1787DA84D32F}" type="pres">
      <dgm:prSet presAssocID="{E08AE53C-3A3A-48E3-ADEC-EFC72268D701}" presName="spacing" presStyleCnt="0"/>
      <dgm:spPr/>
    </dgm:pt>
    <dgm:pt modelId="{F2A1B5F4-2B92-42AC-A4E4-6A025AEBAFAF}" type="pres">
      <dgm:prSet presAssocID="{944226A4-5361-4795-A945-B6F0CC2C6FF0}" presName="composite" presStyleCnt="0"/>
      <dgm:spPr/>
    </dgm:pt>
    <dgm:pt modelId="{EE830B09-2283-4B3A-B1D3-C0337A05A3BB}" type="pres">
      <dgm:prSet presAssocID="{944226A4-5361-4795-A945-B6F0CC2C6FF0}" presName="imgShp" presStyleLbl="fgImgPlace1" presStyleIdx="2" presStyleCnt="6" custLinFactX="-134829" custLinFactNeighborX="-200000" custLinFactNeighborY="-268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Round Web Button Page 3 || ProDraw Graphics Web Button Templates"/>
        </a:ext>
      </dgm:extLst>
    </dgm:pt>
    <dgm:pt modelId="{929ECEEB-5D72-4811-93B9-745B47B279A1}" type="pres">
      <dgm:prSet presAssocID="{944226A4-5361-4795-A945-B6F0CC2C6FF0}" presName="txShp" presStyleLbl="node1" presStyleIdx="2" presStyleCnt="6" custScaleX="136899">
        <dgm:presLayoutVars>
          <dgm:bulletEnabled val="1"/>
        </dgm:presLayoutVars>
      </dgm:prSet>
      <dgm:spPr/>
    </dgm:pt>
    <dgm:pt modelId="{91268D50-D282-4EBA-83F4-130099739C81}" type="pres">
      <dgm:prSet presAssocID="{525CE6AC-0DFC-4089-9432-26C4065CB489}" presName="spacing" presStyleCnt="0"/>
      <dgm:spPr/>
    </dgm:pt>
    <dgm:pt modelId="{BCB2D06D-5041-4E3A-8B8D-A9D7372A4713}" type="pres">
      <dgm:prSet presAssocID="{78E8F670-1223-488C-95BA-F9AB3697B2CE}" presName="composite" presStyleCnt="0"/>
      <dgm:spPr/>
    </dgm:pt>
    <dgm:pt modelId="{54DB7AEC-680E-4455-8CAD-BE34C290901E}" type="pres">
      <dgm:prSet presAssocID="{78E8F670-1223-488C-95BA-F9AB3697B2CE}" presName="imgShp" presStyleLbl="fgImgPlace1" presStyleIdx="3" presStyleCnt="6" custLinFactX="-134829" custLinFactNeighborX="-200000" custLinFactNeighborY="-268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Round Web Button Page 3 || ProDraw Graphics Web Button Templates"/>
        </a:ext>
      </dgm:extLst>
    </dgm:pt>
    <dgm:pt modelId="{D7B21118-0C16-40D3-8A04-73A92DA9E40A}" type="pres">
      <dgm:prSet presAssocID="{78E8F670-1223-488C-95BA-F9AB3697B2CE}" presName="txShp" presStyleLbl="node1" presStyleIdx="3" presStyleCnt="6" custScaleX="136899">
        <dgm:presLayoutVars>
          <dgm:bulletEnabled val="1"/>
        </dgm:presLayoutVars>
      </dgm:prSet>
      <dgm:spPr/>
    </dgm:pt>
    <dgm:pt modelId="{2C3C3E3A-7445-48F7-9731-32DCEDC6B3C8}" type="pres">
      <dgm:prSet presAssocID="{E20E0C2B-8548-4033-A59A-5C52A65E5FE2}" presName="spacing" presStyleCnt="0"/>
      <dgm:spPr/>
    </dgm:pt>
    <dgm:pt modelId="{5E0F3CE8-93C5-4936-BF7B-3251A9003ED2}" type="pres">
      <dgm:prSet presAssocID="{9AE42E3C-D5C6-43B0-90B4-268D2AFAC2DA}" presName="composite" presStyleCnt="0"/>
      <dgm:spPr/>
    </dgm:pt>
    <dgm:pt modelId="{7B78B437-3601-4A64-A270-AD8085F36D52}" type="pres">
      <dgm:prSet presAssocID="{9AE42E3C-D5C6-43B0-90B4-268D2AFAC2DA}" presName="imgShp" presStyleLbl="fgImgPlace1" presStyleIdx="4" presStyleCnt="6" custLinFactX="-134829" custLinFactNeighborX="-200000" custLinFactNeighborY="-991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Round Web Button Page 3 || ProDraw Graphics Web Button Templates"/>
        </a:ext>
      </dgm:extLst>
    </dgm:pt>
    <dgm:pt modelId="{ABFCE742-5ABF-49FB-84FB-4D4C0FC9C146}" type="pres">
      <dgm:prSet presAssocID="{9AE42E3C-D5C6-43B0-90B4-268D2AFAC2DA}" presName="txShp" presStyleLbl="node1" presStyleIdx="4" presStyleCnt="6" custScaleX="136899">
        <dgm:presLayoutVars>
          <dgm:bulletEnabled val="1"/>
        </dgm:presLayoutVars>
      </dgm:prSet>
      <dgm:spPr/>
    </dgm:pt>
    <dgm:pt modelId="{84BE0AAA-8E67-4F37-90EA-25A7A1A19B10}" type="pres">
      <dgm:prSet presAssocID="{39E8CAAD-5CDA-4FEE-B20F-3D71EFEF5C30}" presName="spacing" presStyleCnt="0"/>
      <dgm:spPr/>
    </dgm:pt>
    <dgm:pt modelId="{CA5F90BA-749F-409C-8AEE-FC169B7C6CA2}" type="pres">
      <dgm:prSet presAssocID="{CA7DDE41-736A-47A4-AE3D-19A6C807D284}" presName="composite" presStyleCnt="0"/>
      <dgm:spPr/>
    </dgm:pt>
    <dgm:pt modelId="{9AD224D4-2024-4266-85E5-2E2D50083EBA}" type="pres">
      <dgm:prSet presAssocID="{CA7DDE41-736A-47A4-AE3D-19A6C807D284}" presName="imgShp" presStyleLbl="fgImgPlace1" presStyleIdx="5" presStyleCnt="6" custLinFactX="-134829" custLinFactNeighborX="-200000" custLinFactNeighborY="-991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Round Web Button Page 3 || ProDraw Graphics Web Button Templates"/>
        </a:ext>
      </dgm:extLst>
    </dgm:pt>
    <dgm:pt modelId="{5A750520-4A2D-4038-9E51-118446789D7A}" type="pres">
      <dgm:prSet presAssocID="{CA7DDE41-736A-47A4-AE3D-19A6C807D284}" presName="txShp" presStyleLbl="node1" presStyleIdx="5" presStyleCnt="6" custScaleX="136899">
        <dgm:presLayoutVars>
          <dgm:bulletEnabled val="1"/>
        </dgm:presLayoutVars>
      </dgm:prSet>
      <dgm:spPr/>
    </dgm:pt>
  </dgm:ptLst>
  <dgm:cxnLst>
    <dgm:cxn modelId="{E9E77C18-D5C1-4307-A65F-C5764F69489F}" type="presOf" srcId="{9AE42E3C-D5C6-43B0-90B4-268D2AFAC2DA}" destId="{ABFCE742-5ABF-49FB-84FB-4D4C0FC9C146}" srcOrd="0" destOrd="0" presId="urn:microsoft.com/office/officeart/2005/8/layout/vList3"/>
    <dgm:cxn modelId="{6B03511C-1E88-48BD-932A-204D78482B36}" srcId="{A34394C8-4274-40D5-90B1-276AE5F149A9}" destId="{78E8F670-1223-488C-95BA-F9AB3697B2CE}" srcOrd="3" destOrd="0" parTransId="{C338F9FF-31EA-4473-9227-BAD05BA02868}" sibTransId="{E20E0C2B-8548-4033-A59A-5C52A65E5FE2}"/>
    <dgm:cxn modelId="{FCC8A32B-C51C-4E97-B859-043CD6454C12}" type="presOf" srcId="{9B8C9362-CA11-4FC7-AB1B-517211138ADA}" destId="{1D8964CB-FE96-4207-ABCB-23927EC3F6C3}" srcOrd="0" destOrd="0" presId="urn:microsoft.com/office/officeart/2005/8/layout/vList3"/>
    <dgm:cxn modelId="{C9C41A2E-F068-4F9F-9061-6DC2881198A9}" srcId="{A34394C8-4274-40D5-90B1-276AE5F149A9}" destId="{CA7DDE41-736A-47A4-AE3D-19A6C807D284}" srcOrd="5" destOrd="0" parTransId="{13B876D9-3489-4ECC-B428-84D6AECF9A24}" sibTransId="{E7012B33-04DA-46BC-94C1-9D9BF35AC3D5}"/>
    <dgm:cxn modelId="{03E53267-ECAF-4C1E-885C-5AF715002DEB}" type="presOf" srcId="{CA7DDE41-736A-47A4-AE3D-19A6C807D284}" destId="{5A750520-4A2D-4038-9E51-118446789D7A}" srcOrd="0" destOrd="0" presId="urn:microsoft.com/office/officeart/2005/8/layout/vList3"/>
    <dgm:cxn modelId="{4CED6B74-B0A0-484F-A947-D8D3B8087D07}" srcId="{A34394C8-4274-40D5-90B1-276AE5F149A9}" destId="{9B8C9362-CA11-4FC7-AB1B-517211138ADA}" srcOrd="0" destOrd="0" parTransId="{208B217E-CF22-479D-B811-19FE87D419BA}" sibTransId="{18907544-9D58-41F9-AAF4-1A6EE7B13314}"/>
    <dgm:cxn modelId="{3FA19A74-E647-4865-97D0-5DAF3F9632E8}" srcId="{A34394C8-4274-40D5-90B1-276AE5F149A9}" destId="{DDAD5B81-91FB-45CD-BB16-D9E30C840FAD}" srcOrd="1" destOrd="0" parTransId="{56D4825F-54C8-460E-8F38-E7510654B9D6}" sibTransId="{E08AE53C-3A3A-48E3-ADEC-EFC72268D701}"/>
    <dgm:cxn modelId="{4EBEBBB7-6DAB-445E-85F3-D7C121D3C29B}" type="presOf" srcId="{A34394C8-4274-40D5-90B1-276AE5F149A9}" destId="{83E5C2FC-D0E8-4929-A67A-442BB97E3010}" srcOrd="0" destOrd="0" presId="urn:microsoft.com/office/officeart/2005/8/layout/vList3"/>
    <dgm:cxn modelId="{968E8EC8-624C-4FDB-BEFB-3397730C7ADB}" srcId="{A34394C8-4274-40D5-90B1-276AE5F149A9}" destId="{944226A4-5361-4795-A945-B6F0CC2C6FF0}" srcOrd="2" destOrd="0" parTransId="{C27EC453-D930-4709-8C8F-18A2A60F445A}" sibTransId="{525CE6AC-0DFC-4089-9432-26C4065CB489}"/>
    <dgm:cxn modelId="{EB5BB7D1-7529-48AD-A2F9-2D8A5E89380B}" type="presOf" srcId="{DDAD5B81-91FB-45CD-BB16-D9E30C840FAD}" destId="{D6119B3E-9744-44FE-827B-F840168C8F8D}" srcOrd="0" destOrd="0" presId="urn:microsoft.com/office/officeart/2005/8/layout/vList3"/>
    <dgm:cxn modelId="{2596FDD1-6F1C-48A2-9D39-8D774B81E122}" srcId="{A34394C8-4274-40D5-90B1-276AE5F149A9}" destId="{9AE42E3C-D5C6-43B0-90B4-268D2AFAC2DA}" srcOrd="4" destOrd="0" parTransId="{B643F692-E22F-4FB0-9CA4-43CF88DB98EC}" sibTransId="{39E8CAAD-5CDA-4FEE-B20F-3D71EFEF5C30}"/>
    <dgm:cxn modelId="{71D876E9-43CA-4D65-AA27-00AAED8B3223}" type="presOf" srcId="{944226A4-5361-4795-A945-B6F0CC2C6FF0}" destId="{929ECEEB-5D72-4811-93B9-745B47B279A1}" srcOrd="0" destOrd="0" presId="urn:microsoft.com/office/officeart/2005/8/layout/vList3"/>
    <dgm:cxn modelId="{E67612EB-8BE8-45FF-9689-AD33F26F05D1}" type="presOf" srcId="{78E8F670-1223-488C-95BA-F9AB3697B2CE}" destId="{D7B21118-0C16-40D3-8A04-73A92DA9E40A}" srcOrd="0" destOrd="0" presId="urn:microsoft.com/office/officeart/2005/8/layout/vList3"/>
    <dgm:cxn modelId="{572A78E5-4FF4-4596-8347-842F978E2F74}" type="presParOf" srcId="{83E5C2FC-D0E8-4929-A67A-442BB97E3010}" destId="{22E7DC6C-F2AE-4D94-A002-832C510C86E1}" srcOrd="0" destOrd="0" presId="urn:microsoft.com/office/officeart/2005/8/layout/vList3"/>
    <dgm:cxn modelId="{B1D97A83-1291-4133-BE92-4581B6828344}" type="presParOf" srcId="{22E7DC6C-F2AE-4D94-A002-832C510C86E1}" destId="{B90A5892-6306-4522-86D7-42A86AA506F0}" srcOrd="0" destOrd="0" presId="urn:microsoft.com/office/officeart/2005/8/layout/vList3"/>
    <dgm:cxn modelId="{170CA730-2C6B-4CBF-9C7A-F7C0779E7D84}" type="presParOf" srcId="{22E7DC6C-F2AE-4D94-A002-832C510C86E1}" destId="{1D8964CB-FE96-4207-ABCB-23927EC3F6C3}" srcOrd="1" destOrd="0" presId="urn:microsoft.com/office/officeart/2005/8/layout/vList3"/>
    <dgm:cxn modelId="{2A808E80-C1B1-4D2F-A982-B5F29D618A74}" type="presParOf" srcId="{83E5C2FC-D0E8-4929-A67A-442BB97E3010}" destId="{70693F0F-0CAF-4190-8378-E299F740C744}" srcOrd="1" destOrd="0" presId="urn:microsoft.com/office/officeart/2005/8/layout/vList3"/>
    <dgm:cxn modelId="{7390F4A1-9030-42B6-A382-18B9F427AFFB}" type="presParOf" srcId="{83E5C2FC-D0E8-4929-A67A-442BB97E3010}" destId="{CD5FF087-4FD0-412B-BC9F-4A758149F005}" srcOrd="2" destOrd="0" presId="urn:microsoft.com/office/officeart/2005/8/layout/vList3"/>
    <dgm:cxn modelId="{08C21698-ECE9-43A7-8E47-72B58B22219B}" type="presParOf" srcId="{CD5FF087-4FD0-412B-BC9F-4A758149F005}" destId="{64BE4BA9-EF1C-4E05-B33F-8CDB671CA190}" srcOrd="0" destOrd="0" presId="urn:microsoft.com/office/officeart/2005/8/layout/vList3"/>
    <dgm:cxn modelId="{4E3B3499-2DEC-47BF-B631-62867F19D3FC}" type="presParOf" srcId="{CD5FF087-4FD0-412B-BC9F-4A758149F005}" destId="{D6119B3E-9744-44FE-827B-F840168C8F8D}" srcOrd="1" destOrd="0" presId="urn:microsoft.com/office/officeart/2005/8/layout/vList3"/>
    <dgm:cxn modelId="{9467334E-BD7A-483B-A1DA-448670445316}" type="presParOf" srcId="{83E5C2FC-D0E8-4929-A67A-442BB97E3010}" destId="{996436C9-ED95-4BEA-A720-1787DA84D32F}" srcOrd="3" destOrd="0" presId="urn:microsoft.com/office/officeart/2005/8/layout/vList3"/>
    <dgm:cxn modelId="{BFA0EA66-70B7-43E5-AEB5-130AA8628CAE}" type="presParOf" srcId="{83E5C2FC-D0E8-4929-A67A-442BB97E3010}" destId="{F2A1B5F4-2B92-42AC-A4E4-6A025AEBAFAF}" srcOrd="4" destOrd="0" presId="urn:microsoft.com/office/officeart/2005/8/layout/vList3"/>
    <dgm:cxn modelId="{764458D7-842A-4B31-8BC7-901F3C82311A}" type="presParOf" srcId="{F2A1B5F4-2B92-42AC-A4E4-6A025AEBAFAF}" destId="{EE830B09-2283-4B3A-B1D3-C0337A05A3BB}" srcOrd="0" destOrd="0" presId="urn:microsoft.com/office/officeart/2005/8/layout/vList3"/>
    <dgm:cxn modelId="{CA7E4388-CD1B-46A4-9621-854E4F106250}" type="presParOf" srcId="{F2A1B5F4-2B92-42AC-A4E4-6A025AEBAFAF}" destId="{929ECEEB-5D72-4811-93B9-745B47B279A1}" srcOrd="1" destOrd="0" presId="urn:microsoft.com/office/officeart/2005/8/layout/vList3"/>
    <dgm:cxn modelId="{922352FA-5521-4808-9FFB-C4E96B2F6E26}" type="presParOf" srcId="{83E5C2FC-D0E8-4929-A67A-442BB97E3010}" destId="{91268D50-D282-4EBA-83F4-130099739C81}" srcOrd="5" destOrd="0" presId="urn:microsoft.com/office/officeart/2005/8/layout/vList3"/>
    <dgm:cxn modelId="{4E3219C4-CC77-4719-93B9-45EEE1E92AC6}" type="presParOf" srcId="{83E5C2FC-D0E8-4929-A67A-442BB97E3010}" destId="{BCB2D06D-5041-4E3A-8B8D-A9D7372A4713}" srcOrd="6" destOrd="0" presId="urn:microsoft.com/office/officeart/2005/8/layout/vList3"/>
    <dgm:cxn modelId="{6C76C2B1-4457-467B-AF89-832B369A4DFE}" type="presParOf" srcId="{BCB2D06D-5041-4E3A-8B8D-A9D7372A4713}" destId="{54DB7AEC-680E-4455-8CAD-BE34C290901E}" srcOrd="0" destOrd="0" presId="urn:microsoft.com/office/officeart/2005/8/layout/vList3"/>
    <dgm:cxn modelId="{0B2B11C4-BD8A-4E1B-9E28-A1C9132E372B}" type="presParOf" srcId="{BCB2D06D-5041-4E3A-8B8D-A9D7372A4713}" destId="{D7B21118-0C16-40D3-8A04-73A92DA9E40A}" srcOrd="1" destOrd="0" presId="urn:microsoft.com/office/officeart/2005/8/layout/vList3"/>
    <dgm:cxn modelId="{0C33FAF0-650D-4EF0-BD31-21F919BD0DD8}" type="presParOf" srcId="{83E5C2FC-D0E8-4929-A67A-442BB97E3010}" destId="{2C3C3E3A-7445-48F7-9731-32DCEDC6B3C8}" srcOrd="7" destOrd="0" presId="urn:microsoft.com/office/officeart/2005/8/layout/vList3"/>
    <dgm:cxn modelId="{3F371AD1-6B0D-4723-8CEE-4439F69AB6C5}" type="presParOf" srcId="{83E5C2FC-D0E8-4929-A67A-442BB97E3010}" destId="{5E0F3CE8-93C5-4936-BF7B-3251A9003ED2}" srcOrd="8" destOrd="0" presId="urn:microsoft.com/office/officeart/2005/8/layout/vList3"/>
    <dgm:cxn modelId="{EC91DD4D-BEB1-4F46-AD5A-B0E9B6450788}" type="presParOf" srcId="{5E0F3CE8-93C5-4936-BF7B-3251A9003ED2}" destId="{7B78B437-3601-4A64-A270-AD8085F36D52}" srcOrd="0" destOrd="0" presId="urn:microsoft.com/office/officeart/2005/8/layout/vList3"/>
    <dgm:cxn modelId="{E102ADDB-858F-4721-B47C-B50BF7CA2CD0}" type="presParOf" srcId="{5E0F3CE8-93C5-4936-BF7B-3251A9003ED2}" destId="{ABFCE742-5ABF-49FB-84FB-4D4C0FC9C146}" srcOrd="1" destOrd="0" presId="urn:microsoft.com/office/officeart/2005/8/layout/vList3"/>
    <dgm:cxn modelId="{6ECB09B7-16BD-4018-BEC5-B31B177BBE20}" type="presParOf" srcId="{83E5C2FC-D0E8-4929-A67A-442BB97E3010}" destId="{84BE0AAA-8E67-4F37-90EA-25A7A1A19B10}" srcOrd="9" destOrd="0" presId="urn:microsoft.com/office/officeart/2005/8/layout/vList3"/>
    <dgm:cxn modelId="{44857531-7398-423C-BDCF-8BFE25E1AB26}" type="presParOf" srcId="{83E5C2FC-D0E8-4929-A67A-442BB97E3010}" destId="{CA5F90BA-749F-409C-8AEE-FC169B7C6CA2}" srcOrd="10" destOrd="0" presId="urn:microsoft.com/office/officeart/2005/8/layout/vList3"/>
    <dgm:cxn modelId="{2AC976AA-6890-4EC9-9260-58013A4363BE}" type="presParOf" srcId="{CA5F90BA-749F-409C-8AEE-FC169B7C6CA2}" destId="{9AD224D4-2024-4266-85E5-2E2D50083EBA}" srcOrd="0" destOrd="0" presId="urn:microsoft.com/office/officeart/2005/8/layout/vList3"/>
    <dgm:cxn modelId="{3A4118C0-7B1F-4C1B-8FE8-879BD95FDDD9}" type="presParOf" srcId="{CA5F90BA-749F-409C-8AEE-FC169B7C6CA2}" destId="{5A750520-4A2D-4038-9E51-118446789D7A}"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A34394C8-4274-40D5-90B1-276AE5F149A9}" type="doc">
      <dgm:prSet loTypeId="urn:microsoft.com/office/officeart/2005/8/layout/vList3" loCatId="list" qsTypeId="urn:microsoft.com/office/officeart/2005/8/quickstyle/simple5" qsCatId="simple" csTypeId="urn:microsoft.com/office/officeart/2005/8/colors/accent1_4" csCatId="accent1" phldr="1"/>
      <dgm:spPr/>
      <dgm:t>
        <a:bodyPr/>
        <a:lstStyle/>
        <a:p>
          <a:endParaRPr lang="en-US"/>
        </a:p>
      </dgm:t>
    </dgm:pt>
    <dgm:pt modelId="{9B8C9362-CA11-4FC7-AB1B-517211138ADA}">
      <dgm:prSet/>
      <dgm:spPr/>
      <dgm:t>
        <a:bodyPr/>
        <a:lstStyle/>
        <a:p>
          <a:pPr algn="l"/>
          <a:r>
            <a:rPr lang="en-GB" dirty="0">
              <a:solidFill>
                <a:schemeClr val="tx1"/>
              </a:solidFill>
            </a:rPr>
            <a:t>A complicated basement development. Likely to last 2 months ( 40 days actual work time) with around 6 people on site every day</a:t>
          </a:r>
        </a:p>
      </dgm:t>
    </dgm:pt>
    <dgm:pt modelId="{208B217E-CF22-479D-B811-19FE87D419BA}" type="parTrans" cxnId="{4CED6B74-B0A0-484F-A947-D8D3B8087D07}">
      <dgm:prSet/>
      <dgm:spPr/>
      <dgm:t>
        <a:bodyPr/>
        <a:lstStyle/>
        <a:p>
          <a:pPr algn="l"/>
          <a:endParaRPr lang="en-US"/>
        </a:p>
      </dgm:t>
    </dgm:pt>
    <dgm:pt modelId="{18907544-9D58-41F9-AAF4-1A6EE7B13314}" type="sibTrans" cxnId="{4CED6B74-B0A0-484F-A947-D8D3B8087D07}">
      <dgm:prSet/>
      <dgm:spPr/>
      <dgm:t>
        <a:bodyPr/>
        <a:lstStyle/>
        <a:p>
          <a:pPr algn="l"/>
          <a:endParaRPr lang="en-US"/>
        </a:p>
      </dgm:t>
    </dgm:pt>
    <dgm:pt modelId="{78E8F670-1223-488C-95BA-F9AB3697B2CE}">
      <dgm:prSet/>
      <dgm:spPr/>
      <dgm:t>
        <a:bodyPr/>
        <a:lstStyle/>
        <a:p>
          <a:pPr algn="l"/>
          <a:r>
            <a:rPr lang="en-GB" dirty="0">
              <a:solidFill>
                <a:schemeClr val="tx1"/>
              </a:solidFill>
            </a:rPr>
            <a:t>Yes</a:t>
          </a:r>
        </a:p>
      </dgm:t>
    </dgm:pt>
    <dgm:pt modelId="{C338F9FF-31EA-4473-9227-BAD05BA02868}" type="parTrans" cxnId="{6B03511C-1E88-48BD-932A-204D78482B36}">
      <dgm:prSet/>
      <dgm:spPr/>
      <dgm:t>
        <a:bodyPr/>
        <a:lstStyle/>
        <a:p>
          <a:pPr algn="l"/>
          <a:endParaRPr lang="en-US"/>
        </a:p>
      </dgm:t>
    </dgm:pt>
    <dgm:pt modelId="{E20E0C2B-8548-4033-A59A-5C52A65E5FE2}" type="sibTrans" cxnId="{6B03511C-1E88-48BD-932A-204D78482B36}">
      <dgm:prSet/>
      <dgm:spPr/>
      <dgm:t>
        <a:bodyPr/>
        <a:lstStyle/>
        <a:p>
          <a:pPr algn="l"/>
          <a:endParaRPr lang="en-US"/>
        </a:p>
      </dgm:t>
    </dgm:pt>
    <dgm:pt modelId="{9AE42E3C-D5C6-43B0-90B4-268D2AFAC2DA}">
      <dgm:prSet/>
      <dgm:spPr/>
      <dgm:t>
        <a:bodyPr/>
        <a:lstStyle/>
        <a:p>
          <a:pPr algn="l"/>
          <a:r>
            <a:rPr lang="en-GB" dirty="0">
              <a:solidFill>
                <a:schemeClr val="tx1"/>
              </a:solidFill>
            </a:rPr>
            <a:t>Refurbishment of a very large hotel, a few rooms each week. Work to last 3 months (60 days actual work time). 10 workers on site every day</a:t>
          </a:r>
        </a:p>
      </dgm:t>
    </dgm:pt>
    <dgm:pt modelId="{B643F692-E22F-4FB0-9CA4-43CF88DB98EC}" type="parTrans" cxnId="{2596FDD1-6F1C-48A2-9D39-8D774B81E122}">
      <dgm:prSet/>
      <dgm:spPr/>
      <dgm:t>
        <a:bodyPr/>
        <a:lstStyle/>
        <a:p>
          <a:pPr algn="l"/>
          <a:endParaRPr lang="en-US"/>
        </a:p>
      </dgm:t>
    </dgm:pt>
    <dgm:pt modelId="{39E8CAAD-5CDA-4FEE-B20F-3D71EFEF5C30}" type="sibTrans" cxnId="{2596FDD1-6F1C-48A2-9D39-8D774B81E122}">
      <dgm:prSet/>
      <dgm:spPr/>
      <dgm:t>
        <a:bodyPr/>
        <a:lstStyle/>
        <a:p>
          <a:pPr algn="l"/>
          <a:endParaRPr lang="en-US"/>
        </a:p>
      </dgm:t>
    </dgm:pt>
    <dgm:pt modelId="{CA7DDE41-736A-47A4-AE3D-19A6C807D284}">
      <dgm:prSet/>
      <dgm:spPr/>
      <dgm:t>
        <a:bodyPr/>
        <a:lstStyle/>
        <a:p>
          <a:pPr algn="l"/>
          <a:r>
            <a:rPr lang="en-GB" dirty="0">
              <a:solidFill>
                <a:schemeClr val="tx1"/>
              </a:solidFill>
            </a:rPr>
            <a:t>Yes</a:t>
          </a:r>
        </a:p>
      </dgm:t>
    </dgm:pt>
    <dgm:pt modelId="{13B876D9-3489-4ECC-B428-84D6AECF9A24}" type="parTrans" cxnId="{C9C41A2E-F068-4F9F-9061-6DC2881198A9}">
      <dgm:prSet/>
      <dgm:spPr/>
      <dgm:t>
        <a:bodyPr/>
        <a:lstStyle/>
        <a:p>
          <a:pPr algn="l"/>
          <a:endParaRPr lang="en-US"/>
        </a:p>
      </dgm:t>
    </dgm:pt>
    <dgm:pt modelId="{E7012B33-04DA-46BC-94C1-9D9BF35AC3D5}" type="sibTrans" cxnId="{C9C41A2E-F068-4F9F-9061-6DC2881198A9}">
      <dgm:prSet/>
      <dgm:spPr/>
      <dgm:t>
        <a:bodyPr/>
        <a:lstStyle/>
        <a:p>
          <a:pPr algn="l"/>
          <a:endParaRPr lang="en-US"/>
        </a:p>
      </dgm:t>
    </dgm:pt>
    <dgm:pt modelId="{DDAD5B81-91FB-45CD-BB16-D9E30C840FAD}">
      <dgm:prSet/>
      <dgm:spPr/>
      <dgm:t>
        <a:bodyPr/>
        <a:lstStyle/>
        <a:p>
          <a:pPr algn="l"/>
          <a:r>
            <a:rPr lang="en-GB" dirty="0">
              <a:solidFill>
                <a:schemeClr val="tx1"/>
              </a:solidFill>
            </a:rPr>
            <a:t>No</a:t>
          </a:r>
        </a:p>
      </dgm:t>
    </dgm:pt>
    <dgm:pt modelId="{E08AE53C-3A3A-48E3-ADEC-EFC72268D701}" type="sibTrans" cxnId="{3FA19A74-E647-4865-97D0-5DAF3F9632E8}">
      <dgm:prSet/>
      <dgm:spPr/>
      <dgm:t>
        <a:bodyPr/>
        <a:lstStyle/>
        <a:p>
          <a:pPr algn="l"/>
          <a:endParaRPr lang="en-US"/>
        </a:p>
      </dgm:t>
    </dgm:pt>
    <dgm:pt modelId="{56D4825F-54C8-460E-8F38-E7510654B9D6}" type="parTrans" cxnId="{3FA19A74-E647-4865-97D0-5DAF3F9632E8}">
      <dgm:prSet/>
      <dgm:spPr/>
      <dgm:t>
        <a:bodyPr/>
        <a:lstStyle/>
        <a:p>
          <a:pPr algn="l"/>
          <a:endParaRPr lang="en-US"/>
        </a:p>
      </dgm:t>
    </dgm:pt>
    <dgm:pt modelId="{944226A4-5361-4795-A945-B6F0CC2C6FF0}">
      <dgm:prSet/>
      <dgm:spPr/>
      <dgm:t>
        <a:bodyPr/>
        <a:lstStyle/>
        <a:p>
          <a:pPr algn="l"/>
          <a:r>
            <a:rPr lang="en-US" dirty="0">
              <a:solidFill>
                <a:schemeClr val="tx1"/>
              </a:solidFill>
            </a:rPr>
            <a:t>Complete redecoration of a commercial premises. Anticipated to last 35 days. 6 workers on site most days but 25 on site on day 1 to help with furniture removal, soft strips </a:t>
          </a:r>
          <a:r>
            <a:rPr lang="en-US" dirty="0" err="1">
              <a:solidFill>
                <a:schemeClr val="tx1"/>
              </a:solidFill>
            </a:rPr>
            <a:t>etc</a:t>
          </a:r>
          <a:endParaRPr lang="en-GB" dirty="0">
            <a:solidFill>
              <a:schemeClr val="tx1"/>
            </a:solidFill>
          </a:endParaRPr>
        </a:p>
      </dgm:t>
    </dgm:pt>
    <dgm:pt modelId="{525CE6AC-0DFC-4089-9432-26C4065CB489}" type="sibTrans" cxnId="{968E8EC8-624C-4FDB-BEFB-3397730C7ADB}">
      <dgm:prSet/>
      <dgm:spPr/>
      <dgm:t>
        <a:bodyPr/>
        <a:lstStyle/>
        <a:p>
          <a:pPr algn="l"/>
          <a:endParaRPr lang="en-US"/>
        </a:p>
      </dgm:t>
    </dgm:pt>
    <dgm:pt modelId="{C27EC453-D930-4709-8C8F-18A2A60F445A}" type="parTrans" cxnId="{968E8EC8-624C-4FDB-BEFB-3397730C7ADB}">
      <dgm:prSet/>
      <dgm:spPr/>
      <dgm:t>
        <a:bodyPr/>
        <a:lstStyle/>
        <a:p>
          <a:pPr algn="l"/>
          <a:endParaRPr lang="en-US"/>
        </a:p>
      </dgm:t>
    </dgm:pt>
    <dgm:pt modelId="{83E5C2FC-D0E8-4929-A67A-442BB97E3010}" type="pres">
      <dgm:prSet presAssocID="{A34394C8-4274-40D5-90B1-276AE5F149A9}" presName="linearFlow" presStyleCnt="0">
        <dgm:presLayoutVars>
          <dgm:dir/>
          <dgm:resizeHandles val="exact"/>
        </dgm:presLayoutVars>
      </dgm:prSet>
      <dgm:spPr/>
    </dgm:pt>
    <dgm:pt modelId="{22E7DC6C-F2AE-4D94-A002-832C510C86E1}" type="pres">
      <dgm:prSet presAssocID="{9B8C9362-CA11-4FC7-AB1B-517211138ADA}" presName="composite" presStyleCnt="0"/>
      <dgm:spPr/>
    </dgm:pt>
    <dgm:pt modelId="{B90A5892-6306-4522-86D7-42A86AA506F0}" type="pres">
      <dgm:prSet presAssocID="{9B8C9362-CA11-4FC7-AB1B-517211138ADA}" presName="imgShp" presStyleLbl="fgImgPlace1" presStyleIdx="0" presStyleCnt="6" custLinFactX="-151367" custLinFactNeighborX="-200000" custLinFactNeighborY="-62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Round Web Button Page 3 || ProDraw Graphics Web Button Templates"/>
        </a:ext>
      </dgm:extLst>
    </dgm:pt>
    <dgm:pt modelId="{1D8964CB-FE96-4207-ABCB-23927EC3F6C3}" type="pres">
      <dgm:prSet presAssocID="{9B8C9362-CA11-4FC7-AB1B-517211138ADA}" presName="txShp" presStyleLbl="node1" presStyleIdx="0" presStyleCnt="6" custScaleX="136899">
        <dgm:presLayoutVars>
          <dgm:bulletEnabled val="1"/>
        </dgm:presLayoutVars>
      </dgm:prSet>
      <dgm:spPr/>
    </dgm:pt>
    <dgm:pt modelId="{70693F0F-0CAF-4190-8378-E299F740C744}" type="pres">
      <dgm:prSet presAssocID="{18907544-9D58-41F9-AAF4-1A6EE7B13314}" presName="spacing" presStyleCnt="0"/>
      <dgm:spPr/>
    </dgm:pt>
    <dgm:pt modelId="{CD5FF087-4FD0-412B-BC9F-4A758149F005}" type="pres">
      <dgm:prSet presAssocID="{DDAD5B81-91FB-45CD-BB16-D9E30C840FAD}" presName="composite" presStyleCnt="0"/>
      <dgm:spPr/>
    </dgm:pt>
    <dgm:pt modelId="{64BE4BA9-EF1C-4E05-B33F-8CDB671CA190}" type="pres">
      <dgm:prSet presAssocID="{DDAD5B81-91FB-45CD-BB16-D9E30C840FAD}" presName="imgShp" presStyleLbl="fgImgPlace1" presStyleIdx="1" presStyleCnt="6" custLinFactX="-178168" custLinFactNeighborX="-200000" custLinFactNeighborY="-785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Round Web Button Page 3 || ProDraw Graphics Web Button Templates"/>
        </a:ext>
      </dgm:extLst>
    </dgm:pt>
    <dgm:pt modelId="{D6119B3E-9744-44FE-827B-F840168C8F8D}" type="pres">
      <dgm:prSet presAssocID="{DDAD5B81-91FB-45CD-BB16-D9E30C840FAD}" presName="txShp" presStyleLbl="node1" presStyleIdx="1" presStyleCnt="6" custScaleX="136899">
        <dgm:presLayoutVars>
          <dgm:bulletEnabled val="1"/>
        </dgm:presLayoutVars>
      </dgm:prSet>
      <dgm:spPr/>
    </dgm:pt>
    <dgm:pt modelId="{996436C9-ED95-4BEA-A720-1787DA84D32F}" type="pres">
      <dgm:prSet presAssocID="{E08AE53C-3A3A-48E3-ADEC-EFC72268D701}" presName="spacing" presStyleCnt="0"/>
      <dgm:spPr/>
    </dgm:pt>
    <dgm:pt modelId="{F2A1B5F4-2B92-42AC-A4E4-6A025AEBAFAF}" type="pres">
      <dgm:prSet presAssocID="{944226A4-5361-4795-A945-B6F0CC2C6FF0}" presName="composite" presStyleCnt="0"/>
      <dgm:spPr/>
    </dgm:pt>
    <dgm:pt modelId="{EE830B09-2283-4B3A-B1D3-C0337A05A3BB}" type="pres">
      <dgm:prSet presAssocID="{944226A4-5361-4795-A945-B6F0CC2C6FF0}" presName="imgShp" presStyleLbl="fgImgPlace1" presStyleIdx="2" presStyleCnt="6" custLinFactX="-134829" custLinFactNeighborX="-200000" custLinFactNeighborY="-268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Round Web Button Page 3 || ProDraw Graphics Web Button Templates"/>
        </a:ext>
      </dgm:extLst>
    </dgm:pt>
    <dgm:pt modelId="{929ECEEB-5D72-4811-93B9-745B47B279A1}" type="pres">
      <dgm:prSet presAssocID="{944226A4-5361-4795-A945-B6F0CC2C6FF0}" presName="txShp" presStyleLbl="node1" presStyleIdx="2" presStyleCnt="6" custScaleX="136899">
        <dgm:presLayoutVars>
          <dgm:bulletEnabled val="1"/>
        </dgm:presLayoutVars>
      </dgm:prSet>
      <dgm:spPr/>
    </dgm:pt>
    <dgm:pt modelId="{91268D50-D282-4EBA-83F4-130099739C81}" type="pres">
      <dgm:prSet presAssocID="{525CE6AC-0DFC-4089-9432-26C4065CB489}" presName="spacing" presStyleCnt="0"/>
      <dgm:spPr/>
    </dgm:pt>
    <dgm:pt modelId="{BCB2D06D-5041-4E3A-8B8D-A9D7372A4713}" type="pres">
      <dgm:prSet presAssocID="{78E8F670-1223-488C-95BA-F9AB3697B2CE}" presName="composite" presStyleCnt="0"/>
      <dgm:spPr/>
    </dgm:pt>
    <dgm:pt modelId="{54DB7AEC-680E-4455-8CAD-BE34C290901E}" type="pres">
      <dgm:prSet presAssocID="{78E8F670-1223-488C-95BA-F9AB3697B2CE}" presName="imgShp" presStyleLbl="fgImgPlace1" presStyleIdx="3" presStyleCnt="6" custLinFactX="-134829" custLinFactNeighborX="-200000" custLinFactNeighborY="-268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Round Web Button Page 3 || ProDraw Graphics Web Button Templates"/>
        </a:ext>
      </dgm:extLst>
    </dgm:pt>
    <dgm:pt modelId="{D7B21118-0C16-40D3-8A04-73A92DA9E40A}" type="pres">
      <dgm:prSet presAssocID="{78E8F670-1223-488C-95BA-F9AB3697B2CE}" presName="txShp" presStyleLbl="node1" presStyleIdx="3" presStyleCnt="6" custScaleX="136899">
        <dgm:presLayoutVars>
          <dgm:bulletEnabled val="1"/>
        </dgm:presLayoutVars>
      </dgm:prSet>
      <dgm:spPr/>
    </dgm:pt>
    <dgm:pt modelId="{2C3C3E3A-7445-48F7-9731-32DCEDC6B3C8}" type="pres">
      <dgm:prSet presAssocID="{E20E0C2B-8548-4033-A59A-5C52A65E5FE2}" presName="spacing" presStyleCnt="0"/>
      <dgm:spPr/>
    </dgm:pt>
    <dgm:pt modelId="{5E0F3CE8-93C5-4936-BF7B-3251A9003ED2}" type="pres">
      <dgm:prSet presAssocID="{9AE42E3C-D5C6-43B0-90B4-268D2AFAC2DA}" presName="composite" presStyleCnt="0"/>
      <dgm:spPr/>
    </dgm:pt>
    <dgm:pt modelId="{7B78B437-3601-4A64-A270-AD8085F36D52}" type="pres">
      <dgm:prSet presAssocID="{9AE42E3C-D5C6-43B0-90B4-268D2AFAC2DA}" presName="imgShp" presStyleLbl="fgImgPlace1" presStyleIdx="4" presStyleCnt="6" custLinFactX="-134829" custLinFactNeighborX="-200000" custLinFactNeighborY="-991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Round Web Button Page 3 || ProDraw Graphics Web Button Templates"/>
        </a:ext>
      </dgm:extLst>
    </dgm:pt>
    <dgm:pt modelId="{ABFCE742-5ABF-49FB-84FB-4D4C0FC9C146}" type="pres">
      <dgm:prSet presAssocID="{9AE42E3C-D5C6-43B0-90B4-268D2AFAC2DA}" presName="txShp" presStyleLbl="node1" presStyleIdx="4" presStyleCnt="6" custScaleX="136899">
        <dgm:presLayoutVars>
          <dgm:bulletEnabled val="1"/>
        </dgm:presLayoutVars>
      </dgm:prSet>
      <dgm:spPr/>
    </dgm:pt>
    <dgm:pt modelId="{84BE0AAA-8E67-4F37-90EA-25A7A1A19B10}" type="pres">
      <dgm:prSet presAssocID="{39E8CAAD-5CDA-4FEE-B20F-3D71EFEF5C30}" presName="spacing" presStyleCnt="0"/>
      <dgm:spPr/>
    </dgm:pt>
    <dgm:pt modelId="{CA5F90BA-749F-409C-8AEE-FC169B7C6CA2}" type="pres">
      <dgm:prSet presAssocID="{CA7DDE41-736A-47A4-AE3D-19A6C807D284}" presName="composite" presStyleCnt="0"/>
      <dgm:spPr/>
    </dgm:pt>
    <dgm:pt modelId="{9AD224D4-2024-4266-85E5-2E2D50083EBA}" type="pres">
      <dgm:prSet presAssocID="{CA7DDE41-736A-47A4-AE3D-19A6C807D284}" presName="imgShp" presStyleLbl="fgImgPlace1" presStyleIdx="5" presStyleCnt="6" custLinFactX="-134829" custLinFactNeighborX="-200000" custLinFactNeighborY="-991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Round Web Button Page 3 || ProDraw Graphics Web Button Templates"/>
        </a:ext>
      </dgm:extLst>
    </dgm:pt>
    <dgm:pt modelId="{5A750520-4A2D-4038-9E51-118446789D7A}" type="pres">
      <dgm:prSet presAssocID="{CA7DDE41-736A-47A4-AE3D-19A6C807D284}" presName="txShp" presStyleLbl="node1" presStyleIdx="5" presStyleCnt="6" custScaleX="136899">
        <dgm:presLayoutVars>
          <dgm:bulletEnabled val="1"/>
        </dgm:presLayoutVars>
      </dgm:prSet>
      <dgm:spPr/>
    </dgm:pt>
  </dgm:ptLst>
  <dgm:cxnLst>
    <dgm:cxn modelId="{E9E77C18-D5C1-4307-A65F-C5764F69489F}" type="presOf" srcId="{9AE42E3C-D5C6-43B0-90B4-268D2AFAC2DA}" destId="{ABFCE742-5ABF-49FB-84FB-4D4C0FC9C146}" srcOrd="0" destOrd="0" presId="urn:microsoft.com/office/officeart/2005/8/layout/vList3"/>
    <dgm:cxn modelId="{6B03511C-1E88-48BD-932A-204D78482B36}" srcId="{A34394C8-4274-40D5-90B1-276AE5F149A9}" destId="{78E8F670-1223-488C-95BA-F9AB3697B2CE}" srcOrd="3" destOrd="0" parTransId="{C338F9FF-31EA-4473-9227-BAD05BA02868}" sibTransId="{E20E0C2B-8548-4033-A59A-5C52A65E5FE2}"/>
    <dgm:cxn modelId="{FCC8A32B-C51C-4E97-B859-043CD6454C12}" type="presOf" srcId="{9B8C9362-CA11-4FC7-AB1B-517211138ADA}" destId="{1D8964CB-FE96-4207-ABCB-23927EC3F6C3}" srcOrd="0" destOrd="0" presId="urn:microsoft.com/office/officeart/2005/8/layout/vList3"/>
    <dgm:cxn modelId="{C9C41A2E-F068-4F9F-9061-6DC2881198A9}" srcId="{A34394C8-4274-40D5-90B1-276AE5F149A9}" destId="{CA7DDE41-736A-47A4-AE3D-19A6C807D284}" srcOrd="5" destOrd="0" parTransId="{13B876D9-3489-4ECC-B428-84D6AECF9A24}" sibTransId="{E7012B33-04DA-46BC-94C1-9D9BF35AC3D5}"/>
    <dgm:cxn modelId="{03E53267-ECAF-4C1E-885C-5AF715002DEB}" type="presOf" srcId="{CA7DDE41-736A-47A4-AE3D-19A6C807D284}" destId="{5A750520-4A2D-4038-9E51-118446789D7A}" srcOrd="0" destOrd="0" presId="urn:microsoft.com/office/officeart/2005/8/layout/vList3"/>
    <dgm:cxn modelId="{4CED6B74-B0A0-484F-A947-D8D3B8087D07}" srcId="{A34394C8-4274-40D5-90B1-276AE5F149A9}" destId="{9B8C9362-CA11-4FC7-AB1B-517211138ADA}" srcOrd="0" destOrd="0" parTransId="{208B217E-CF22-479D-B811-19FE87D419BA}" sibTransId="{18907544-9D58-41F9-AAF4-1A6EE7B13314}"/>
    <dgm:cxn modelId="{3FA19A74-E647-4865-97D0-5DAF3F9632E8}" srcId="{A34394C8-4274-40D5-90B1-276AE5F149A9}" destId="{DDAD5B81-91FB-45CD-BB16-D9E30C840FAD}" srcOrd="1" destOrd="0" parTransId="{56D4825F-54C8-460E-8F38-E7510654B9D6}" sibTransId="{E08AE53C-3A3A-48E3-ADEC-EFC72268D701}"/>
    <dgm:cxn modelId="{4EBEBBB7-6DAB-445E-85F3-D7C121D3C29B}" type="presOf" srcId="{A34394C8-4274-40D5-90B1-276AE5F149A9}" destId="{83E5C2FC-D0E8-4929-A67A-442BB97E3010}" srcOrd="0" destOrd="0" presId="urn:microsoft.com/office/officeart/2005/8/layout/vList3"/>
    <dgm:cxn modelId="{968E8EC8-624C-4FDB-BEFB-3397730C7ADB}" srcId="{A34394C8-4274-40D5-90B1-276AE5F149A9}" destId="{944226A4-5361-4795-A945-B6F0CC2C6FF0}" srcOrd="2" destOrd="0" parTransId="{C27EC453-D930-4709-8C8F-18A2A60F445A}" sibTransId="{525CE6AC-0DFC-4089-9432-26C4065CB489}"/>
    <dgm:cxn modelId="{EB5BB7D1-7529-48AD-A2F9-2D8A5E89380B}" type="presOf" srcId="{DDAD5B81-91FB-45CD-BB16-D9E30C840FAD}" destId="{D6119B3E-9744-44FE-827B-F840168C8F8D}" srcOrd="0" destOrd="0" presId="urn:microsoft.com/office/officeart/2005/8/layout/vList3"/>
    <dgm:cxn modelId="{2596FDD1-6F1C-48A2-9D39-8D774B81E122}" srcId="{A34394C8-4274-40D5-90B1-276AE5F149A9}" destId="{9AE42E3C-D5C6-43B0-90B4-268D2AFAC2DA}" srcOrd="4" destOrd="0" parTransId="{B643F692-E22F-4FB0-9CA4-43CF88DB98EC}" sibTransId="{39E8CAAD-5CDA-4FEE-B20F-3D71EFEF5C30}"/>
    <dgm:cxn modelId="{71D876E9-43CA-4D65-AA27-00AAED8B3223}" type="presOf" srcId="{944226A4-5361-4795-A945-B6F0CC2C6FF0}" destId="{929ECEEB-5D72-4811-93B9-745B47B279A1}" srcOrd="0" destOrd="0" presId="urn:microsoft.com/office/officeart/2005/8/layout/vList3"/>
    <dgm:cxn modelId="{E67612EB-8BE8-45FF-9689-AD33F26F05D1}" type="presOf" srcId="{78E8F670-1223-488C-95BA-F9AB3697B2CE}" destId="{D7B21118-0C16-40D3-8A04-73A92DA9E40A}" srcOrd="0" destOrd="0" presId="urn:microsoft.com/office/officeart/2005/8/layout/vList3"/>
    <dgm:cxn modelId="{572A78E5-4FF4-4596-8347-842F978E2F74}" type="presParOf" srcId="{83E5C2FC-D0E8-4929-A67A-442BB97E3010}" destId="{22E7DC6C-F2AE-4D94-A002-832C510C86E1}" srcOrd="0" destOrd="0" presId="urn:microsoft.com/office/officeart/2005/8/layout/vList3"/>
    <dgm:cxn modelId="{B1D97A83-1291-4133-BE92-4581B6828344}" type="presParOf" srcId="{22E7DC6C-F2AE-4D94-A002-832C510C86E1}" destId="{B90A5892-6306-4522-86D7-42A86AA506F0}" srcOrd="0" destOrd="0" presId="urn:microsoft.com/office/officeart/2005/8/layout/vList3"/>
    <dgm:cxn modelId="{170CA730-2C6B-4CBF-9C7A-F7C0779E7D84}" type="presParOf" srcId="{22E7DC6C-F2AE-4D94-A002-832C510C86E1}" destId="{1D8964CB-FE96-4207-ABCB-23927EC3F6C3}" srcOrd="1" destOrd="0" presId="urn:microsoft.com/office/officeart/2005/8/layout/vList3"/>
    <dgm:cxn modelId="{2A808E80-C1B1-4D2F-A982-B5F29D618A74}" type="presParOf" srcId="{83E5C2FC-D0E8-4929-A67A-442BB97E3010}" destId="{70693F0F-0CAF-4190-8378-E299F740C744}" srcOrd="1" destOrd="0" presId="urn:microsoft.com/office/officeart/2005/8/layout/vList3"/>
    <dgm:cxn modelId="{7390F4A1-9030-42B6-A382-18B9F427AFFB}" type="presParOf" srcId="{83E5C2FC-D0E8-4929-A67A-442BB97E3010}" destId="{CD5FF087-4FD0-412B-BC9F-4A758149F005}" srcOrd="2" destOrd="0" presId="urn:microsoft.com/office/officeart/2005/8/layout/vList3"/>
    <dgm:cxn modelId="{08C21698-ECE9-43A7-8E47-72B58B22219B}" type="presParOf" srcId="{CD5FF087-4FD0-412B-BC9F-4A758149F005}" destId="{64BE4BA9-EF1C-4E05-B33F-8CDB671CA190}" srcOrd="0" destOrd="0" presId="urn:microsoft.com/office/officeart/2005/8/layout/vList3"/>
    <dgm:cxn modelId="{4E3B3499-2DEC-47BF-B631-62867F19D3FC}" type="presParOf" srcId="{CD5FF087-4FD0-412B-BC9F-4A758149F005}" destId="{D6119B3E-9744-44FE-827B-F840168C8F8D}" srcOrd="1" destOrd="0" presId="urn:microsoft.com/office/officeart/2005/8/layout/vList3"/>
    <dgm:cxn modelId="{9467334E-BD7A-483B-A1DA-448670445316}" type="presParOf" srcId="{83E5C2FC-D0E8-4929-A67A-442BB97E3010}" destId="{996436C9-ED95-4BEA-A720-1787DA84D32F}" srcOrd="3" destOrd="0" presId="urn:microsoft.com/office/officeart/2005/8/layout/vList3"/>
    <dgm:cxn modelId="{BFA0EA66-70B7-43E5-AEB5-130AA8628CAE}" type="presParOf" srcId="{83E5C2FC-D0E8-4929-A67A-442BB97E3010}" destId="{F2A1B5F4-2B92-42AC-A4E4-6A025AEBAFAF}" srcOrd="4" destOrd="0" presId="urn:microsoft.com/office/officeart/2005/8/layout/vList3"/>
    <dgm:cxn modelId="{764458D7-842A-4B31-8BC7-901F3C82311A}" type="presParOf" srcId="{F2A1B5F4-2B92-42AC-A4E4-6A025AEBAFAF}" destId="{EE830B09-2283-4B3A-B1D3-C0337A05A3BB}" srcOrd="0" destOrd="0" presId="urn:microsoft.com/office/officeart/2005/8/layout/vList3"/>
    <dgm:cxn modelId="{CA7E4388-CD1B-46A4-9621-854E4F106250}" type="presParOf" srcId="{F2A1B5F4-2B92-42AC-A4E4-6A025AEBAFAF}" destId="{929ECEEB-5D72-4811-93B9-745B47B279A1}" srcOrd="1" destOrd="0" presId="urn:microsoft.com/office/officeart/2005/8/layout/vList3"/>
    <dgm:cxn modelId="{922352FA-5521-4808-9FFB-C4E96B2F6E26}" type="presParOf" srcId="{83E5C2FC-D0E8-4929-A67A-442BB97E3010}" destId="{91268D50-D282-4EBA-83F4-130099739C81}" srcOrd="5" destOrd="0" presId="urn:microsoft.com/office/officeart/2005/8/layout/vList3"/>
    <dgm:cxn modelId="{4E3219C4-CC77-4719-93B9-45EEE1E92AC6}" type="presParOf" srcId="{83E5C2FC-D0E8-4929-A67A-442BB97E3010}" destId="{BCB2D06D-5041-4E3A-8B8D-A9D7372A4713}" srcOrd="6" destOrd="0" presId="urn:microsoft.com/office/officeart/2005/8/layout/vList3"/>
    <dgm:cxn modelId="{6C76C2B1-4457-467B-AF89-832B369A4DFE}" type="presParOf" srcId="{BCB2D06D-5041-4E3A-8B8D-A9D7372A4713}" destId="{54DB7AEC-680E-4455-8CAD-BE34C290901E}" srcOrd="0" destOrd="0" presId="urn:microsoft.com/office/officeart/2005/8/layout/vList3"/>
    <dgm:cxn modelId="{0B2B11C4-BD8A-4E1B-9E28-A1C9132E372B}" type="presParOf" srcId="{BCB2D06D-5041-4E3A-8B8D-A9D7372A4713}" destId="{D7B21118-0C16-40D3-8A04-73A92DA9E40A}" srcOrd="1" destOrd="0" presId="urn:microsoft.com/office/officeart/2005/8/layout/vList3"/>
    <dgm:cxn modelId="{0C33FAF0-650D-4EF0-BD31-21F919BD0DD8}" type="presParOf" srcId="{83E5C2FC-D0E8-4929-A67A-442BB97E3010}" destId="{2C3C3E3A-7445-48F7-9731-32DCEDC6B3C8}" srcOrd="7" destOrd="0" presId="urn:microsoft.com/office/officeart/2005/8/layout/vList3"/>
    <dgm:cxn modelId="{3F371AD1-6B0D-4723-8CEE-4439F69AB6C5}" type="presParOf" srcId="{83E5C2FC-D0E8-4929-A67A-442BB97E3010}" destId="{5E0F3CE8-93C5-4936-BF7B-3251A9003ED2}" srcOrd="8" destOrd="0" presId="urn:microsoft.com/office/officeart/2005/8/layout/vList3"/>
    <dgm:cxn modelId="{EC91DD4D-BEB1-4F46-AD5A-B0E9B6450788}" type="presParOf" srcId="{5E0F3CE8-93C5-4936-BF7B-3251A9003ED2}" destId="{7B78B437-3601-4A64-A270-AD8085F36D52}" srcOrd="0" destOrd="0" presId="urn:microsoft.com/office/officeart/2005/8/layout/vList3"/>
    <dgm:cxn modelId="{E102ADDB-858F-4721-B47C-B50BF7CA2CD0}" type="presParOf" srcId="{5E0F3CE8-93C5-4936-BF7B-3251A9003ED2}" destId="{ABFCE742-5ABF-49FB-84FB-4D4C0FC9C146}" srcOrd="1" destOrd="0" presId="urn:microsoft.com/office/officeart/2005/8/layout/vList3"/>
    <dgm:cxn modelId="{6ECB09B7-16BD-4018-BEC5-B31B177BBE20}" type="presParOf" srcId="{83E5C2FC-D0E8-4929-A67A-442BB97E3010}" destId="{84BE0AAA-8E67-4F37-90EA-25A7A1A19B10}" srcOrd="9" destOrd="0" presId="urn:microsoft.com/office/officeart/2005/8/layout/vList3"/>
    <dgm:cxn modelId="{44857531-7398-423C-BDCF-8BFE25E1AB26}" type="presParOf" srcId="{83E5C2FC-D0E8-4929-A67A-442BB97E3010}" destId="{CA5F90BA-749F-409C-8AEE-FC169B7C6CA2}" srcOrd="10" destOrd="0" presId="urn:microsoft.com/office/officeart/2005/8/layout/vList3"/>
    <dgm:cxn modelId="{2AC976AA-6890-4EC9-9260-58013A4363BE}" type="presParOf" srcId="{CA5F90BA-749F-409C-8AEE-FC169B7C6CA2}" destId="{9AD224D4-2024-4266-85E5-2E2D50083EBA}" srcOrd="0" destOrd="0" presId="urn:microsoft.com/office/officeart/2005/8/layout/vList3"/>
    <dgm:cxn modelId="{3A4118C0-7B1F-4C1B-8FE8-879BD95FDDD9}" type="presParOf" srcId="{CA5F90BA-749F-409C-8AEE-FC169B7C6CA2}" destId="{5A750520-4A2D-4038-9E51-118446789D7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3B0F637-6D40-4668-818A-2D81DF815968}" type="doc">
      <dgm:prSet loTypeId="urn:microsoft.com/office/officeart/2005/8/layout/vList2" loCatId="list" qsTypeId="urn:microsoft.com/office/officeart/2005/8/quickstyle/simple5" qsCatId="simple" csTypeId="urn:microsoft.com/office/officeart/2005/8/colors/accent1_4" csCatId="accent1"/>
      <dgm:spPr/>
      <dgm:t>
        <a:bodyPr/>
        <a:lstStyle/>
        <a:p>
          <a:endParaRPr lang="en-GB"/>
        </a:p>
      </dgm:t>
    </dgm:pt>
    <dgm:pt modelId="{866588A6-1551-4280-8F3C-AA96860EE0CA}">
      <dgm:prSet/>
      <dgm:spPr/>
      <dgm:t>
        <a:bodyPr/>
        <a:lstStyle/>
        <a:p>
          <a:r>
            <a:rPr lang="en-GB" dirty="0">
              <a:solidFill>
                <a:schemeClr val="tx1"/>
              </a:solidFill>
            </a:rPr>
            <a:t>Date of the notice and address of construction site or precise description of location. Brief description of the project. Name of the Local Authority where site is located.</a:t>
          </a:r>
        </a:p>
      </dgm:t>
    </dgm:pt>
    <dgm:pt modelId="{3A7D5F43-1FB3-4326-8C10-BD72C1AF1FE1}" type="parTrans" cxnId="{694A5628-F942-4CA1-BDC2-F20098874918}">
      <dgm:prSet/>
      <dgm:spPr/>
      <dgm:t>
        <a:bodyPr/>
        <a:lstStyle/>
        <a:p>
          <a:endParaRPr lang="en-GB">
            <a:solidFill>
              <a:schemeClr val="tx1"/>
            </a:solidFill>
          </a:endParaRPr>
        </a:p>
      </dgm:t>
    </dgm:pt>
    <dgm:pt modelId="{D8C7AA9A-4C35-413F-B36C-1226B77EFE04}" type="sibTrans" cxnId="{694A5628-F942-4CA1-BDC2-F20098874918}">
      <dgm:prSet/>
      <dgm:spPr/>
      <dgm:t>
        <a:bodyPr/>
        <a:lstStyle/>
        <a:p>
          <a:endParaRPr lang="en-GB">
            <a:solidFill>
              <a:schemeClr val="tx1"/>
            </a:solidFill>
          </a:endParaRPr>
        </a:p>
      </dgm:t>
    </dgm:pt>
    <dgm:pt modelId="{96A2E27A-DA79-4C19-BE55-4B402E1709B8}">
      <dgm:prSet/>
      <dgm:spPr/>
      <dgm:t>
        <a:bodyPr/>
        <a:lstStyle/>
        <a:p>
          <a:r>
            <a:rPr lang="en-GB">
              <a:solidFill>
                <a:schemeClr val="tx1"/>
              </a:solidFill>
            </a:rPr>
            <a:t>Contact details of the Client, Principal Designer and Principal Contractor ( if known )</a:t>
          </a:r>
        </a:p>
      </dgm:t>
    </dgm:pt>
    <dgm:pt modelId="{0887F214-1991-4D9A-96C8-AED1EF15F817}" type="parTrans" cxnId="{B76E62A8-70AE-46EA-A4A5-9CABD46AF920}">
      <dgm:prSet/>
      <dgm:spPr/>
      <dgm:t>
        <a:bodyPr/>
        <a:lstStyle/>
        <a:p>
          <a:endParaRPr lang="en-GB">
            <a:solidFill>
              <a:schemeClr val="tx1"/>
            </a:solidFill>
          </a:endParaRPr>
        </a:p>
      </dgm:t>
    </dgm:pt>
    <dgm:pt modelId="{4B2A6873-F9CF-450F-990A-8B6E4451428E}" type="sibTrans" cxnId="{B76E62A8-70AE-46EA-A4A5-9CABD46AF920}">
      <dgm:prSet/>
      <dgm:spPr/>
      <dgm:t>
        <a:bodyPr/>
        <a:lstStyle/>
        <a:p>
          <a:endParaRPr lang="en-GB">
            <a:solidFill>
              <a:schemeClr val="tx1"/>
            </a:solidFill>
          </a:endParaRPr>
        </a:p>
      </dgm:t>
    </dgm:pt>
    <dgm:pt modelId="{4CB8BD98-1D90-4234-86C1-32E929C028A5}">
      <dgm:prSet/>
      <dgm:spPr/>
      <dgm:t>
        <a:bodyPr/>
        <a:lstStyle/>
        <a:p>
          <a:r>
            <a:rPr lang="en-GB">
              <a:solidFill>
                <a:schemeClr val="tx1"/>
              </a:solidFill>
            </a:rPr>
            <a:t>Planned date of start of Construction Phase and time allocated and duration of construction Work</a:t>
          </a:r>
        </a:p>
      </dgm:t>
    </dgm:pt>
    <dgm:pt modelId="{564254F2-D870-49F4-A58D-6E5C77840253}" type="parTrans" cxnId="{C3BB7E7D-A4DB-4C14-A5B8-008D6C5DD7D9}">
      <dgm:prSet/>
      <dgm:spPr/>
      <dgm:t>
        <a:bodyPr/>
        <a:lstStyle/>
        <a:p>
          <a:endParaRPr lang="en-GB">
            <a:solidFill>
              <a:schemeClr val="tx1"/>
            </a:solidFill>
          </a:endParaRPr>
        </a:p>
      </dgm:t>
    </dgm:pt>
    <dgm:pt modelId="{FEDA3FF1-19B1-4265-98E0-C7AFA02B735E}" type="sibTrans" cxnId="{C3BB7E7D-A4DB-4C14-A5B8-008D6C5DD7D9}">
      <dgm:prSet/>
      <dgm:spPr/>
      <dgm:t>
        <a:bodyPr/>
        <a:lstStyle/>
        <a:p>
          <a:endParaRPr lang="en-GB">
            <a:solidFill>
              <a:schemeClr val="tx1"/>
            </a:solidFill>
          </a:endParaRPr>
        </a:p>
      </dgm:t>
    </dgm:pt>
    <dgm:pt modelId="{E3D74377-4B6B-4823-83AF-B2AE53F46DED}">
      <dgm:prSet/>
      <dgm:spPr/>
      <dgm:t>
        <a:bodyPr/>
        <a:lstStyle/>
        <a:p>
          <a:r>
            <a:rPr lang="en-GB">
              <a:solidFill>
                <a:schemeClr val="tx1"/>
              </a:solidFill>
            </a:rPr>
            <a:t>Estimated maximum number of people on the site</a:t>
          </a:r>
        </a:p>
      </dgm:t>
    </dgm:pt>
    <dgm:pt modelId="{8F4A5D1F-0AA6-4363-BFBD-F7A7E29D21F8}" type="parTrans" cxnId="{FC9883C6-FB12-4138-82AC-AF3729D4BE92}">
      <dgm:prSet/>
      <dgm:spPr/>
      <dgm:t>
        <a:bodyPr/>
        <a:lstStyle/>
        <a:p>
          <a:endParaRPr lang="en-GB">
            <a:solidFill>
              <a:schemeClr val="tx1"/>
            </a:solidFill>
          </a:endParaRPr>
        </a:p>
      </dgm:t>
    </dgm:pt>
    <dgm:pt modelId="{593C536D-CA27-4073-BB6E-35BFCEE3E3BD}" type="sibTrans" cxnId="{FC9883C6-FB12-4138-82AC-AF3729D4BE92}">
      <dgm:prSet/>
      <dgm:spPr/>
      <dgm:t>
        <a:bodyPr/>
        <a:lstStyle/>
        <a:p>
          <a:endParaRPr lang="en-GB">
            <a:solidFill>
              <a:schemeClr val="tx1"/>
            </a:solidFill>
          </a:endParaRPr>
        </a:p>
      </dgm:t>
    </dgm:pt>
    <dgm:pt modelId="{B65D81EA-9567-46DE-BDF2-035699A1071A}">
      <dgm:prSet/>
      <dgm:spPr/>
      <dgm:t>
        <a:bodyPr/>
        <a:lstStyle/>
        <a:p>
          <a:r>
            <a:rPr lang="en-GB">
              <a:solidFill>
                <a:schemeClr val="tx1"/>
              </a:solidFill>
            </a:rPr>
            <a:t>Planned number and names of contractors appointed</a:t>
          </a:r>
        </a:p>
      </dgm:t>
    </dgm:pt>
    <dgm:pt modelId="{651C7935-8B1C-4A22-B044-C0503D733F4B}" type="parTrans" cxnId="{10451654-4392-4DBC-9A3F-C21E3F18BB52}">
      <dgm:prSet/>
      <dgm:spPr/>
      <dgm:t>
        <a:bodyPr/>
        <a:lstStyle/>
        <a:p>
          <a:endParaRPr lang="en-GB">
            <a:solidFill>
              <a:schemeClr val="tx1"/>
            </a:solidFill>
          </a:endParaRPr>
        </a:p>
      </dgm:t>
    </dgm:pt>
    <dgm:pt modelId="{175B5008-052E-4651-8F63-2E348D1F8664}" type="sibTrans" cxnId="{10451654-4392-4DBC-9A3F-C21E3F18BB52}">
      <dgm:prSet/>
      <dgm:spPr/>
      <dgm:t>
        <a:bodyPr/>
        <a:lstStyle/>
        <a:p>
          <a:endParaRPr lang="en-GB">
            <a:solidFill>
              <a:schemeClr val="tx1"/>
            </a:solidFill>
          </a:endParaRPr>
        </a:p>
      </dgm:t>
    </dgm:pt>
    <dgm:pt modelId="{ACBEB26E-FD0F-469E-8B71-7F0E125F353F}">
      <dgm:prSet/>
      <dgm:spPr/>
      <dgm:t>
        <a:bodyPr/>
        <a:lstStyle/>
        <a:p>
          <a:r>
            <a:rPr lang="en-GB">
              <a:solidFill>
                <a:schemeClr val="tx1"/>
              </a:solidFill>
            </a:rPr>
            <a:t>Names and addresses of designers appointed</a:t>
          </a:r>
        </a:p>
      </dgm:t>
    </dgm:pt>
    <dgm:pt modelId="{DD122B88-DD0D-4E98-8E8D-FFE2D8293A46}" type="parTrans" cxnId="{6A1BAF56-7BFF-4CCE-A9F1-0F7EEF283E77}">
      <dgm:prSet/>
      <dgm:spPr/>
      <dgm:t>
        <a:bodyPr/>
        <a:lstStyle/>
        <a:p>
          <a:endParaRPr lang="en-GB">
            <a:solidFill>
              <a:schemeClr val="tx1"/>
            </a:solidFill>
          </a:endParaRPr>
        </a:p>
      </dgm:t>
    </dgm:pt>
    <dgm:pt modelId="{9FC92073-6400-4156-A5AE-4FE4A7704863}" type="sibTrans" cxnId="{6A1BAF56-7BFF-4CCE-A9F1-0F7EEF283E77}">
      <dgm:prSet/>
      <dgm:spPr/>
      <dgm:t>
        <a:bodyPr/>
        <a:lstStyle/>
        <a:p>
          <a:endParaRPr lang="en-GB">
            <a:solidFill>
              <a:schemeClr val="tx1"/>
            </a:solidFill>
          </a:endParaRPr>
        </a:p>
      </dgm:t>
    </dgm:pt>
    <dgm:pt modelId="{11409FEE-FF54-4B15-A57F-5AE12F1BE4D1}">
      <dgm:prSet/>
      <dgm:spPr/>
      <dgm:t>
        <a:bodyPr/>
        <a:lstStyle/>
        <a:p>
          <a:r>
            <a:rPr lang="en-GB">
              <a:solidFill>
                <a:schemeClr val="tx1"/>
              </a:solidFill>
            </a:rPr>
            <a:t>Declaration signed by, or on behalf of the Client</a:t>
          </a:r>
        </a:p>
      </dgm:t>
    </dgm:pt>
    <dgm:pt modelId="{7CA6DA24-152B-4F48-B7A5-0CACADD57011}" type="parTrans" cxnId="{B70C9F73-70C8-4E01-AFD1-47BE328DB536}">
      <dgm:prSet/>
      <dgm:spPr/>
      <dgm:t>
        <a:bodyPr/>
        <a:lstStyle/>
        <a:p>
          <a:endParaRPr lang="en-GB">
            <a:solidFill>
              <a:schemeClr val="tx1"/>
            </a:solidFill>
          </a:endParaRPr>
        </a:p>
      </dgm:t>
    </dgm:pt>
    <dgm:pt modelId="{C43920D9-F3A9-4688-A747-A5E702B07E6F}" type="sibTrans" cxnId="{B70C9F73-70C8-4E01-AFD1-47BE328DB536}">
      <dgm:prSet/>
      <dgm:spPr/>
      <dgm:t>
        <a:bodyPr/>
        <a:lstStyle/>
        <a:p>
          <a:endParaRPr lang="en-GB">
            <a:solidFill>
              <a:schemeClr val="tx1"/>
            </a:solidFill>
          </a:endParaRPr>
        </a:p>
      </dgm:t>
    </dgm:pt>
    <dgm:pt modelId="{527FA1A0-0C77-43B9-9A48-0CE7E46A8E6C}" type="pres">
      <dgm:prSet presAssocID="{23B0F637-6D40-4668-818A-2D81DF815968}" presName="linear" presStyleCnt="0">
        <dgm:presLayoutVars>
          <dgm:animLvl val="lvl"/>
          <dgm:resizeHandles val="exact"/>
        </dgm:presLayoutVars>
      </dgm:prSet>
      <dgm:spPr/>
    </dgm:pt>
    <dgm:pt modelId="{126A73E0-E5CB-484C-AD32-C95F9459344B}" type="pres">
      <dgm:prSet presAssocID="{866588A6-1551-4280-8F3C-AA96860EE0CA}" presName="parentText" presStyleLbl="node1" presStyleIdx="0" presStyleCnt="7">
        <dgm:presLayoutVars>
          <dgm:chMax val="0"/>
          <dgm:bulletEnabled val="1"/>
        </dgm:presLayoutVars>
      </dgm:prSet>
      <dgm:spPr/>
    </dgm:pt>
    <dgm:pt modelId="{ED73C70C-92F9-41C0-A929-D44A5194211E}" type="pres">
      <dgm:prSet presAssocID="{D8C7AA9A-4C35-413F-B36C-1226B77EFE04}" presName="spacer" presStyleCnt="0"/>
      <dgm:spPr/>
    </dgm:pt>
    <dgm:pt modelId="{2F45A2AA-D775-4E8B-BDCC-35B94A30AC48}" type="pres">
      <dgm:prSet presAssocID="{96A2E27A-DA79-4C19-BE55-4B402E1709B8}" presName="parentText" presStyleLbl="node1" presStyleIdx="1" presStyleCnt="7">
        <dgm:presLayoutVars>
          <dgm:chMax val="0"/>
          <dgm:bulletEnabled val="1"/>
        </dgm:presLayoutVars>
      </dgm:prSet>
      <dgm:spPr/>
    </dgm:pt>
    <dgm:pt modelId="{833722BD-E54C-4CC0-AFBF-59558474EDC5}" type="pres">
      <dgm:prSet presAssocID="{4B2A6873-F9CF-450F-990A-8B6E4451428E}" presName="spacer" presStyleCnt="0"/>
      <dgm:spPr/>
    </dgm:pt>
    <dgm:pt modelId="{071A9D4F-2E51-4D57-B08B-7F8AFBF796B0}" type="pres">
      <dgm:prSet presAssocID="{4CB8BD98-1D90-4234-86C1-32E929C028A5}" presName="parentText" presStyleLbl="node1" presStyleIdx="2" presStyleCnt="7">
        <dgm:presLayoutVars>
          <dgm:chMax val="0"/>
          <dgm:bulletEnabled val="1"/>
        </dgm:presLayoutVars>
      </dgm:prSet>
      <dgm:spPr/>
    </dgm:pt>
    <dgm:pt modelId="{D1CF161B-4C72-4C32-B4B8-14ED6AA3B687}" type="pres">
      <dgm:prSet presAssocID="{FEDA3FF1-19B1-4265-98E0-C7AFA02B735E}" presName="spacer" presStyleCnt="0"/>
      <dgm:spPr/>
    </dgm:pt>
    <dgm:pt modelId="{2DC9CB06-E19F-4E83-A593-24645C814B6B}" type="pres">
      <dgm:prSet presAssocID="{E3D74377-4B6B-4823-83AF-B2AE53F46DED}" presName="parentText" presStyleLbl="node1" presStyleIdx="3" presStyleCnt="7">
        <dgm:presLayoutVars>
          <dgm:chMax val="0"/>
          <dgm:bulletEnabled val="1"/>
        </dgm:presLayoutVars>
      </dgm:prSet>
      <dgm:spPr/>
    </dgm:pt>
    <dgm:pt modelId="{A4A9BAEA-6724-41C3-96F5-FD19985B6836}" type="pres">
      <dgm:prSet presAssocID="{593C536D-CA27-4073-BB6E-35BFCEE3E3BD}" presName="spacer" presStyleCnt="0"/>
      <dgm:spPr/>
    </dgm:pt>
    <dgm:pt modelId="{7E5AE4BF-FC0F-449E-AC09-7A7AE7993912}" type="pres">
      <dgm:prSet presAssocID="{B65D81EA-9567-46DE-BDF2-035699A1071A}" presName="parentText" presStyleLbl="node1" presStyleIdx="4" presStyleCnt="7">
        <dgm:presLayoutVars>
          <dgm:chMax val="0"/>
          <dgm:bulletEnabled val="1"/>
        </dgm:presLayoutVars>
      </dgm:prSet>
      <dgm:spPr/>
    </dgm:pt>
    <dgm:pt modelId="{6DE2D424-F206-4FB4-86E9-1E3650100CC3}" type="pres">
      <dgm:prSet presAssocID="{175B5008-052E-4651-8F63-2E348D1F8664}" presName="spacer" presStyleCnt="0"/>
      <dgm:spPr/>
    </dgm:pt>
    <dgm:pt modelId="{CA486BCC-B638-4737-A2F3-A047B660CAD0}" type="pres">
      <dgm:prSet presAssocID="{ACBEB26E-FD0F-469E-8B71-7F0E125F353F}" presName="parentText" presStyleLbl="node1" presStyleIdx="5" presStyleCnt="7">
        <dgm:presLayoutVars>
          <dgm:chMax val="0"/>
          <dgm:bulletEnabled val="1"/>
        </dgm:presLayoutVars>
      </dgm:prSet>
      <dgm:spPr/>
    </dgm:pt>
    <dgm:pt modelId="{EB91876B-9ECA-468E-B08B-2645D80BF951}" type="pres">
      <dgm:prSet presAssocID="{9FC92073-6400-4156-A5AE-4FE4A7704863}" presName="spacer" presStyleCnt="0"/>
      <dgm:spPr/>
    </dgm:pt>
    <dgm:pt modelId="{9CF3F415-7431-4369-9FBA-2B5DFC5182FC}" type="pres">
      <dgm:prSet presAssocID="{11409FEE-FF54-4B15-A57F-5AE12F1BE4D1}" presName="parentText" presStyleLbl="node1" presStyleIdx="6" presStyleCnt="7">
        <dgm:presLayoutVars>
          <dgm:chMax val="0"/>
          <dgm:bulletEnabled val="1"/>
        </dgm:presLayoutVars>
      </dgm:prSet>
      <dgm:spPr/>
    </dgm:pt>
  </dgm:ptLst>
  <dgm:cxnLst>
    <dgm:cxn modelId="{07644024-FA4B-453F-B795-6DE07C0E6380}" type="presOf" srcId="{ACBEB26E-FD0F-469E-8B71-7F0E125F353F}" destId="{CA486BCC-B638-4737-A2F3-A047B660CAD0}" srcOrd="0" destOrd="0" presId="urn:microsoft.com/office/officeart/2005/8/layout/vList2"/>
    <dgm:cxn modelId="{694A5628-F942-4CA1-BDC2-F20098874918}" srcId="{23B0F637-6D40-4668-818A-2D81DF815968}" destId="{866588A6-1551-4280-8F3C-AA96860EE0CA}" srcOrd="0" destOrd="0" parTransId="{3A7D5F43-1FB3-4326-8C10-BD72C1AF1FE1}" sibTransId="{D8C7AA9A-4C35-413F-B36C-1226B77EFE04}"/>
    <dgm:cxn modelId="{B70C9F73-70C8-4E01-AFD1-47BE328DB536}" srcId="{23B0F637-6D40-4668-818A-2D81DF815968}" destId="{11409FEE-FF54-4B15-A57F-5AE12F1BE4D1}" srcOrd="6" destOrd="0" parTransId="{7CA6DA24-152B-4F48-B7A5-0CACADD57011}" sibTransId="{C43920D9-F3A9-4688-A747-A5E702B07E6F}"/>
    <dgm:cxn modelId="{10451654-4392-4DBC-9A3F-C21E3F18BB52}" srcId="{23B0F637-6D40-4668-818A-2D81DF815968}" destId="{B65D81EA-9567-46DE-BDF2-035699A1071A}" srcOrd="4" destOrd="0" parTransId="{651C7935-8B1C-4A22-B044-C0503D733F4B}" sibTransId="{175B5008-052E-4651-8F63-2E348D1F8664}"/>
    <dgm:cxn modelId="{6A1BAF56-7BFF-4CCE-A9F1-0F7EEF283E77}" srcId="{23B0F637-6D40-4668-818A-2D81DF815968}" destId="{ACBEB26E-FD0F-469E-8B71-7F0E125F353F}" srcOrd="5" destOrd="0" parTransId="{DD122B88-DD0D-4E98-8E8D-FFE2D8293A46}" sibTransId="{9FC92073-6400-4156-A5AE-4FE4A7704863}"/>
    <dgm:cxn modelId="{C3BB7E7D-A4DB-4C14-A5B8-008D6C5DD7D9}" srcId="{23B0F637-6D40-4668-818A-2D81DF815968}" destId="{4CB8BD98-1D90-4234-86C1-32E929C028A5}" srcOrd="2" destOrd="0" parTransId="{564254F2-D870-49F4-A58D-6E5C77840253}" sibTransId="{FEDA3FF1-19B1-4265-98E0-C7AFA02B735E}"/>
    <dgm:cxn modelId="{2082FBA4-04D0-425A-9A31-61A92433A6D6}" type="presOf" srcId="{96A2E27A-DA79-4C19-BE55-4B402E1709B8}" destId="{2F45A2AA-D775-4E8B-BDCC-35B94A30AC48}" srcOrd="0" destOrd="0" presId="urn:microsoft.com/office/officeart/2005/8/layout/vList2"/>
    <dgm:cxn modelId="{B76E62A8-70AE-46EA-A4A5-9CABD46AF920}" srcId="{23B0F637-6D40-4668-818A-2D81DF815968}" destId="{96A2E27A-DA79-4C19-BE55-4B402E1709B8}" srcOrd="1" destOrd="0" parTransId="{0887F214-1991-4D9A-96C8-AED1EF15F817}" sibTransId="{4B2A6873-F9CF-450F-990A-8B6E4451428E}"/>
    <dgm:cxn modelId="{743412C1-3302-467C-85E7-C77A2F0D81ED}" type="presOf" srcId="{B65D81EA-9567-46DE-BDF2-035699A1071A}" destId="{7E5AE4BF-FC0F-449E-AC09-7A7AE7993912}" srcOrd="0" destOrd="0" presId="urn:microsoft.com/office/officeart/2005/8/layout/vList2"/>
    <dgm:cxn modelId="{B3ED31C3-0437-425D-B694-CB84D7299C89}" type="presOf" srcId="{11409FEE-FF54-4B15-A57F-5AE12F1BE4D1}" destId="{9CF3F415-7431-4369-9FBA-2B5DFC5182FC}" srcOrd="0" destOrd="0" presId="urn:microsoft.com/office/officeart/2005/8/layout/vList2"/>
    <dgm:cxn modelId="{FC9883C6-FB12-4138-82AC-AF3729D4BE92}" srcId="{23B0F637-6D40-4668-818A-2D81DF815968}" destId="{E3D74377-4B6B-4823-83AF-B2AE53F46DED}" srcOrd="3" destOrd="0" parTransId="{8F4A5D1F-0AA6-4363-BFBD-F7A7E29D21F8}" sibTransId="{593C536D-CA27-4073-BB6E-35BFCEE3E3BD}"/>
    <dgm:cxn modelId="{1470ADC8-D15B-4632-8FF5-1D4EC17A1C60}" type="presOf" srcId="{866588A6-1551-4280-8F3C-AA96860EE0CA}" destId="{126A73E0-E5CB-484C-AD32-C95F9459344B}" srcOrd="0" destOrd="0" presId="urn:microsoft.com/office/officeart/2005/8/layout/vList2"/>
    <dgm:cxn modelId="{FE98CFCA-0284-4593-BE99-BF6EE1D7F6AB}" type="presOf" srcId="{E3D74377-4B6B-4823-83AF-B2AE53F46DED}" destId="{2DC9CB06-E19F-4E83-A593-24645C814B6B}" srcOrd="0" destOrd="0" presId="urn:microsoft.com/office/officeart/2005/8/layout/vList2"/>
    <dgm:cxn modelId="{E1966BCD-EE9C-484C-9D34-AD86572D4430}" type="presOf" srcId="{23B0F637-6D40-4668-818A-2D81DF815968}" destId="{527FA1A0-0C77-43B9-9A48-0CE7E46A8E6C}" srcOrd="0" destOrd="0" presId="urn:microsoft.com/office/officeart/2005/8/layout/vList2"/>
    <dgm:cxn modelId="{A969E9DF-1001-4185-A749-6A8F378B634E}" type="presOf" srcId="{4CB8BD98-1D90-4234-86C1-32E929C028A5}" destId="{071A9D4F-2E51-4D57-B08B-7F8AFBF796B0}" srcOrd="0" destOrd="0" presId="urn:microsoft.com/office/officeart/2005/8/layout/vList2"/>
    <dgm:cxn modelId="{2474F291-928F-46AE-9554-EE5DA89E235A}" type="presParOf" srcId="{527FA1A0-0C77-43B9-9A48-0CE7E46A8E6C}" destId="{126A73E0-E5CB-484C-AD32-C95F9459344B}" srcOrd="0" destOrd="0" presId="urn:microsoft.com/office/officeart/2005/8/layout/vList2"/>
    <dgm:cxn modelId="{BC9CF643-E8C6-4055-9742-0F161DE2757F}" type="presParOf" srcId="{527FA1A0-0C77-43B9-9A48-0CE7E46A8E6C}" destId="{ED73C70C-92F9-41C0-A929-D44A5194211E}" srcOrd="1" destOrd="0" presId="urn:microsoft.com/office/officeart/2005/8/layout/vList2"/>
    <dgm:cxn modelId="{456F67AD-7A61-40E2-9F9E-EBB34B11ACC1}" type="presParOf" srcId="{527FA1A0-0C77-43B9-9A48-0CE7E46A8E6C}" destId="{2F45A2AA-D775-4E8B-BDCC-35B94A30AC48}" srcOrd="2" destOrd="0" presId="urn:microsoft.com/office/officeart/2005/8/layout/vList2"/>
    <dgm:cxn modelId="{3DC26709-9953-46E2-9807-1BA4F0D27536}" type="presParOf" srcId="{527FA1A0-0C77-43B9-9A48-0CE7E46A8E6C}" destId="{833722BD-E54C-4CC0-AFBF-59558474EDC5}" srcOrd="3" destOrd="0" presId="urn:microsoft.com/office/officeart/2005/8/layout/vList2"/>
    <dgm:cxn modelId="{F02E1933-FA13-4EB2-ADB9-71CAE5D4EE39}" type="presParOf" srcId="{527FA1A0-0C77-43B9-9A48-0CE7E46A8E6C}" destId="{071A9D4F-2E51-4D57-B08B-7F8AFBF796B0}" srcOrd="4" destOrd="0" presId="urn:microsoft.com/office/officeart/2005/8/layout/vList2"/>
    <dgm:cxn modelId="{ACB0E20D-36F5-4506-848F-CA1FB3B216BD}" type="presParOf" srcId="{527FA1A0-0C77-43B9-9A48-0CE7E46A8E6C}" destId="{D1CF161B-4C72-4C32-B4B8-14ED6AA3B687}" srcOrd="5" destOrd="0" presId="urn:microsoft.com/office/officeart/2005/8/layout/vList2"/>
    <dgm:cxn modelId="{A13FC83A-9281-4F42-A7F1-EB30E7E27F8B}" type="presParOf" srcId="{527FA1A0-0C77-43B9-9A48-0CE7E46A8E6C}" destId="{2DC9CB06-E19F-4E83-A593-24645C814B6B}" srcOrd="6" destOrd="0" presId="urn:microsoft.com/office/officeart/2005/8/layout/vList2"/>
    <dgm:cxn modelId="{1F8E56AE-48CB-43CA-965C-8FBFF0A5420D}" type="presParOf" srcId="{527FA1A0-0C77-43B9-9A48-0CE7E46A8E6C}" destId="{A4A9BAEA-6724-41C3-96F5-FD19985B6836}" srcOrd="7" destOrd="0" presId="urn:microsoft.com/office/officeart/2005/8/layout/vList2"/>
    <dgm:cxn modelId="{9DA6B582-E862-4C14-8BC5-55B7EBDA0F25}" type="presParOf" srcId="{527FA1A0-0C77-43B9-9A48-0CE7E46A8E6C}" destId="{7E5AE4BF-FC0F-449E-AC09-7A7AE7993912}" srcOrd="8" destOrd="0" presId="urn:microsoft.com/office/officeart/2005/8/layout/vList2"/>
    <dgm:cxn modelId="{F667E394-A63B-428A-B4DC-F176E691EB7C}" type="presParOf" srcId="{527FA1A0-0C77-43B9-9A48-0CE7E46A8E6C}" destId="{6DE2D424-F206-4FB4-86E9-1E3650100CC3}" srcOrd="9" destOrd="0" presId="urn:microsoft.com/office/officeart/2005/8/layout/vList2"/>
    <dgm:cxn modelId="{00C1A937-4B89-4713-98BA-44B7CC3020F9}" type="presParOf" srcId="{527FA1A0-0C77-43B9-9A48-0CE7E46A8E6C}" destId="{CA486BCC-B638-4737-A2F3-A047B660CAD0}" srcOrd="10" destOrd="0" presId="urn:microsoft.com/office/officeart/2005/8/layout/vList2"/>
    <dgm:cxn modelId="{FC74B824-5310-43C4-A0BA-06430A2C94CC}" type="presParOf" srcId="{527FA1A0-0C77-43B9-9A48-0CE7E46A8E6C}" destId="{EB91876B-9ECA-468E-B08B-2645D80BF951}" srcOrd="11" destOrd="0" presId="urn:microsoft.com/office/officeart/2005/8/layout/vList2"/>
    <dgm:cxn modelId="{3DAD94A9-6D7D-4F52-A8FC-F05C8CFD5673}" type="presParOf" srcId="{527FA1A0-0C77-43B9-9A48-0CE7E46A8E6C}" destId="{9CF3F415-7431-4369-9FBA-2B5DFC5182FC}"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1136F423-E61F-4178-AE40-3D5060A09664}" type="doc">
      <dgm:prSet loTypeId="urn:microsoft.com/office/officeart/2005/8/layout/default" loCatId="list" qsTypeId="urn:microsoft.com/office/officeart/2005/8/quickstyle/simple5" qsCatId="simple" csTypeId="urn:microsoft.com/office/officeart/2005/8/colors/accent1_4" csCatId="accent1" phldr="1"/>
      <dgm:spPr/>
      <dgm:t>
        <a:bodyPr/>
        <a:lstStyle/>
        <a:p>
          <a:endParaRPr lang="en-US"/>
        </a:p>
      </dgm:t>
    </dgm:pt>
    <dgm:pt modelId="{98D27B11-7A91-45EA-BCDC-86BBAFDD8728}">
      <dgm:prSet/>
      <dgm:spPr/>
      <dgm:t>
        <a:bodyPr/>
        <a:lstStyle/>
        <a:p>
          <a:r>
            <a:rPr lang="en-US" dirty="0">
              <a:solidFill>
                <a:schemeClr val="tx1"/>
              </a:solidFill>
            </a:rPr>
            <a:t>Appointment letters for PD and PC (Client)</a:t>
          </a:r>
          <a:endParaRPr lang="en-GB" dirty="0">
            <a:solidFill>
              <a:schemeClr val="tx1"/>
            </a:solidFill>
          </a:endParaRPr>
        </a:p>
      </dgm:t>
    </dgm:pt>
    <dgm:pt modelId="{C819B893-78D3-42AF-96A0-F965E02ED6A6}" type="parTrans" cxnId="{670793A5-2FB6-4ADE-A41B-5BAC99359D1E}">
      <dgm:prSet/>
      <dgm:spPr/>
      <dgm:t>
        <a:bodyPr/>
        <a:lstStyle/>
        <a:p>
          <a:endParaRPr lang="en-US">
            <a:solidFill>
              <a:schemeClr val="tx1"/>
            </a:solidFill>
          </a:endParaRPr>
        </a:p>
      </dgm:t>
    </dgm:pt>
    <dgm:pt modelId="{A440D0E0-A841-4A90-88DF-2D369527E7E0}" type="sibTrans" cxnId="{670793A5-2FB6-4ADE-A41B-5BAC99359D1E}">
      <dgm:prSet/>
      <dgm:spPr/>
      <dgm:t>
        <a:bodyPr/>
        <a:lstStyle/>
        <a:p>
          <a:endParaRPr lang="en-US">
            <a:solidFill>
              <a:schemeClr val="tx1"/>
            </a:solidFill>
          </a:endParaRPr>
        </a:p>
      </dgm:t>
    </dgm:pt>
    <dgm:pt modelId="{C84F88B4-B3DB-4A15-8C3B-14A44BD4445D}">
      <dgm:prSet/>
      <dgm:spPr/>
      <dgm:t>
        <a:bodyPr/>
        <a:lstStyle/>
        <a:p>
          <a:r>
            <a:rPr lang="en-US" dirty="0">
              <a:solidFill>
                <a:schemeClr val="tx1"/>
              </a:solidFill>
            </a:rPr>
            <a:t>Notification Form F10 (Client)</a:t>
          </a:r>
          <a:endParaRPr lang="en-GB" dirty="0">
            <a:solidFill>
              <a:schemeClr val="tx1"/>
            </a:solidFill>
          </a:endParaRPr>
        </a:p>
      </dgm:t>
    </dgm:pt>
    <dgm:pt modelId="{54DFD719-DCCA-4310-96BE-32972E0BEEFE}" type="parTrans" cxnId="{A249F03E-B3B0-443A-85C7-F63B280F978D}">
      <dgm:prSet/>
      <dgm:spPr/>
      <dgm:t>
        <a:bodyPr/>
        <a:lstStyle/>
        <a:p>
          <a:endParaRPr lang="en-US">
            <a:solidFill>
              <a:schemeClr val="tx1"/>
            </a:solidFill>
          </a:endParaRPr>
        </a:p>
      </dgm:t>
    </dgm:pt>
    <dgm:pt modelId="{8341A423-7A8D-4D85-98A7-E1E50D2F28E8}" type="sibTrans" cxnId="{A249F03E-B3B0-443A-85C7-F63B280F978D}">
      <dgm:prSet/>
      <dgm:spPr/>
      <dgm:t>
        <a:bodyPr/>
        <a:lstStyle/>
        <a:p>
          <a:endParaRPr lang="en-US">
            <a:solidFill>
              <a:schemeClr val="tx1"/>
            </a:solidFill>
          </a:endParaRPr>
        </a:p>
      </dgm:t>
    </dgm:pt>
    <dgm:pt modelId="{93862860-76A3-4409-A84E-CE8D63B8C254}">
      <dgm:prSet/>
      <dgm:spPr/>
      <dgm:t>
        <a:bodyPr/>
        <a:lstStyle/>
        <a:p>
          <a:r>
            <a:rPr lang="en-US">
              <a:solidFill>
                <a:schemeClr val="tx1"/>
              </a:solidFill>
            </a:rPr>
            <a:t>Pre-construction information (PCI) (Appendix 2)</a:t>
          </a:r>
          <a:endParaRPr lang="en-GB">
            <a:solidFill>
              <a:schemeClr val="tx1"/>
            </a:solidFill>
          </a:endParaRPr>
        </a:p>
      </dgm:t>
    </dgm:pt>
    <dgm:pt modelId="{33D0F2BA-9727-41F3-AB5C-7AF937DE648B}" type="parTrans" cxnId="{8FD66627-CD29-4ECF-A304-916D9B82BC5F}">
      <dgm:prSet/>
      <dgm:spPr/>
      <dgm:t>
        <a:bodyPr/>
        <a:lstStyle/>
        <a:p>
          <a:endParaRPr lang="en-US">
            <a:solidFill>
              <a:schemeClr val="tx1"/>
            </a:solidFill>
          </a:endParaRPr>
        </a:p>
      </dgm:t>
    </dgm:pt>
    <dgm:pt modelId="{0FF9A12E-9A00-486A-9C92-8E55FD8650BF}" type="sibTrans" cxnId="{8FD66627-CD29-4ECF-A304-916D9B82BC5F}">
      <dgm:prSet/>
      <dgm:spPr/>
      <dgm:t>
        <a:bodyPr/>
        <a:lstStyle/>
        <a:p>
          <a:endParaRPr lang="en-US">
            <a:solidFill>
              <a:schemeClr val="tx1"/>
            </a:solidFill>
          </a:endParaRPr>
        </a:p>
      </dgm:t>
    </dgm:pt>
    <dgm:pt modelId="{7EB4997D-2D87-44CD-92DA-4A367CB5A56A}">
      <dgm:prSet/>
      <dgm:spPr/>
      <dgm:t>
        <a:bodyPr/>
        <a:lstStyle/>
        <a:p>
          <a:r>
            <a:rPr lang="en-US" dirty="0">
              <a:solidFill>
                <a:schemeClr val="tx1"/>
              </a:solidFill>
            </a:rPr>
            <a:t>Construction Phase Plan (Appendix 3) </a:t>
          </a:r>
        </a:p>
        <a:p>
          <a:r>
            <a:rPr lang="en-US" dirty="0">
              <a:solidFill>
                <a:schemeClr val="tx1"/>
              </a:solidFill>
            </a:rPr>
            <a:t>Construction Information Sheet CIS 80</a:t>
          </a:r>
          <a:endParaRPr lang="en-GB" dirty="0">
            <a:solidFill>
              <a:schemeClr val="tx1"/>
            </a:solidFill>
          </a:endParaRPr>
        </a:p>
        <a:p>
          <a:r>
            <a:rPr lang="en-US" dirty="0">
              <a:solidFill>
                <a:schemeClr val="tx1"/>
              </a:solidFill>
            </a:rPr>
            <a:t>CDM wizard CITB Smart Phone App</a:t>
          </a:r>
          <a:endParaRPr lang="en-GB" dirty="0">
            <a:solidFill>
              <a:schemeClr val="tx1"/>
            </a:solidFill>
          </a:endParaRPr>
        </a:p>
      </dgm:t>
    </dgm:pt>
    <dgm:pt modelId="{7B250534-7B18-43F1-8674-6F0DA4B1DF71}" type="parTrans" cxnId="{77020D0B-218C-4720-B379-474F13AAF96E}">
      <dgm:prSet/>
      <dgm:spPr/>
      <dgm:t>
        <a:bodyPr/>
        <a:lstStyle/>
        <a:p>
          <a:endParaRPr lang="en-US">
            <a:solidFill>
              <a:schemeClr val="tx1"/>
            </a:solidFill>
          </a:endParaRPr>
        </a:p>
      </dgm:t>
    </dgm:pt>
    <dgm:pt modelId="{0E7261DE-B61E-4759-9A75-944070149266}" type="sibTrans" cxnId="{77020D0B-218C-4720-B379-474F13AAF96E}">
      <dgm:prSet/>
      <dgm:spPr/>
      <dgm:t>
        <a:bodyPr/>
        <a:lstStyle/>
        <a:p>
          <a:endParaRPr lang="en-US">
            <a:solidFill>
              <a:schemeClr val="tx1"/>
            </a:solidFill>
          </a:endParaRPr>
        </a:p>
      </dgm:t>
    </dgm:pt>
    <dgm:pt modelId="{66CBB43C-AC0F-45A1-BE5C-BAB9E08DF430}">
      <dgm:prSet/>
      <dgm:spPr/>
      <dgm:t>
        <a:bodyPr/>
        <a:lstStyle/>
        <a:p>
          <a:r>
            <a:rPr lang="en-GB">
              <a:solidFill>
                <a:schemeClr val="tx1"/>
              </a:solidFill>
            </a:rPr>
            <a:t>Health and Safety File (Appendix 4) - if more than 1 contractor on site</a:t>
          </a:r>
        </a:p>
      </dgm:t>
    </dgm:pt>
    <dgm:pt modelId="{2AEE69BC-5D14-4CEC-822B-B682F5F78E1F}" type="parTrans" cxnId="{2A47B9CF-5683-4BFF-BF9A-2CD646D0DA13}">
      <dgm:prSet/>
      <dgm:spPr/>
      <dgm:t>
        <a:bodyPr/>
        <a:lstStyle/>
        <a:p>
          <a:endParaRPr lang="en-US">
            <a:solidFill>
              <a:schemeClr val="tx1"/>
            </a:solidFill>
          </a:endParaRPr>
        </a:p>
      </dgm:t>
    </dgm:pt>
    <dgm:pt modelId="{166FD7C8-4D20-4250-A271-DD9E25A2F0D9}" type="sibTrans" cxnId="{2A47B9CF-5683-4BFF-BF9A-2CD646D0DA13}">
      <dgm:prSet/>
      <dgm:spPr/>
      <dgm:t>
        <a:bodyPr/>
        <a:lstStyle/>
        <a:p>
          <a:endParaRPr lang="en-US">
            <a:solidFill>
              <a:schemeClr val="tx1"/>
            </a:solidFill>
          </a:endParaRPr>
        </a:p>
      </dgm:t>
    </dgm:pt>
    <dgm:pt modelId="{5FAB3180-4B1D-4355-B6A5-D6C5790D0CA5}">
      <dgm:prSet/>
      <dgm:spPr/>
      <dgm:t>
        <a:bodyPr/>
        <a:lstStyle/>
        <a:p>
          <a:r>
            <a:rPr lang="en-GB" dirty="0">
              <a:solidFill>
                <a:schemeClr val="tx1"/>
              </a:solidFill>
            </a:rPr>
            <a:t>PAS 91:2013 + A1:2017 (Pre-qualification Questionnaires) *</a:t>
          </a:r>
        </a:p>
      </dgm:t>
    </dgm:pt>
    <dgm:pt modelId="{E4FA8C9A-DC1C-47AD-8360-DCD5F5FA750E}" type="parTrans" cxnId="{DE84A127-755C-48EA-BCEB-8DDFA4654E5C}">
      <dgm:prSet/>
      <dgm:spPr/>
      <dgm:t>
        <a:bodyPr/>
        <a:lstStyle/>
        <a:p>
          <a:endParaRPr lang="en-US">
            <a:solidFill>
              <a:schemeClr val="tx1"/>
            </a:solidFill>
          </a:endParaRPr>
        </a:p>
      </dgm:t>
    </dgm:pt>
    <dgm:pt modelId="{22594D6B-5EED-44EB-ABA2-F5C51F8A3E41}" type="sibTrans" cxnId="{DE84A127-755C-48EA-BCEB-8DDFA4654E5C}">
      <dgm:prSet/>
      <dgm:spPr/>
      <dgm:t>
        <a:bodyPr/>
        <a:lstStyle/>
        <a:p>
          <a:endParaRPr lang="en-US">
            <a:solidFill>
              <a:schemeClr val="tx1"/>
            </a:solidFill>
          </a:endParaRPr>
        </a:p>
      </dgm:t>
    </dgm:pt>
    <dgm:pt modelId="{C9BA83FA-701E-426C-96D8-70D561DC60E7}" type="pres">
      <dgm:prSet presAssocID="{1136F423-E61F-4178-AE40-3D5060A09664}" presName="diagram" presStyleCnt="0">
        <dgm:presLayoutVars>
          <dgm:dir/>
          <dgm:resizeHandles val="exact"/>
        </dgm:presLayoutVars>
      </dgm:prSet>
      <dgm:spPr/>
    </dgm:pt>
    <dgm:pt modelId="{8293AFDA-AA16-436A-830C-E495CE055F2B}" type="pres">
      <dgm:prSet presAssocID="{98D27B11-7A91-45EA-BCDC-86BBAFDD8728}" presName="node" presStyleLbl="node1" presStyleIdx="0" presStyleCnt="6">
        <dgm:presLayoutVars>
          <dgm:bulletEnabled val="1"/>
        </dgm:presLayoutVars>
      </dgm:prSet>
      <dgm:spPr/>
    </dgm:pt>
    <dgm:pt modelId="{AB0C6E02-A04E-4F8D-B85F-A6745AEFC51D}" type="pres">
      <dgm:prSet presAssocID="{A440D0E0-A841-4A90-88DF-2D369527E7E0}" presName="sibTrans" presStyleCnt="0"/>
      <dgm:spPr/>
    </dgm:pt>
    <dgm:pt modelId="{0721BBD2-2B34-4268-A3CB-F590C6FD61D5}" type="pres">
      <dgm:prSet presAssocID="{C84F88B4-B3DB-4A15-8C3B-14A44BD4445D}" presName="node" presStyleLbl="node1" presStyleIdx="1" presStyleCnt="6">
        <dgm:presLayoutVars>
          <dgm:bulletEnabled val="1"/>
        </dgm:presLayoutVars>
      </dgm:prSet>
      <dgm:spPr/>
    </dgm:pt>
    <dgm:pt modelId="{2093F24E-911A-4599-81BF-8074E67F0F7C}" type="pres">
      <dgm:prSet presAssocID="{8341A423-7A8D-4D85-98A7-E1E50D2F28E8}" presName="sibTrans" presStyleCnt="0"/>
      <dgm:spPr/>
    </dgm:pt>
    <dgm:pt modelId="{B8340DC6-1CD7-45D9-ACAE-B8A3F491B2C4}" type="pres">
      <dgm:prSet presAssocID="{93862860-76A3-4409-A84E-CE8D63B8C254}" presName="node" presStyleLbl="node1" presStyleIdx="2" presStyleCnt="6">
        <dgm:presLayoutVars>
          <dgm:bulletEnabled val="1"/>
        </dgm:presLayoutVars>
      </dgm:prSet>
      <dgm:spPr/>
    </dgm:pt>
    <dgm:pt modelId="{B27737C7-E438-4EDC-B495-C2BBAFD1882B}" type="pres">
      <dgm:prSet presAssocID="{0FF9A12E-9A00-486A-9C92-8E55FD8650BF}" presName="sibTrans" presStyleCnt="0"/>
      <dgm:spPr/>
    </dgm:pt>
    <dgm:pt modelId="{11429D7D-885A-40A2-9FE8-07C465700F2C}" type="pres">
      <dgm:prSet presAssocID="{7EB4997D-2D87-44CD-92DA-4A367CB5A56A}" presName="node" presStyleLbl="node1" presStyleIdx="3" presStyleCnt="6">
        <dgm:presLayoutVars>
          <dgm:bulletEnabled val="1"/>
        </dgm:presLayoutVars>
      </dgm:prSet>
      <dgm:spPr/>
    </dgm:pt>
    <dgm:pt modelId="{338F4FA6-64D4-41BF-8A6D-A95125488FDF}" type="pres">
      <dgm:prSet presAssocID="{0E7261DE-B61E-4759-9A75-944070149266}" presName="sibTrans" presStyleCnt="0"/>
      <dgm:spPr/>
    </dgm:pt>
    <dgm:pt modelId="{B45F9AD0-4698-4120-A452-A54B2E6C40C8}" type="pres">
      <dgm:prSet presAssocID="{66CBB43C-AC0F-45A1-BE5C-BAB9E08DF430}" presName="node" presStyleLbl="node1" presStyleIdx="4" presStyleCnt="6">
        <dgm:presLayoutVars>
          <dgm:bulletEnabled val="1"/>
        </dgm:presLayoutVars>
      </dgm:prSet>
      <dgm:spPr/>
    </dgm:pt>
    <dgm:pt modelId="{9DA615DC-6CBC-457A-BFBB-AE85E981F9D3}" type="pres">
      <dgm:prSet presAssocID="{166FD7C8-4D20-4250-A271-DD9E25A2F0D9}" presName="sibTrans" presStyleCnt="0"/>
      <dgm:spPr/>
    </dgm:pt>
    <dgm:pt modelId="{7F6ABAE9-1FBF-4332-8173-BD47E7B55169}" type="pres">
      <dgm:prSet presAssocID="{5FAB3180-4B1D-4355-B6A5-D6C5790D0CA5}" presName="node" presStyleLbl="node1" presStyleIdx="5" presStyleCnt="6">
        <dgm:presLayoutVars>
          <dgm:bulletEnabled val="1"/>
        </dgm:presLayoutVars>
      </dgm:prSet>
      <dgm:spPr/>
    </dgm:pt>
  </dgm:ptLst>
  <dgm:cxnLst>
    <dgm:cxn modelId="{77020D0B-218C-4720-B379-474F13AAF96E}" srcId="{1136F423-E61F-4178-AE40-3D5060A09664}" destId="{7EB4997D-2D87-44CD-92DA-4A367CB5A56A}" srcOrd="3" destOrd="0" parTransId="{7B250534-7B18-43F1-8674-6F0DA4B1DF71}" sibTransId="{0E7261DE-B61E-4759-9A75-944070149266}"/>
    <dgm:cxn modelId="{7A0BB00B-56D0-4908-ABE9-487E00C0CF4D}" type="presOf" srcId="{93862860-76A3-4409-A84E-CE8D63B8C254}" destId="{B8340DC6-1CD7-45D9-ACAE-B8A3F491B2C4}" srcOrd="0" destOrd="0" presId="urn:microsoft.com/office/officeart/2005/8/layout/default"/>
    <dgm:cxn modelId="{8FD66627-CD29-4ECF-A304-916D9B82BC5F}" srcId="{1136F423-E61F-4178-AE40-3D5060A09664}" destId="{93862860-76A3-4409-A84E-CE8D63B8C254}" srcOrd="2" destOrd="0" parTransId="{33D0F2BA-9727-41F3-AB5C-7AF937DE648B}" sibTransId="{0FF9A12E-9A00-486A-9C92-8E55FD8650BF}"/>
    <dgm:cxn modelId="{DE84A127-755C-48EA-BCEB-8DDFA4654E5C}" srcId="{1136F423-E61F-4178-AE40-3D5060A09664}" destId="{5FAB3180-4B1D-4355-B6A5-D6C5790D0CA5}" srcOrd="5" destOrd="0" parTransId="{E4FA8C9A-DC1C-47AD-8360-DCD5F5FA750E}" sibTransId="{22594D6B-5EED-44EB-ABA2-F5C51F8A3E41}"/>
    <dgm:cxn modelId="{013BAC2C-2B8E-4ED2-8252-7881398D1A40}" type="presOf" srcId="{C84F88B4-B3DB-4A15-8C3B-14A44BD4445D}" destId="{0721BBD2-2B34-4268-A3CB-F590C6FD61D5}" srcOrd="0" destOrd="0" presId="urn:microsoft.com/office/officeart/2005/8/layout/default"/>
    <dgm:cxn modelId="{F4615E36-36B2-4F3C-80F7-A58F9BEDFE38}" type="presOf" srcId="{5FAB3180-4B1D-4355-B6A5-D6C5790D0CA5}" destId="{7F6ABAE9-1FBF-4332-8173-BD47E7B55169}" srcOrd="0" destOrd="0" presId="urn:microsoft.com/office/officeart/2005/8/layout/default"/>
    <dgm:cxn modelId="{A249F03E-B3B0-443A-85C7-F63B280F978D}" srcId="{1136F423-E61F-4178-AE40-3D5060A09664}" destId="{C84F88B4-B3DB-4A15-8C3B-14A44BD4445D}" srcOrd="1" destOrd="0" parTransId="{54DFD719-DCCA-4310-96BE-32972E0BEEFE}" sibTransId="{8341A423-7A8D-4D85-98A7-E1E50D2F28E8}"/>
    <dgm:cxn modelId="{9E8AE060-5B33-423A-A9C0-26C67F2E4B02}" type="presOf" srcId="{98D27B11-7A91-45EA-BCDC-86BBAFDD8728}" destId="{8293AFDA-AA16-436A-830C-E495CE055F2B}" srcOrd="0" destOrd="0" presId="urn:microsoft.com/office/officeart/2005/8/layout/default"/>
    <dgm:cxn modelId="{1C2E888F-43FE-4241-878B-8E55B2782FAF}" type="presOf" srcId="{1136F423-E61F-4178-AE40-3D5060A09664}" destId="{C9BA83FA-701E-426C-96D8-70D561DC60E7}" srcOrd="0" destOrd="0" presId="urn:microsoft.com/office/officeart/2005/8/layout/default"/>
    <dgm:cxn modelId="{670793A5-2FB6-4ADE-A41B-5BAC99359D1E}" srcId="{1136F423-E61F-4178-AE40-3D5060A09664}" destId="{98D27B11-7A91-45EA-BCDC-86BBAFDD8728}" srcOrd="0" destOrd="0" parTransId="{C819B893-78D3-42AF-96A0-F965E02ED6A6}" sibTransId="{A440D0E0-A841-4A90-88DF-2D369527E7E0}"/>
    <dgm:cxn modelId="{2A47B9CF-5683-4BFF-BF9A-2CD646D0DA13}" srcId="{1136F423-E61F-4178-AE40-3D5060A09664}" destId="{66CBB43C-AC0F-45A1-BE5C-BAB9E08DF430}" srcOrd="4" destOrd="0" parTransId="{2AEE69BC-5D14-4CEC-822B-B682F5F78E1F}" sibTransId="{166FD7C8-4D20-4250-A271-DD9E25A2F0D9}"/>
    <dgm:cxn modelId="{0494A3DC-C5A6-447B-B4A5-C1C293E233A2}" type="presOf" srcId="{66CBB43C-AC0F-45A1-BE5C-BAB9E08DF430}" destId="{B45F9AD0-4698-4120-A452-A54B2E6C40C8}" srcOrd="0" destOrd="0" presId="urn:microsoft.com/office/officeart/2005/8/layout/default"/>
    <dgm:cxn modelId="{1B135FF0-DF58-41DF-9C84-3E5D14395151}" type="presOf" srcId="{7EB4997D-2D87-44CD-92DA-4A367CB5A56A}" destId="{11429D7D-885A-40A2-9FE8-07C465700F2C}" srcOrd="0" destOrd="0" presId="urn:microsoft.com/office/officeart/2005/8/layout/default"/>
    <dgm:cxn modelId="{2833B73E-1238-41FA-BB63-9C9FEA305419}" type="presParOf" srcId="{C9BA83FA-701E-426C-96D8-70D561DC60E7}" destId="{8293AFDA-AA16-436A-830C-E495CE055F2B}" srcOrd="0" destOrd="0" presId="urn:microsoft.com/office/officeart/2005/8/layout/default"/>
    <dgm:cxn modelId="{28AD06FF-22CD-4533-B9BB-B328E563A757}" type="presParOf" srcId="{C9BA83FA-701E-426C-96D8-70D561DC60E7}" destId="{AB0C6E02-A04E-4F8D-B85F-A6745AEFC51D}" srcOrd="1" destOrd="0" presId="urn:microsoft.com/office/officeart/2005/8/layout/default"/>
    <dgm:cxn modelId="{8F30DAD0-5491-402B-9DC5-CE2B0C659C60}" type="presParOf" srcId="{C9BA83FA-701E-426C-96D8-70D561DC60E7}" destId="{0721BBD2-2B34-4268-A3CB-F590C6FD61D5}" srcOrd="2" destOrd="0" presId="urn:microsoft.com/office/officeart/2005/8/layout/default"/>
    <dgm:cxn modelId="{8843C4F8-28D7-44C5-A15B-CB93950B7996}" type="presParOf" srcId="{C9BA83FA-701E-426C-96D8-70D561DC60E7}" destId="{2093F24E-911A-4599-81BF-8074E67F0F7C}" srcOrd="3" destOrd="0" presId="urn:microsoft.com/office/officeart/2005/8/layout/default"/>
    <dgm:cxn modelId="{AEB3E397-B09E-476F-9724-D807C32E5C4D}" type="presParOf" srcId="{C9BA83FA-701E-426C-96D8-70D561DC60E7}" destId="{B8340DC6-1CD7-45D9-ACAE-B8A3F491B2C4}" srcOrd="4" destOrd="0" presId="urn:microsoft.com/office/officeart/2005/8/layout/default"/>
    <dgm:cxn modelId="{43E3EEA6-7144-47A1-BF18-1DAC37FC6E70}" type="presParOf" srcId="{C9BA83FA-701E-426C-96D8-70D561DC60E7}" destId="{B27737C7-E438-4EDC-B495-C2BBAFD1882B}" srcOrd="5" destOrd="0" presId="urn:microsoft.com/office/officeart/2005/8/layout/default"/>
    <dgm:cxn modelId="{235C15C8-3C74-4568-BF6E-FEF4482DA476}" type="presParOf" srcId="{C9BA83FA-701E-426C-96D8-70D561DC60E7}" destId="{11429D7D-885A-40A2-9FE8-07C465700F2C}" srcOrd="6" destOrd="0" presId="urn:microsoft.com/office/officeart/2005/8/layout/default"/>
    <dgm:cxn modelId="{490E8340-98D5-48CE-9E89-B08B4D82B7AA}" type="presParOf" srcId="{C9BA83FA-701E-426C-96D8-70D561DC60E7}" destId="{338F4FA6-64D4-41BF-8A6D-A95125488FDF}" srcOrd="7" destOrd="0" presId="urn:microsoft.com/office/officeart/2005/8/layout/default"/>
    <dgm:cxn modelId="{895445A3-D869-433A-B91F-91ABF3C1BBB5}" type="presParOf" srcId="{C9BA83FA-701E-426C-96D8-70D561DC60E7}" destId="{B45F9AD0-4698-4120-A452-A54B2E6C40C8}" srcOrd="8" destOrd="0" presId="urn:microsoft.com/office/officeart/2005/8/layout/default"/>
    <dgm:cxn modelId="{6F7E7BDD-B066-45A2-AC7C-EEA40F40BF84}" type="presParOf" srcId="{C9BA83FA-701E-426C-96D8-70D561DC60E7}" destId="{9DA615DC-6CBC-457A-BFBB-AE85E981F9D3}" srcOrd="9" destOrd="0" presId="urn:microsoft.com/office/officeart/2005/8/layout/default"/>
    <dgm:cxn modelId="{B126879B-D829-41D7-9E22-2912CEAC2939}" type="presParOf" srcId="{C9BA83FA-701E-426C-96D8-70D561DC60E7}" destId="{7F6ABAE9-1FBF-4332-8173-BD47E7B5516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73684C2F-A796-4D20-AA9C-5AB8B6F43877}" type="doc">
      <dgm:prSet loTypeId="urn:microsoft.com/office/officeart/2005/8/layout/vList2" loCatId="list" qsTypeId="urn:microsoft.com/office/officeart/2005/8/quickstyle/simple5" qsCatId="simple" csTypeId="urn:microsoft.com/office/officeart/2005/8/colors/accent1_4" csCatId="accent1"/>
      <dgm:spPr/>
      <dgm:t>
        <a:bodyPr/>
        <a:lstStyle/>
        <a:p>
          <a:endParaRPr lang="en-US"/>
        </a:p>
      </dgm:t>
    </dgm:pt>
    <dgm:pt modelId="{0D768B14-54E7-4059-8519-F98657956327}">
      <dgm:prSet/>
      <dgm:spPr/>
      <dgm:t>
        <a:bodyPr/>
        <a:lstStyle/>
        <a:p>
          <a:r>
            <a:rPr lang="en-US">
              <a:solidFill>
                <a:schemeClr val="tx1"/>
              </a:solidFill>
            </a:rPr>
            <a:t>Questions to assess construction supply chains</a:t>
          </a:r>
          <a:endParaRPr lang="en-GB">
            <a:solidFill>
              <a:schemeClr val="tx1"/>
            </a:solidFill>
          </a:endParaRPr>
        </a:p>
      </dgm:t>
    </dgm:pt>
    <dgm:pt modelId="{889C29E5-9E85-4CBF-96D3-08C6213FEAF3}" type="parTrans" cxnId="{F937D087-9CD4-438A-B4DB-6C6495CCA75F}">
      <dgm:prSet/>
      <dgm:spPr/>
      <dgm:t>
        <a:bodyPr/>
        <a:lstStyle/>
        <a:p>
          <a:endParaRPr lang="en-US"/>
        </a:p>
      </dgm:t>
    </dgm:pt>
    <dgm:pt modelId="{60F1D9B8-DB3B-464C-BC04-35FEF1469D11}" type="sibTrans" cxnId="{F937D087-9CD4-438A-B4DB-6C6495CCA75F}">
      <dgm:prSet/>
      <dgm:spPr/>
      <dgm:t>
        <a:bodyPr/>
        <a:lstStyle/>
        <a:p>
          <a:endParaRPr lang="en-US"/>
        </a:p>
      </dgm:t>
    </dgm:pt>
    <dgm:pt modelId="{30DCAC56-284A-4211-9EF2-FED8A1C294FD}">
      <dgm:prSet/>
      <dgm:spPr/>
      <dgm:t>
        <a:bodyPr/>
        <a:lstStyle/>
        <a:p>
          <a:r>
            <a:rPr lang="en-US">
              <a:solidFill>
                <a:schemeClr val="tx1"/>
              </a:solidFill>
            </a:rPr>
            <a:t>Includes health and safety questions</a:t>
          </a:r>
          <a:endParaRPr lang="en-GB">
            <a:solidFill>
              <a:schemeClr val="tx1"/>
            </a:solidFill>
          </a:endParaRPr>
        </a:p>
      </dgm:t>
    </dgm:pt>
    <dgm:pt modelId="{98C64E19-84B3-4505-BAA4-70B33DDAE58D}" type="parTrans" cxnId="{F09C58F4-5707-4946-8782-18D5BBFA6D80}">
      <dgm:prSet/>
      <dgm:spPr/>
      <dgm:t>
        <a:bodyPr/>
        <a:lstStyle/>
        <a:p>
          <a:endParaRPr lang="en-US"/>
        </a:p>
      </dgm:t>
    </dgm:pt>
    <dgm:pt modelId="{07B532E8-14DF-43B5-AB5A-6EA6EB6F228C}" type="sibTrans" cxnId="{F09C58F4-5707-4946-8782-18D5BBFA6D80}">
      <dgm:prSet/>
      <dgm:spPr/>
      <dgm:t>
        <a:bodyPr/>
        <a:lstStyle/>
        <a:p>
          <a:endParaRPr lang="en-US"/>
        </a:p>
      </dgm:t>
    </dgm:pt>
    <dgm:pt modelId="{0F2836C0-FA5B-4941-8B11-CFA06928645E}">
      <dgm:prSet/>
      <dgm:spPr/>
      <dgm:t>
        <a:bodyPr/>
        <a:lstStyle/>
        <a:p>
          <a:r>
            <a:rPr lang="en-US">
              <a:solidFill>
                <a:schemeClr val="tx1"/>
              </a:solidFill>
            </a:rPr>
            <a:t>Aim is to provide a common set of questions</a:t>
          </a:r>
          <a:endParaRPr lang="en-GB">
            <a:solidFill>
              <a:schemeClr val="tx1"/>
            </a:solidFill>
          </a:endParaRPr>
        </a:p>
      </dgm:t>
    </dgm:pt>
    <dgm:pt modelId="{58188AB9-353C-40B6-B267-8A8A8C962E21}" type="parTrans" cxnId="{D31A93F3-12B2-4A2E-A166-2E7DCA45A382}">
      <dgm:prSet/>
      <dgm:spPr/>
      <dgm:t>
        <a:bodyPr/>
        <a:lstStyle/>
        <a:p>
          <a:endParaRPr lang="en-US"/>
        </a:p>
      </dgm:t>
    </dgm:pt>
    <dgm:pt modelId="{C5441BB9-0D7C-42DC-AD19-D90551A6D1A8}" type="sibTrans" cxnId="{D31A93F3-12B2-4A2E-A166-2E7DCA45A382}">
      <dgm:prSet/>
      <dgm:spPr/>
      <dgm:t>
        <a:bodyPr/>
        <a:lstStyle/>
        <a:p>
          <a:endParaRPr lang="en-US"/>
        </a:p>
      </dgm:t>
    </dgm:pt>
    <dgm:pt modelId="{4CA2389F-92A2-45A2-A9EF-34E74E9CA2EA}">
      <dgm:prSet/>
      <dgm:spPr/>
      <dgm:t>
        <a:bodyPr/>
        <a:lstStyle/>
        <a:p>
          <a:r>
            <a:rPr lang="en-US">
              <a:solidFill>
                <a:schemeClr val="tx1"/>
              </a:solidFill>
            </a:rPr>
            <a:t>Linked to Safety Schemes in Procurement (SSIP)</a:t>
          </a:r>
          <a:endParaRPr lang="en-GB">
            <a:solidFill>
              <a:schemeClr val="tx1"/>
            </a:solidFill>
          </a:endParaRPr>
        </a:p>
      </dgm:t>
    </dgm:pt>
    <dgm:pt modelId="{AFCA4E89-EAE1-44BE-ACBB-C30335AE35D5}" type="parTrans" cxnId="{8BF28B15-F9FC-47E1-BDF9-3187A71E3883}">
      <dgm:prSet/>
      <dgm:spPr/>
      <dgm:t>
        <a:bodyPr/>
        <a:lstStyle/>
        <a:p>
          <a:endParaRPr lang="en-US"/>
        </a:p>
      </dgm:t>
    </dgm:pt>
    <dgm:pt modelId="{AA3E223C-B7A7-4122-A682-68E9595DDF96}" type="sibTrans" cxnId="{8BF28B15-F9FC-47E1-BDF9-3187A71E3883}">
      <dgm:prSet/>
      <dgm:spPr/>
      <dgm:t>
        <a:bodyPr/>
        <a:lstStyle/>
        <a:p>
          <a:endParaRPr lang="en-US"/>
        </a:p>
      </dgm:t>
    </dgm:pt>
    <dgm:pt modelId="{A5A8B75B-3A00-4258-B298-CA958882C279}">
      <dgm:prSet/>
      <dgm:spPr/>
      <dgm:t>
        <a:bodyPr/>
        <a:lstStyle/>
        <a:p>
          <a:r>
            <a:rPr lang="en-US">
              <a:solidFill>
                <a:schemeClr val="tx1"/>
              </a:solidFill>
            </a:rPr>
            <a:t>Encourage more participation from SME’s</a:t>
          </a:r>
          <a:endParaRPr lang="en-GB">
            <a:solidFill>
              <a:schemeClr val="tx1"/>
            </a:solidFill>
          </a:endParaRPr>
        </a:p>
      </dgm:t>
    </dgm:pt>
    <dgm:pt modelId="{AFE8B900-81C3-47FE-86F2-4607C6B081F4}" type="parTrans" cxnId="{355A058A-FBE7-4240-8800-36104F19AAF0}">
      <dgm:prSet/>
      <dgm:spPr/>
      <dgm:t>
        <a:bodyPr/>
        <a:lstStyle/>
        <a:p>
          <a:endParaRPr lang="en-US"/>
        </a:p>
      </dgm:t>
    </dgm:pt>
    <dgm:pt modelId="{39DFF017-2733-4AD9-867D-445E4AE059F4}" type="sibTrans" cxnId="{355A058A-FBE7-4240-8800-36104F19AAF0}">
      <dgm:prSet/>
      <dgm:spPr/>
      <dgm:t>
        <a:bodyPr/>
        <a:lstStyle/>
        <a:p>
          <a:endParaRPr lang="en-US"/>
        </a:p>
      </dgm:t>
    </dgm:pt>
    <dgm:pt modelId="{C81CA8F6-5233-4B9B-8ECD-9B7A7FE78D8E}">
      <dgm:prSet/>
      <dgm:spPr/>
      <dgm:t>
        <a:bodyPr/>
        <a:lstStyle/>
        <a:p>
          <a:r>
            <a:rPr lang="en-US">
              <a:solidFill>
                <a:schemeClr val="tx1"/>
              </a:solidFill>
            </a:rPr>
            <a:t>Demonstrates professional competence</a:t>
          </a:r>
          <a:endParaRPr lang="en-GB">
            <a:solidFill>
              <a:schemeClr val="tx1"/>
            </a:solidFill>
          </a:endParaRPr>
        </a:p>
      </dgm:t>
    </dgm:pt>
    <dgm:pt modelId="{AF959273-650B-41E3-895D-8487AD24757F}" type="parTrans" cxnId="{BCFEB14B-3221-4F82-8F8C-7197883F1468}">
      <dgm:prSet/>
      <dgm:spPr/>
      <dgm:t>
        <a:bodyPr/>
        <a:lstStyle/>
        <a:p>
          <a:endParaRPr lang="en-US"/>
        </a:p>
      </dgm:t>
    </dgm:pt>
    <dgm:pt modelId="{A7647A57-2611-4E98-ABB0-F09CDF11CA04}" type="sibTrans" cxnId="{BCFEB14B-3221-4F82-8F8C-7197883F1468}">
      <dgm:prSet/>
      <dgm:spPr/>
      <dgm:t>
        <a:bodyPr/>
        <a:lstStyle/>
        <a:p>
          <a:endParaRPr lang="en-US"/>
        </a:p>
      </dgm:t>
    </dgm:pt>
    <dgm:pt modelId="{F83FDE84-9FA8-43E4-B1D5-2D2BFB7DF6F0}">
      <dgm:prSet/>
      <dgm:spPr/>
      <dgm:t>
        <a:bodyPr/>
        <a:lstStyle/>
        <a:p>
          <a:r>
            <a:rPr lang="en-US">
              <a:solidFill>
                <a:schemeClr val="tx1"/>
              </a:solidFill>
            </a:rPr>
            <a:t>Referenced in CDM 2015</a:t>
          </a:r>
          <a:endParaRPr lang="en-GB">
            <a:solidFill>
              <a:schemeClr val="tx1"/>
            </a:solidFill>
          </a:endParaRPr>
        </a:p>
      </dgm:t>
    </dgm:pt>
    <dgm:pt modelId="{40CF3469-CA91-48B9-B4E0-9E245208F590}" type="parTrans" cxnId="{08C3D2F8-3954-4BBB-85CF-9F00CE198738}">
      <dgm:prSet/>
      <dgm:spPr/>
      <dgm:t>
        <a:bodyPr/>
        <a:lstStyle/>
        <a:p>
          <a:endParaRPr lang="en-US"/>
        </a:p>
      </dgm:t>
    </dgm:pt>
    <dgm:pt modelId="{B9EF7A2C-EEA4-4606-B4B3-31BBC2629502}" type="sibTrans" cxnId="{08C3D2F8-3954-4BBB-85CF-9F00CE198738}">
      <dgm:prSet/>
      <dgm:spPr/>
      <dgm:t>
        <a:bodyPr/>
        <a:lstStyle/>
        <a:p>
          <a:endParaRPr lang="en-US"/>
        </a:p>
      </dgm:t>
    </dgm:pt>
    <dgm:pt modelId="{6D2E4079-1AAC-42DC-A699-7C4A7AEEC14A}" type="pres">
      <dgm:prSet presAssocID="{73684C2F-A796-4D20-AA9C-5AB8B6F43877}" presName="linear" presStyleCnt="0">
        <dgm:presLayoutVars>
          <dgm:animLvl val="lvl"/>
          <dgm:resizeHandles val="exact"/>
        </dgm:presLayoutVars>
      </dgm:prSet>
      <dgm:spPr/>
    </dgm:pt>
    <dgm:pt modelId="{93BC8B64-16FF-4C58-8E48-7083DFCD287B}" type="pres">
      <dgm:prSet presAssocID="{0D768B14-54E7-4059-8519-F98657956327}" presName="parentText" presStyleLbl="node1" presStyleIdx="0" presStyleCnt="7">
        <dgm:presLayoutVars>
          <dgm:chMax val="0"/>
          <dgm:bulletEnabled val="1"/>
        </dgm:presLayoutVars>
      </dgm:prSet>
      <dgm:spPr/>
    </dgm:pt>
    <dgm:pt modelId="{73D3411B-EB48-4058-A93C-360011EBE643}" type="pres">
      <dgm:prSet presAssocID="{60F1D9B8-DB3B-464C-BC04-35FEF1469D11}" presName="spacer" presStyleCnt="0"/>
      <dgm:spPr/>
    </dgm:pt>
    <dgm:pt modelId="{CE0FD93B-DAC6-4864-8437-BD859DD186D2}" type="pres">
      <dgm:prSet presAssocID="{30DCAC56-284A-4211-9EF2-FED8A1C294FD}" presName="parentText" presStyleLbl="node1" presStyleIdx="1" presStyleCnt="7">
        <dgm:presLayoutVars>
          <dgm:chMax val="0"/>
          <dgm:bulletEnabled val="1"/>
        </dgm:presLayoutVars>
      </dgm:prSet>
      <dgm:spPr/>
    </dgm:pt>
    <dgm:pt modelId="{FFAD7C2C-CE59-4EE7-B238-324A753C1513}" type="pres">
      <dgm:prSet presAssocID="{07B532E8-14DF-43B5-AB5A-6EA6EB6F228C}" presName="spacer" presStyleCnt="0"/>
      <dgm:spPr/>
    </dgm:pt>
    <dgm:pt modelId="{F39F0C04-3173-4702-9187-FDD38AB014E4}" type="pres">
      <dgm:prSet presAssocID="{0F2836C0-FA5B-4941-8B11-CFA06928645E}" presName="parentText" presStyleLbl="node1" presStyleIdx="2" presStyleCnt="7">
        <dgm:presLayoutVars>
          <dgm:chMax val="0"/>
          <dgm:bulletEnabled val="1"/>
        </dgm:presLayoutVars>
      </dgm:prSet>
      <dgm:spPr/>
    </dgm:pt>
    <dgm:pt modelId="{3D14EA61-F10C-4AF7-8D4F-16EB4EF3F6DA}" type="pres">
      <dgm:prSet presAssocID="{C5441BB9-0D7C-42DC-AD19-D90551A6D1A8}" presName="spacer" presStyleCnt="0"/>
      <dgm:spPr/>
    </dgm:pt>
    <dgm:pt modelId="{09619139-BA7D-4948-B07D-6006D4326177}" type="pres">
      <dgm:prSet presAssocID="{4CA2389F-92A2-45A2-A9EF-34E74E9CA2EA}" presName="parentText" presStyleLbl="node1" presStyleIdx="3" presStyleCnt="7">
        <dgm:presLayoutVars>
          <dgm:chMax val="0"/>
          <dgm:bulletEnabled val="1"/>
        </dgm:presLayoutVars>
      </dgm:prSet>
      <dgm:spPr/>
    </dgm:pt>
    <dgm:pt modelId="{DC8ABF14-5334-4C3D-8568-2E1281257431}" type="pres">
      <dgm:prSet presAssocID="{AA3E223C-B7A7-4122-A682-68E9595DDF96}" presName="spacer" presStyleCnt="0"/>
      <dgm:spPr/>
    </dgm:pt>
    <dgm:pt modelId="{8440962C-741C-4EB6-A766-2183FFD4A91E}" type="pres">
      <dgm:prSet presAssocID="{A5A8B75B-3A00-4258-B298-CA958882C279}" presName="parentText" presStyleLbl="node1" presStyleIdx="4" presStyleCnt="7">
        <dgm:presLayoutVars>
          <dgm:chMax val="0"/>
          <dgm:bulletEnabled val="1"/>
        </dgm:presLayoutVars>
      </dgm:prSet>
      <dgm:spPr/>
    </dgm:pt>
    <dgm:pt modelId="{F787AAC0-651C-4B03-9EC0-9A92577D31CD}" type="pres">
      <dgm:prSet presAssocID="{39DFF017-2733-4AD9-867D-445E4AE059F4}" presName="spacer" presStyleCnt="0"/>
      <dgm:spPr/>
    </dgm:pt>
    <dgm:pt modelId="{116F7DEB-402F-46D8-A438-04230D059683}" type="pres">
      <dgm:prSet presAssocID="{C81CA8F6-5233-4B9B-8ECD-9B7A7FE78D8E}" presName="parentText" presStyleLbl="node1" presStyleIdx="5" presStyleCnt="7">
        <dgm:presLayoutVars>
          <dgm:chMax val="0"/>
          <dgm:bulletEnabled val="1"/>
        </dgm:presLayoutVars>
      </dgm:prSet>
      <dgm:spPr/>
    </dgm:pt>
    <dgm:pt modelId="{5E9E71AF-9201-4F9C-806F-9100CF2A372A}" type="pres">
      <dgm:prSet presAssocID="{A7647A57-2611-4E98-ABB0-F09CDF11CA04}" presName="spacer" presStyleCnt="0"/>
      <dgm:spPr/>
    </dgm:pt>
    <dgm:pt modelId="{CCE8DCA3-E36C-4D89-95AC-5454863973CF}" type="pres">
      <dgm:prSet presAssocID="{F83FDE84-9FA8-43E4-B1D5-2D2BFB7DF6F0}" presName="parentText" presStyleLbl="node1" presStyleIdx="6" presStyleCnt="7">
        <dgm:presLayoutVars>
          <dgm:chMax val="0"/>
          <dgm:bulletEnabled val="1"/>
        </dgm:presLayoutVars>
      </dgm:prSet>
      <dgm:spPr/>
    </dgm:pt>
  </dgm:ptLst>
  <dgm:cxnLst>
    <dgm:cxn modelId="{8BF28B15-F9FC-47E1-BDF9-3187A71E3883}" srcId="{73684C2F-A796-4D20-AA9C-5AB8B6F43877}" destId="{4CA2389F-92A2-45A2-A9EF-34E74E9CA2EA}" srcOrd="3" destOrd="0" parTransId="{AFCA4E89-EAE1-44BE-ACBB-C30335AE35D5}" sibTransId="{AA3E223C-B7A7-4122-A682-68E9595DDF96}"/>
    <dgm:cxn modelId="{E55E1A1F-F356-4F8C-A974-459A60570266}" type="presOf" srcId="{C81CA8F6-5233-4B9B-8ECD-9B7A7FE78D8E}" destId="{116F7DEB-402F-46D8-A438-04230D059683}" srcOrd="0" destOrd="0" presId="urn:microsoft.com/office/officeart/2005/8/layout/vList2"/>
    <dgm:cxn modelId="{C25F5328-7322-464F-8BB0-2DEA93340639}" type="presOf" srcId="{30DCAC56-284A-4211-9EF2-FED8A1C294FD}" destId="{CE0FD93B-DAC6-4864-8437-BD859DD186D2}" srcOrd="0" destOrd="0" presId="urn:microsoft.com/office/officeart/2005/8/layout/vList2"/>
    <dgm:cxn modelId="{42C8D03B-8E3C-4BDC-A16D-5C5EDCB562AD}" type="presOf" srcId="{73684C2F-A796-4D20-AA9C-5AB8B6F43877}" destId="{6D2E4079-1AAC-42DC-A699-7C4A7AEEC14A}" srcOrd="0" destOrd="0" presId="urn:microsoft.com/office/officeart/2005/8/layout/vList2"/>
    <dgm:cxn modelId="{BCFEB14B-3221-4F82-8F8C-7197883F1468}" srcId="{73684C2F-A796-4D20-AA9C-5AB8B6F43877}" destId="{C81CA8F6-5233-4B9B-8ECD-9B7A7FE78D8E}" srcOrd="5" destOrd="0" parTransId="{AF959273-650B-41E3-895D-8487AD24757F}" sibTransId="{A7647A57-2611-4E98-ABB0-F09CDF11CA04}"/>
    <dgm:cxn modelId="{7EB01A6C-1BC8-4D97-9E74-9C42DF4A937C}" type="presOf" srcId="{A5A8B75B-3A00-4258-B298-CA958882C279}" destId="{8440962C-741C-4EB6-A766-2183FFD4A91E}" srcOrd="0" destOrd="0" presId="urn:microsoft.com/office/officeart/2005/8/layout/vList2"/>
    <dgm:cxn modelId="{33F36357-8275-4B50-8CCC-B71E2033EE63}" type="presOf" srcId="{0F2836C0-FA5B-4941-8B11-CFA06928645E}" destId="{F39F0C04-3173-4702-9187-FDD38AB014E4}" srcOrd="0" destOrd="0" presId="urn:microsoft.com/office/officeart/2005/8/layout/vList2"/>
    <dgm:cxn modelId="{F937D087-9CD4-438A-B4DB-6C6495CCA75F}" srcId="{73684C2F-A796-4D20-AA9C-5AB8B6F43877}" destId="{0D768B14-54E7-4059-8519-F98657956327}" srcOrd="0" destOrd="0" parTransId="{889C29E5-9E85-4CBF-96D3-08C6213FEAF3}" sibTransId="{60F1D9B8-DB3B-464C-BC04-35FEF1469D11}"/>
    <dgm:cxn modelId="{355A058A-FBE7-4240-8800-36104F19AAF0}" srcId="{73684C2F-A796-4D20-AA9C-5AB8B6F43877}" destId="{A5A8B75B-3A00-4258-B298-CA958882C279}" srcOrd="4" destOrd="0" parTransId="{AFE8B900-81C3-47FE-86F2-4607C6B081F4}" sibTransId="{39DFF017-2733-4AD9-867D-445E4AE059F4}"/>
    <dgm:cxn modelId="{99590B9C-E65C-409A-874E-7AB550451BD4}" type="presOf" srcId="{0D768B14-54E7-4059-8519-F98657956327}" destId="{93BC8B64-16FF-4C58-8E48-7083DFCD287B}" srcOrd="0" destOrd="0" presId="urn:microsoft.com/office/officeart/2005/8/layout/vList2"/>
    <dgm:cxn modelId="{0479DEC0-5B36-474D-851E-5836F7F4B155}" type="presOf" srcId="{4CA2389F-92A2-45A2-A9EF-34E74E9CA2EA}" destId="{09619139-BA7D-4948-B07D-6006D4326177}" srcOrd="0" destOrd="0" presId="urn:microsoft.com/office/officeart/2005/8/layout/vList2"/>
    <dgm:cxn modelId="{C687FCD3-DAD3-4A9E-93EE-BF4A387F3143}" type="presOf" srcId="{F83FDE84-9FA8-43E4-B1D5-2D2BFB7DF6F0}" destId="{CCE8DCA3-E36C-4D89-95AC-5454863973CF}" srcOrd="0" destOrd="0" presId="urn:microsoft.com/office/officeart/2005/8/layout/vList2"/>
    <dgm:cxn modelId="{D31A93F3-12B2-4A2E-A166-2E7DCA45A382}" srcId="{73684C2F-A796-4D20-AA9C-5AB8B6F43877}" destId="{0F2836C0-FA5B-4941-8B11-CFA06928645E}" srcOrd="2" destOrd="0" parTransId="{58188AB9-353C-40B6-B267-8A8A8C962E21}" sibTransId="{C5441BB9-0D7C-42DC-AD19-D90551A6D1A8}"/>
    <dgm:cxn modelId="{F09C58F4-5707-4946-8782-18D5BBFA6D80}" srcId="{73684C2F-A796-4D20-AA9C-5AB8B6F43877}" destId="{30DCAC56-284A-4211-9EF2-FED8A1C294FD}" srcOrd="1" destOrd="0" parTransId="{98C64E19-84B3-4505-BAA4-70B33DDAE58D}" sibTransId="{07B532E8-14DF-43B5-AB5A-6EA6EB6F228C}"/>
    <dgm:cxn modelId="{08C3D2F8-3954-4BBB-85CF-9F00CE198738}" srcId="{73684C2F-A796-4D20-AA9C-5AB8B6F43877}" destId="{F83FDE84-9FA8-43E4-B1D5-2D2BFB7DF6F0}" srcOrd="6" destOrd="0" parTransId="{40CF3469-CA91-48B9-B4E0-9E245208F590}" sibTransId="{B9EF7A2C-EEA4-4606-B4B3-31BBC2629502}"/>
    <dgm:cxn modelId="{95AD9C20-A490-4146-AA76-D193876BC190}" type="presParOf" srcId="{6D2E4079-1AAC-42DC-A699-7C4A7AEEC14A}" destId="{93BC8B64-16FF-4C58-8E48-7083DFCD287B}" srcOrd="0" destOrd="0" presId="urn:microsoft.com/office/officeart/2005/8/layout/vList2"/>
    <dgm:cxn modelId="{09235C86-C37A-4CDE-AE10-7784F1FE3453}" type="presParOf" srcId="{6D2E4079-1AAC-42DC-A699-7C4A7AEEC14A}" destId="{73D3411B-EB48-4058-A93C-360011EBE643}" srcOrd="1" destOrd="0" presId="urn:microsoft.com/office/officeart/2005/8/layout/vList2"/>
    <dgm:cxn modelId="{3D8A027B-D894-418E-8F88-56E50BB277C7}" type="presParOf" srcId="{6D2E4079-1AAC-42DC-A699-7C4A7AEEC14A}" destId="{CE0FD93B-DAC6-4864-8437-BD859DD186D2}" srcOrd="2" destOrd="0" presId="urn:microsoft.com/office/officeart/2005/8/layout/vList2"/>
    <dgm:cxn modelId="{F84CBCA7-9106-4771-A307-8416CEA27B11}" type="presParOf" srcId="{6D2E4079-1AAC-42DC-A699-7C4A7AEEC14A}" destId="{FFAD7C2C-CE59-4EE7-B238-324A753C1513}" srcOrd="3" destOrd="0" presId="urn:microsoft.com/office/officeart/2005/8/layout/vList2"/>
    <dgm:cxn modelId="{53775C4B-3273-4244-B9F6-DB45522C672A}" type="presParOf" srcId="{6D2E4079-1AAC-42DC-A699-7C4A7AEEC14A}" destId="{F39F0C04-3173-4702-9187-FDD38AB014E4}" srcOrd="4" destOrd="0" presId="urn:microsoft.com/office/officeart/2005/8/layout/vList2"/>
    <dgm:cxn modelId="{A9605849-1DD0-419C-BA2D-22C294A3127D}" type="presParOf" srcId="{6D2E4079-1AAC-42DC-A699-7C4A7AEEC14A}" destId="{3D14EA61-F10C-4AF7-8D4F-16EB4EF3F6DA}" srcOrd="5" destOrd="0" presId="urn:microsoft.com/office/officeart/2005/8/layout/vList2"/>
    <dgm:cxn modelId="{B5CE730F-12E0-40B4-BC3F-D3017284FC38}" type="presParOf" srcId="{6D2E4079-1AAC-42DC-A699-7C4A7AEEC14A}" destId="{09619139-BA7D-4948-B07D-6006D4326177}" srcOrd="6" destOrd="0" presId="urn:microsoft.com/office/officeart/2005/8/layout/vList2"/>
    <dgm:cxn modelId="{C2A923D3-D671-41FE-BF3E-FD2067E4941C}" type="presParOf" srcId="{6D2E4079-1AAC-42DC-A699-7C4A7AEEC14A}" destId="{DC8ABF14-5334-4C3D-8568-2E1281257431}" srcOrd="7" destOrd="0" presId="urn:microsoft.com/office/officeart/2005/8/layout/vList2"/>
    <dgm:cxn modelId="{A2E135AB-AB13-4477-B380-C007299C26B0}" type="presParOf" srcId="{6D2E4079-1AAC-42DC-A699-7C4A7AEEC14A}" destId="{8440962C-741C-4EB6-A766-2183FFD4A91E}" srcOrd="8" destOrd="0" presId="urn:microsoft.com/office/officeart/2005/8/layout/vList2"/>
    <dgm:cxn modelId="{AE224466-95A2-4F3B-8DA5-EC4E7A6BF1AD}" type="presParOf" srcId="{6D2E4079-1AAC-42DC-A699-7C4A7AEEC14A}" destId="{F787AAC0-651C-4B03-9EC0-9A92577D31CD}" srcOrd="9" destOrd="0" presId="urn:microsoft.com/office/officeart/2005/8/layout/vList2"/>
    <dgm:cxn modelId="{83337753-1F1E-4F34-B259-43E1E5A22BE7}" type="presParOf" srcId="{6D2E4079-1AAC-42DC-A699-7C4A7AEEC14A}" destId="{116F7DEB-402F-46D8-A438-04230D059683}" srcOrd="10" destOrd="0" presId="urn:microsoft.com/office/officeart/2005/8/layout/vList2"/>
    <dgm:cxn modelId="{670C5668-1F9A-4176-BAF8-B516ADEF3461}" type="presParOf" srcId="{6D2E4079-1AAC-42DC-A699-7C4A7AEEC14A}" destId="{5E9E71AF-9201-4F9C-806F-9100CF2A372A}" srcOrd="11" destOrd="0" presId="urn:microsoft.com/office/officeart/2005/8/layout/vList2"/>
    <dgm:cxn modelId="{83C40F10-E6D7-42E2-B646-6D30DF66D197}" type="presParOf" srcId="{6D2E4079-1AAC-42DC-A699-7C4A7AEEC14A}" destId="{CCE8DCA3-E36C-4D89-95AC-5454863973CF}"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EB7E317A-F89F-486C-B9D3-1CB7FA9830B8}" type="doc">
      <dgm:prSet loTypeId="urn:microsoft.com/office/officeart/2005/8/layout/vList2" loCatId="list" qsTypeId="urn:microsoft.com/office/officeart/2005/8/quickstyle/simple5" qsCatId="simple" csTypeId="urn:microsoft.com/office/officeart/2005/8/colors/accent1_4" csCatId="accent1"/>
      <dgm:spPr/>
      <dgm:t>
        <a:bodyPr/>
        <a:lstStyle/>
        <a:p>
          <a:endParaRPr lang="en-US"/>
        </a:p>
      </dgm:t>
    </dgm:pt>
    <dgm:pt modelId="{44DFB6AC-9634-40E7-8239-9BC85E5DEA7E}">
      <dgm:prSet/>
      <dgm:spPr/>
      <dgm:t>
        <a:bodyPr/>
        <a:lstStyle/>
        <a:p>
          <a:r>
            <a:rPr lang="en-GB" dirty="0">
              <a:solidFill>
                <a:schemeClr val="tx1"/>
              </a:solidFill>
            </a:rPr>
            <a:t>Safe places of construction work (access and egress)</a:t>
          </a:r>
        </a:p>
      </dgm:t>
    </dgm:pt>
    <dgm:pt modelId="{99B5B52B-BB40-4E69-869E-40455C6DBE21}" type="parTrans" cxnId="{09D76332-5193-415E-ABD9-D0ED0CEC5431}">
      <dgm:prSet/>
      <dgm:spPr/>
      <dgm:t>
        <a:bodyPr/>
        <a:lstStyle/>
        <a:p>
          <a:endParaRPr lang="en-US">
            <a:solidFill>
              <a:schemeClr val="tx1"/>
            </a:solidFill>
          </a:endParaRPr>
        </a:p>
      </dgm:t>
    </dgm:pt>
    <dgm:pt modelId="{985DFCC7-75CA-453C-A05F-5C39E097A68F}" type="sibTrans" cxnId="{09D76332-5193-415E-ABD9-D0ED0CEC5431}">
      <dgm:prSet/>
      <dgm:spPr/>
      <dgm:t>
        <a:bodyPr/>
        <a:lstStyle/>
        <a:p>
          <a:endParaRPr lang="en-US">
            <a:solidFill>
              <a:schemeClr val="tx1"/>
            </a:solidFill>
          </a:endParaRPr>
        </a:p>
      </dgm:t>
    </dgm:pt>
    <dgm:pt modelId="{30CA17BE-F4D0-4D0B-AF3D-BED6B6B6E300}">
      <dgm:prSet/>
      <dgm:spPr/>
      <dgm:t>
        <a:bodyPr/>
        <a:lstStyle/>
        <a:p>
          <a:r>
            <a:rPr lang="en-GB" dirty="0">
              <a:solidFill>
                <a:schemeClr val="tx1"/>
              </a:solidFill>
            </a:rPr>
            <a:t>Site security</a:t>
          </a:r>
        </a:p>
      </dgm:t>
    </dgm:pt>
    <dgm:pt modelId="{D4C65420-65D3-40BF-BC30-8B851FFCFCF8}" type="parTrans" cxnId="{62A13EBF-C93B-4818-A3CE-E2989FBF00A0}">
      <dgm:prSet/>
      <dgm:spPr/>
      <dgm:t>
        <a:bodyPr/>
        <a:lstStyle/>
        <a:p>
          <a:endParaRPr lang="en-US">
            <a:solidFill>
              <a:schemeClr val="tx1"/>
            </a:solidFill>
          </a:endParaRPr>
        </a:p>
      </dgm:t>
    </dgm:pt>
    <dgm:pt modelId="{C09DFEB7-2F21-4E55-8087-9578D264C203}" type="sibTrans" cxnId="{62A13EBF-C93B-4818-A3CE-E2989FBF00A0}">
      <dgm:prSet/>
      <dgm:spPr/>
      <dgm:t>
        <a:bodyPr/>
        <a:lstStyle/>
        <a:p>
          <a:endParaRPr lang="en-US">
            <a:solidFill>
              <a:schemeClr val="tx1"/>
            </a:solidFill>
          </a:endParaRPr>
        </a:p>
      </dgm:t>
    </dgm:pt>
    <dgm:pt modelId="{D9DE38E0-883E-4899-B61F-026152B8BBCF}">
      <dgm:prSet/>
      <dgm:spPr/>
      <dgm:t>
        <a:bodyPr/>
        <a:lstStyle/>
        <a:p>
          <a:r>
            <a:rPr lang="en-GB">
              <a:solidFill>
                <a:schemeClr val="tx1"/>
              </a:solidFill>
            </a:rPr>
            <a:t>Stability of Structures</a:t>
          </a:r>
        </a:p>
      </dgm:t>
    </dgm:pt>
    <dgm:pt modelId="{51DB007E-6A25-463A-BB35-8AA762759A71}" type="parTrans" cxnId="{335B431B-AB57-4B7A-8209-9C180B39787F}">
      <dgm:prSet/>
      <dgm:spPr/>
      <dgm:t>
        <a:bodyPr/>
        <a:lstStyle/>
        <a:p>
          <a:endParaRPr lang="en-US">
            <a:solidFill>
              <a:schemeClr val="tx1"/>
            </a:solidFill>
          </a:endParaRPr>
        </a:p>
      </dgm:t>
    </dgm:pt>
    <dgm:pt modelId="{4841DBD4-7435-4714-99B5-8D82ED27869B}" type="sibTrans" cxnId="{335B431B-AB57-4B7A-8209-9C180B39787F}">
      <dgm:prSet/>
      <dgm:spPr/>
      <dgm:t>
        <a:bodyPr/>
        <a:lstStyle/>
        <a:p>
          <a:endParaRPr lang="en-US">
            <a:solidFill>
              <a:schemeClr val="tx1"/>
            </a:solidFill>
          </a:endParaRPr>
        </a:p>
      </dgm:t>
    </dgm:pt>
    <dgm:pt modelId="{0635149A-5432-4931-9412-53D98D9E38AC}">
      <dgm:prSet/>
      <dgm:spPr/>
      <dgm:t>
        <a:bodyPr/>
        <a:lstStyle/>
        <a:p>
          <a:r>
            <a:rPr lang="en-GB">
              <a:solidFill>
                <a:schemeClr val="tx1"/>
              </a:solidFill>
            </a:rPr>
            <a:t>Demolition and Dismantling</a:t>
          </a:r>
        </a:p>
      </dgm:t>
    </dgm:pt>
    <dgm:pt modelId="{05686ECA-553B-415A-AD42-A629CE2B3DD8}" type="parTrans" cxnId="{8DC0890B-04E7-48AF-86F8-872A5F963127}">
      <dgm:prSet/>
      <dgm:spPr/>
      <dgm:t>
        <a:bodyPr/>
        <a:lstStyle/>
        <a:p>
          <a:endParaRPr lang="en-US">
            <a:solidFill>
              <a:schemeClr val="tx1"/>
            </a:solidFill>
          </a:endParaRPr>
        </a:p>
      </dgm:t>
    </dgm:pt>
    <dgm:pt modelId="{74821C56-B7E8-4265-9017-DBFD2DA3D865}" type="sibTrans" cxnId="{8DC0890B-04E7-48AF-86F8-872A5F963127}">
      <dgm:prSet/>
      <dgm:spPr/>
      <dgm:t>
        <a:bodyPr/>
        <a:lstStyle/>
        <a:p>
          <a:endParaRPr lang="en-US">
            <a:solidFill>
              <a:schemeClr val="tx1"/>
            </a:solidFill>
          </a:endParaRPr>
        </a:p>
      </dgm:t>
    </dgm:pt>
    <dgm:pt modelId="{BDC3438E-B874-4BDA-90CD-0B5FDFDB902F}">
      <dgm:prSet/>
      <dgm:spPr/>
      <dgm:t>
        <a:bodyPr/>
        <a:lstStyle/>
        <a:p>
          <a:r>
            <a:rPr lang="en-GB">
              <a:solidFill>
                <a:schemeClr val="tx1"/>
              </a:solidFill>
            </a:rPr>
            <a:t>Excavations</a:t>
          </a:r>
        </a:p>
      </dgm:t>
    </dgm:pt>
    <dgm:pt modelId="{E6F33455-5111-4165-9346-A57CC8A995FE}" type="parTrans" cxnId="{0B31646D-59DC-4B55-AF30-2985D7674327}">
      <dgm:prSet/>
      <dgm:spPr/>
      <dgm:t>
        <a:bodyPr/>
        <a:lstStyle/>
        <a:p>
          <a:endParaRPr lang="en-US">
            <a:solidFill>
              <a:schemeClr val="tx1"/>
            </a:solidFill>
          </a:endParaRPr>
        </a:p>
      </dgm:t>
    </dgm:pt>
    <dgm:pt modelId="{E485FC67-8CBA-4942-BDAF-B3CD3062BD66}" type="sibTrans" cxnId="{0B31646D-59DC-4B55-AF30-2985D7674327}">
      <dgm:prSet/>
      <dgm:spPr/>
      <dgm:t>
        <a:bodyPr/>
        <a:lstStyle/>
        <a:p>
          <a:endParaRPr lang="en-US">
            <a:solidFill>
              <a:schemeClr val="tx1"/>
            </a:solidFill>
          </a:endParaRPr>
        </a:p>
      </dgm:t>
    </dgm:pt>
    <dgm:pt modelId="{E1EA5A9E-2E3E-4AA6-A923-750553EA277E}">
      <dgm:prSet/>
      <dgm:spPr/>
      <dgm:t>
        <a:bodyPr/>
        <a:lstStyle/>
        <a:p>
          <a:r>
            <a:rPr lang="en-GB">
              <a:solidFill>
                <a:schemeClr val="tx1"/>
              </a:solidFill>
            </a:rPr>
            <a:t>Energy Distribution Installations</a:t>
          </a:r>
        </a:p>
      </dgm:t>
    </dgm:pt>
    <dgm:pt modelId="{E7094553-07AF-4884-9114-B8EE5736FECA}" type="parTrans" cxnId="{1F787369-C37E-4F64-A522-1E6EDFD51989}">
      <dgm:prSet/>
      <dgm:spPr/>
      <dgm:t>
        <a:bodyPr/>
        <a:lstStyle/>
        <a:p>
          <a:endParaRPr lang="en-US">
            <a:solidFill>
              <a:schemeClr val="tx1"/>
            </a:solidFill>
          </a:endParaRPr>
        </a:p>
      </dgm:t>
    </dgm:pt>
    <dgm:pt modelId="{55512D9F-B450-4AF9-8D69-FC255C0C0C89}" type="sibTrans" cxnId="{1F787369-C37E-4F64-A522-1E6EDFD51989}">
      <dgm:prSet/>
      <dgm:spPr/>
      <dgm:t>
        <a:bodyPr/>
        <a:lstStyle/>
        <a:p>
          <a:endParaRPr lang="en-US">
            <a:solidFill>
              <a:schemeClr val="tx1"/>
            </a:solidFill>
          </a:endParaRPr>
        </a:p>
      </dgm:t>
    </dgm:pt>
    <dgm:pt modelId="{ADBD07BE-4B4B-46E2-9A56-164BDF9E4322}">
      <dgm:prSet/>
      <dgm:spPr/>
      <dgm:t>
        <a:bodyPr/>
        <a:lstStyle/>
        <a:p>
          <a:r>
            <a:rPr lang="en-GB">
              <a:solidFill>
                <a:schemeClr val="tx1"/>
              </a:solidFill>
            </a:rPr>
            <a:t>Prevention of Drowning </a:t>
          </a:r>
        </a:p>
      </dgm:t>
    </dgm:pt>
    <dgm:pt modelId="{6F1F45C8-DCEC-486B-95EF-731EAD0718C7}" type="parTrans" cxnId="{65B99B8F-3682-4A19-B15A-9D962B6AFB93}">
      <dgm:prSet/>
      <dgm:spPr/>
      <dgm:t>
        <a:bodyPr/>
        <a:lstStyle/>
        <a:p>
          <a:endParaRPr lang="en-US">
            <a:solidFill>
              <a:schemeClr val="tx1"/>
            </a:solidFill>
          </a:endParaRPr>
        </a:p>
      </dgm:t>
    </dgm:pt>
    <dgm:pt modelId="{E6D0A2A0-0E54-45AD-93D4-103511727905}" type="sibTrans" cxnId="{65B99B8F-3682-4A19-B15A-9D962B6AFB93}">
      <dgm:prSet/>
      <dgm:spPr/>
      <dgm:t>
        <a:bodyPr/>
        <a:lstStyle/>
        <a:p>
          <a:endParaRPr lang="en-US">
            <a:solidFill>
              <a:schemeClr val="tx1"/>
            </a:solidFill>
          </a:endParaRPr>
        </a:p>
      </dgm:t>
    </dgm:pt>
    <dgm:pt modelId="{9CB4E999-3478-4261-9157-4514A119E795}">
      <dgm:prSet/>
      <dgm:spPr/>
      <dgm:t>
        <a:bodyPr/>
        <a:lstStyle/>
        <a:p>
          <a:r>
            <a:rPr lang="en-GB">
              <a:solidFill>
                <a:schemeClr val="tx1"/>
              </a:solidFill>
            </a:rPr>
            <a:t>Traffic Routes and Vehicle Movements</a:t>
          </a:r>
        </a:p>
      </dgm:t>
    </dgm:pt>
    <dgm:pt modelId="{3B438C7D-20DE-41AC-81FC-FE83CC0F0515}" type="parTrans" cxnId="{6AE99038-AFC3-4E17-A94C-C57476264718}">
      <dgm:prSet/>
      <dgm:spPr/>
      <dgm:t>
        <a:bodyPr/>
        <a:lstStyle/>
        <a:p>
          <a:endParaRPr lang="en-US">
            <a:solidFill>
              <a:schemeClr val="tx1"/>
            </a:solidFill>
          </a:endParaRPr>
        </a:p>
      </dgm:t>
    </dgm:pt>
    <dgm:pt modelId="{9FBE21BF-943E-4EB2-9EC3-6C6C7DECA07E}" type="sibTrans" cxnId="{6AE99038-AFC3-4E17-A94C-C57476264718}">
      <dgm:prSet/>
      <dgm:spPr/>
      <dgm:t>
        <a:bodyPr/>
        <a:lstStyle/>
        <a:p>
          <a:endParaRPr lang="en-US">
            <a:solidFill>
              <a:schemeClr val="tx1"/>
            </a:solidFill>
          </a:endParaRPr>
        </a:p>
      </dgm:t>
    </dgm:pt>
    <dgm:pt modelId="{2F147581-7561-443D-8E00-D9B1C3790B51}">
      <dgm:prSet/>
      <dgm:spPr/>
      <dgm:t>
        <a:bodyPr/>
        <a:lstStyle/>
        <a:p>
          <a:r>
            <a:rPr lang="en-GB">
              <a:solidFill>
                <a:schemeClr val="tx1"/>
              </a:solidFill>
            </a:rPr>
            <a:t>Emergency Procedures / Routes  and Exits</a:t>
          </a:r>
        </a:p>
      </dgm:t>
    </dgm:pt>
    <dgm:pt modelId="{942B64EA-8E38-4B37-9F83-3A6915D1075B}" type="parTrans" cxnId="{8E761B24-6289-4F36-9494-7B9B02571D76}">
      <dgm:prSet/>
      <dgm:spPr/>
      <dgm:t>
        <a:bodyPr/>
        <a:lstStyle/>
        <a:p>
          <a:endParaRPr lang="en-US">
            <a:solidFill>
              <a:schemeClr val="tx1"/>
            </a:solidFill>
          </a:endParaRPr>
        </a:p>
      </dgm:t>
    </dgm:pt>
    <dgm:pt modelId="{5E0936DF-2CEA-486C-BBF3-5E421D536087}" type="sibTrans" cxnId="{8E761B24-6289-4F36-9494-7B9B02571D76}">
      <dgm:prSet/>
      <dgm:spPr/>
      <dgm:t>
        <a:bodyPr/>
        <a:lstStyle/>
        <a:p>
          <a:endParaRPr lang="en-US">
            <a:solidFill>
              <a:schemeClr val="tx1"/>
            </a:solidFill>
          </a:endParaRPr>
        </a:p>
      </dgm:t>
    </dgm:pt>
    <dgm:pt modelId="{0E6304C5-0B1A-4002-90FF-49E5BDE5F0A9}">
      <dgm:prSet/>
      <dgm:spPr/>
      <dgm:t>
        <a:bodyPr/>
        <a:lstStyle/>
        <a:p>
          <a:r>
            <a:rPr lang="en-GB">
              <a:solidFill>
                <a:schemeClr val="tx1"/>
              </a:solidFill>
            </a:rPr>
            <a:t>Fire Fighting and Detection</a:t>
          </a:r>
        </a:p>
      </dgm:t>
    </dgm:pt>
    <dgm:pt modelId="{0EF12022-16FD-404F-A4AF-738239382D2F}" type="parTrans" cxnId="{6CDCB621-42CA-4ACE-BC3E-548C2E3D9AF9}">
      <dgm:prSet/>
      <dgm:spPr/>
      <dgm:t>
        <a:bodyPr/>
        <a:lstStyle/>
        <a:p>
          <a:endParaRPr lang="en-US">
            <a:solidFill>
              <a:schemeClr val="tx1"/>
            </a:solidFill>
          </a:endParaRPr>
        </a:p>
      </dgm:t>
    </dgm:pt>
    <dgm:pt modelId="{B508BCDC-5A7A-4C49-836A-020499FE890B}" type="sibTrans" cxnId="{6CDCB621-42CA-4ACE-BC3E-548C2E3D9AF9}">
      <dgm:prSet/>
      <dgm:spPr/>
      <dgm:t>
        <a:bodyPr/>
        <a:lstStyle/>
        <a:p>
          <a:endParaRPr lang="en-US">
            <a:solidFill>
              <a:schemeClr val="tx1"/>
            </a:solidFill>
          </a:endParaRPr>
        </a:p>
      </dgm:t>
    </dgm:pt>
    <dgm:pt modelId="{89D264FE-1010-4290-98FE-C9366422FB31}">
      <dgm:prSet/>
      <dgm:spPr/>
      <dgm:t>
        <a:bodyPr/>
        <a:lstStyle/>
        <a:p>
          <a:r>
            <a:rPr lang="en-GB">
              <a:solidFill>
                <a:schemeClr val="tx1"/>
              </a:solidFill>
            </a:rPr>
            <a:t>Temperature / Weather Protection / Site Lighting</a:t>
          </a:r>
        </a:p>
      </dgm:t>
    </dgm:pt>
    <dgm:pt modelId="{B9C51314-DEBE-43FC-8B87-5DF804DFACF9}" type="parTrans" cxnId="{D83899A1-3327-4D73-BBDD-8D4D6B4EBDBD}">
      <dgm:prSet/>
      <dgm:spPr/>
      <dgm:t>
        <a:bodyPr/>
        <a:lstStyle/>
        <a:p>
          <a:endParaRPr lang="en-US">
            <a:solidFill>
              <a:schemeClr val="tx1"/>
            </a:solidFill>
          </a:endParaRPr>
        </a:p>
      </dgm:t>
    </dgm:pt>
    <dgm:pt modelId="{74BAAAB2-B0ED-4AA4-9016-6DD5F7822CD0}" type="sibTrans" cxnId="{D83899A1-3327-4D73-BBDD-8D4D6B4EBDBD}">
      <dgm:prSet/>
      <dgm:spPr/>
      <dgm:t>
        <a:bodyPr/>
        <a:lstStyle/>
        <a:p>
          <a:endParaRPr lang="en-US">
            <a:solidFill>
              <a:schemeClr val="tx1"/>
            </a:solidFill>
          </a:endParaRPr>
        </a:p>
      </dgm:t>
    </dgm:pt>
    <dgm:pt modelId="{DEF8511E-1B3A-447F-B753-D5B6EAEAFEB2}" type="pres">
      <dgm:prSet presAssocID="{EB7E317A-F89F-486C-B9D3-1CB7FA9830B8}" presName="linear" presStyleCnt="0">
        <dgm:presLayoutVars>
          <dgm:animLvl val="lvl"/>
          <dgm:resizeHandles val="exact"/>
        </dgm:presLayoutVars>
      </dgm:prSet>
      <dgm:spPr/>
    </dgm:pt>
    <dgm:pt modelId="{2B913C92-DF0B-458E-9EC4-27E03639C9C0}" type="pres">
      <dgm:prSet presAssocID="{44DFB6AC-9634-40E7-8239-9BC85E5DEA7E}" presName="parentText" presStyleLbl="node1" presStyleIdx="0" presStyleCnt="11">
        <dgm:presLayoutVars>
          <dgm:chMax val="0"/>
          <dgm:bulletEnabled val="1"/>
        </dgm:presLayoutVars>
      </dgm:prSet>
      <dgm:spPr/>
    </dgm:pt>
    <dgm:pt modelId="{62C86AFC-CEC0-4D86-93CA-49F00648B2E9}" type="pres">
      <dgm:prSet presAssocID="{985DFCC7-75CA-453C-A05F-5C39E097A68F}" presName="spacer" presStyleCnt="0"/>
      <dgm:spPr/>
    </dgm:pt>
    <dgm:pt modelId="{6F115028-B01F-4367-8AE5-35AD75A69F3C}" type="pres">
      <dgm:prSet presAssocID="{30CA17BE-F4D0-4D0B-AF3D-BED6B6B6E300}" presName="parentText" presStyleLbl="node1" presStyleIdx="1" presStyleCnt="11">
        <dgm:presLayoutVars>
          <dgm:chMax val="0"/>
          <dgm:bulletEnabled val="1"/>
        </dgm:presLayoutVars>
      </dgm:prSet>
      <dgm:spPr/>
    </dgm:pt>
    <dgm:pt modelId="{7AF39A7B-15A1-4213-82EA-6EA165D0A0D7}" type="pres">
      <dgm:prSet presAssocID="{C09DFEB7-2F21-4E55-8087-9578D264C203}" presName="spacer" presStyleCnt="0"/>
      <dgm:spPr/>
    </dgm:pt>
    <dgm:pt modelId="{652A9937-4D4F-43D2-B3E5-68285BE5D04B}" type="pres">
      <dgm:prSet presAssocID="{D9DE38E0-883E-4899-B61F-026152B8BBCF}" presName="parentText" presStyleLbl="node1" presStyleIdx="2" presStyleCnt="11">
        <dgm:presLayoutVars>
          <dgm:chMax val="0"/>
          <dgm:bulletEnabled val="1"/>
        </dgm:presLayoutVars>
      </dgm:prSet>
      <dgm:spPr/>
    </dgm:pt>
    <dgm:pt modelId="{CC0C88C4-118E-41BA-B968-6AFDC5A07663}" type="pres">
      <dgm:prSet presAssocID="{4841DBD4-7435-4714-99B5-8D82ED27869B}" presName="spacer" presStyleCnt="0"/>
      <dgm:spPr/>
    </dgm:pt>
    <dgm:pt modelId="{646BE874-5D9D-40D9-8C09-41D322CDF737}" type="pres">
      <dgm:prSet presAssocID="{0635149A-5432-4931-9412-53D98D9E38AC}" presName="parentText" presStyleLbl="node1" presStyleIdx="3" presStyleCnt="11">
        <dgm:presLayoutVars>
          <dgm:chMax val="0"/>
          <dgm:bulletEnabled val="1"/>
        </dgm:presLayoutVars>
      </dgm:prSet>
      <dgm:spPr/>
    </dgm:pt>
    <dgm:pt modelId="{AD40B5D4-44DB-489A-9C9B-DA28B5187D66}" type="pres">
      <dgm:prSet presAssocID="{74821C56-B7E8-4265-9017-DBFD2DA3D865}" presName="spacer" presStyleCnt="0"/>
      <dgm:spPr/>
    </dgm:pt>
    <dgm:pt modelId="{EA33EC4D-1972-43C0-9479-D88AFBE38571}" type="pres">
      <dgm:prSet presAssocID="{BDC3438E-B874-4BDA-90CD-0B5FDFDB902F}" presName="parentText" presStyleLbl="node1" presStyleIdx="4" presStyleCnt="11">
        <dgm:presLayoutVars>
          <dgm:chMax val="0"/>
          <dgm:bulletEnabled val="1"/>
        </dgm:presLayoutVars>
      </dgm:prSet>
      <dgm:spPr/>
    </dgm:pt>
    <dgm:pt modelId="{CB71FE9B-54B2-4131-A727-D5A01C1E39D8}" type="pres">
      <dgm:prSet presAssocID="{E485FC67-8CBA-4942-BDAF-B3CD3062BD66}" presName="spacer" presStyleCnt="0"/>
      <dgm:spPr/>
    </dgm:pt>
    <dgm:pt modelId="{1A1D09E8-175F-497A-B977-AB05D692D5C3}" type="pres">
      <dgm:prSet presAssocID="{E1EA5A9E-2E3E-4AA6-A923-750553EA277E}" presName="parentText" presStyleLbl="node1" presStyleIdx="5" presStyleCnt="11">
        <dgm:presLayoutVars>
          <dgm:chMax val="0"/>
          <dgm:bulletEnabled val="1"/>
        </dgm:presLayoutVars>
      </dgm:prSet>
      <dgm:spPr/>
    </dgm:pt>
    <dgm:pt modelId="{54BF0885-428E-4AEE-9AF3-E0B041C0DA2F}" type="pres">
      <dgm:prSet presAssocID="{55512D9F-B450-4AF9-8D69-FC255C0C0C89}" presName="spacer" presStyleCnt="0"/>
      <dgm:spPr/>
    </dgm:pt>
    <dgm:pt modelId="{E4006422-B475-4CAF-9C7C-8A259D86E64E}" type="pres">
      <dgm:prSet presAssocID="{ADBD07BE-4B4B-46E2-9A56-164BDF9E4322}" presName="parentText" presStyleLbl="node1" presStyleIdx="6" presStyleCnt="11">
        <dgm:presLayoutVars>
          <dgm:chMax val="0"/>
          <dgm:bulletEnabled val="1"/>
        </dgm:presLayoutVars>
      </dgm:prSet>
      <dgm:spPr/>
    </dgm:pt>
    <dgm:pt modelId="{F6CD936C-2000-42BB-833D-1B3E698459C2}" type="pres">
      <dgm:prSet presAssocID="{E6D0A2A0-0E54-45AD-93D4-103511727905}" presName="spacer" presStyleCnt="0"/>
      <dgm:spPr/>
    </dgm:pt>
    <dgm:pt modelId="{FE0AC36B-7A87-4091-818F-AAD50564FE78}" type="pres">
      <dgm:prSet presAssocID="{9CB4E999-3478-4261-9157-4514A119E795}" presName="parentText" presStyleLbl="node1" presStyleIdx="7" presStyleCnt="11">
        <dgm:presLayoutVars>
          <dgm:chMax val="0"/>
          <dgm:bulletEnabled val="1"/>
        </dgm:presLayoutVars>
      </dgm:prSet>
      <dgm:spPr/>
    </dgm:pt>
    <dgm:pt modelId="{186B9D26-59B3-4384-854F-7FC45B300ED8}" type="pres">
      <dgm:prSet presAssocID="{9FBE21BF-943E-4EB2-9EC3-6C6C7DECA07E}" presName="spacer" presStyleCnt="0"/>
      <dgm:spPr/>
    </dgm:pt>
    <dgm:pt modelId="{D78CAC74-9606-44F5-99C5-7131FA8733E5}" type="pres">
      <dgm:prSet presAssocID="{2F147581-7561-443D-8E00-D9B1C3790B51}" presName="parentText" presStyleLbl="node1" presStyleIdx="8" presStyleCnt="11">
        <dgm:presLayoutVars>
          <dgm:chMax val="0"/>
          <dgm:bulletEnabled val="1"/>
        </dgm:presLayoutVars>
      </dgm:prSet>
      <dgm:spPr/>
    </dgm:pt>
    <dgm:pt modelId="{3EAE071D-5B9C-4EBD-8146-C148D370407C}" type="pres">
      <dgm:prSet presAssocID="{5E0936DF-2CEA-486C-BBF3-5E421D536087}" presName="spacer" presStyleCnt="0"/>
      <dgm:spPr/>
    </dgm:pt>
    <dgm:pt modelId="{05263BE3-ACDA-4A55-BAE7-2A5535D2FCD0}" type="pres">
      <dgm:prSet presAssocID="{0E6304C5-0B1A-4002-90FF-49E5BDE5F0A9}" presName="parentText" presStyleLbl="node1" presStyleIdx="9" presStyleCnt="11">
        <dgm:presLayoutVars>
          <dgm:chMax val="0"/>
          <dgm:bulletEnabled val="1"/>
        </dgm:presLayoutVars>
      </dgm:prSet>
      <dgm:spPr/>
    </dgm:pt>
    <dgm:pt modelId="{489F621B-6257-45B9-8E15-6C80B5A1AFA3}" type="pres">
      <dgm:prSet presAssocID="{B508BCDC-5A7A-4C49-836A-020499FE890B}" presName="spacer" presStyleCnt="0"/>
      <dgm:spPr/>
    </dgm:pt>
    <dgm:pt modelId="{7C2AE27A-A336-4C4D-A5FB-611FA902180E}" type="pres">
      <dgm:prSet presAssocID="{89D264FE-1010-4290-98FE-C9366422FB31}" presName="parentText" presStyleLbl="node1" presStyleIdx="10" presStyleCnt="11">
        <dgm:presLayoutVars>
          <dgm:chMax val="0"/>
          <dgm:bulletEnabled val="1"/>
        </dgm:presLayoutVars>
      </dgm:prSet>
      <dgm:spPr/>
    </dgm:pt>
  </dgm:ptLst>
  <dgm:cxnLst>
    <dgm:cxn modelId="{D7CBCA03-EBD9-40D3-AB64-772158667FB2}" type="presOf" srcId="{D9DE38E0-883E-4899-B61F-026152B8BBCF}" destId="{652A9937-4D4F-43D2-B3E5-68285BE5D04B}" srcOrd="0" destOrd="0" presId="urn:microsoft.com/office/officeart/2005/8/layout/vList2"/>
    <dgm:cxn modelId="{8DC0890B-04E7-48AF-86F8-872A5F963127}" srcId="{EB7E317A-F89F-486C-B9D3-1CB7FA9830B8}" destId="{0635149A-5432-4931-9412-53D98D9E38AC}" srcOrd="3" destOrd="0" parTransId="{05686ECA-553B-415A-AD42-A629CE2B3DD8}" sibTransId="{74821C56-B7E8-4265-9017-DBFD2DA3D865}"/>
    <dgm:cxn modelId="{3E718C0B-3860-40B2-ABF1-5FEE136463A8}" type="presOf" srcId="{EB7E317A-F89F-486C-B9D3-1CB7FA9830B8}" destId="{DEF8511E-1B3A-447F-B753-D5B6EAEAFEB2}" srcOrd="0" destOrd="0" presId="urn:microsoft.com/office/officeart/2005/8/layout/vList2"/>
    <dgm:cxn modelId="{57A0B40B-54DC-4E32-9D86-859F1F678621}" type="presOf" srcId="{0E6304C5-0B1A-4002-90FF-49E5BDE5F0A9}" destId="{05263BE3-ACDA-4A55-BAE7-2A5535D2FCD0}" srcOrd="0" destOrd="0" presId="urn:microsoft.com/office/officeart/2005/8/layout/vList2"/>
    <dgm:cxn modelId="{335B431B-AB57-4B7A-8209-9C180B39787F}" srcId="{EB7E317A-F89F-486C-B9D3-1CB7FA9830B8}" destId="{D9DE38E0-883E-4899-B61F-026152B8BBCF}" srcOrd="2" destOrd="0" parTransId="{51DB007E-6A25-463A-BB35-8AA762759A71}" sibTransId="{4841DBD4-7435-4714-99B5-8D82ED27869B}"/>
    <dgm:cxn modelId="{6CDCB621-42CA-4ACE-BC3E-548C2E3D9AF9}" srcId="{EB7E317A-F89F-486C-B9D3-1CB7FA9830B8}" destId="{0E6304C5-0B1A-4002-90FF-49E5BDE5F0A9}" srcOrd="9" destOrd="0" parTransId="{0EF12022-16FD-404F-A4AF-738239382D2F}" sibTransId="{B508BCDC-5A7A-4C49-836A-020499FE890B}"/>
    <dgm:cxn modelId="{8E761B24-6289-4F36-9494-7B9B02571D76}" srcId="{EB7E317A-F89F-486C-B9D3-1CB7FA9830B8}" destId="{2F147581-7561-443D-8E00-D9B1C3790B51}" srcOrd="8" destOrd="0" parTransId="{942B64EA-8E38-4B37-9F83-3A6915D1075B}" sibTransId="{5E0936DF-2CEA-486C-BBF3-5E421D536087}"/>
    <dgm:cxn modelId="{09D76332-5193-415E-ABD9-D0ED0CEC5431}" srcId="{EB7E317A-F89F-486C-B9D3-1CB7FA9830B8}" destId="{44DFB6AC-9634-40E7-8239-9BC85E5DEA7E}" srcOrd="0" destOrd="0" parTransId="{99B5B52B-BB40-4E69-869E-40455C6DBE21}" sibTransId="{985DFCC7-75CA-453C-A05F-5C39E097A68F}"/>
    <dgm:cxn modelId="{6AE99038-AFC3-4E17-A94C-C57476264718}" srcId="{EB7E317A-F89F-486C-B9D3-1CB7FA9830B8}" destId="{9CB4E999-3478-4261-9157-4514A119E795}" srcOrd="7" destOrd="0" parTransId="{3B438C7D-20DE-41AC-81FC-FE83CC0F0515}" sibTransId="{9FBE21BF-943E-4EB2-9EC3-6C6C7DECA07E}"/>
    <dgm:cxn modelId="{5DBBA167-2B91-4A4D-A05E-E35E389731DC}" type="presOf" srcId="{89D264FE-1010-4290-98FE-C9366422FB31}" destId="{7C2AE27A-A336-4C4D-A5FB-611FA902180E}" srcOrd="0" destOrd="0" presId="urn:microsoft.com/office/officeart/2005/8/layout/vList2"/>
    <dgm:cxn modelId="{1F787369-C37E-4F64-A522-1E6EDFD51989}" srcId="{EB7E317A-F89F-486C-B9D3-1CB7FA9830B8}" destId="{E1EA5A9E-2E3E-4AA6-A923-750553EA277E}" srcOrd="5" destOrd="0" parTransId="{E7094553-07AF-4884-9114-B8EE5736FECA}" sibTransId="{55512D9F-B450-4AF9-8D69-FC255C0C0C89}"/>
    <dgm:cxn modelId="{51A1364A-736F-4A85-8C24-C4A39E9AE3FE}" type="presOf" srcId="{ADBD07BE-4B4B-46E2-9A56-164BDF9E4322}" destId="{E4006422-B475-4CAF-9C7C-8A259D86E64E}" srcOrd="0" destOrd="0" presId="urn:microsoft.com/office/officeart/2005/8/layout/vList2"/>
    <dgm:cxn modelId="{0B31646D-59DC-4B55-AF30-2985D7674327}" srcId="{EB7E317A-F89F-486C-B9D3-1CB7FA9830B8}" destId="{BDC3438E-B874-4BDA-90CD-0B5FDFDB902F}" srcOrd="4" destOrd="0" parTransId="{E6F33455-5111-4165-9346-A57CC8A995FE}" sibTransId="{E485FC67-8CBA-4942-BDAF-B3CD3062BD66}"/>
    <dgm:cxn modelId="{7A45056F-4FB1-4C35-9C05-FE04445C8ECC}" type="presOf" srcId="{2F147581-7561-443D-8E00-D9B1C3790B51}" destId="{D78CAC74-9606-44F5-99C5-7131FA8733E5}" srcOrd="0" destOrd="0" presId="urn:microsoft.com/office/officeart/2005/8/layout/vList2"/>
    <dgm:cxn modelId="{98BCD255-596A-4928-919E-144FDE64C897}" type="presOf" srcId="{0635149A-5432-4931-9412-53D98D9E38AC}" destId="{646BE874-5D9D-40D9-8C09-41D322CDF737}" srcOrd="0" destOrd="0" presId="urn:microsoft.com/office/officeart/2005/8/layout/vList2"/>
    <dgm:cxn modelId="{CE2E8084-9530-4D12-9607-40A1341FB90B}" type="presOf" srcId="{9CB4E999-3478-4261-9157-4514A119E795}" destId="{FE0AC36B-7A87-4091-818F-AAD50564FE78}" srcOrd="0" destOrd="0" presId="urn:microsoft.com/office/officeart/2005/8/layout/vList2"/>
    <dgm:cxn modelId="{32A5298E-B864-47CB-8009-79AE3D77D6D9}" type="presOf" srcId="{30CA17BE-F4D0-4D0B-AF3D-BED6B6B6E300}" destId="{6F115028-B01F-4367-8AE5-35AD75A69F3C}" srcOrd="0" destOrd="0" presId="urn:microsoft.com/office/officeart/2005/8/layout/vList2"/>
    <dgm:cxn modelId="{65B99B8F-3682-4A19-B15A-9D962B6AFB93}" srcId="{EB7E317A-F89F-486C-B9D3-1CB7FA9830B8}" destId="{ADBD07BE-4B4B-46E2-9A56-164BDF9E4322}" srcOrd="6" destOrd="0" parTransId="{6F1F45C8-DCEC-486B-95EF-731EAD0718C7}" sibTransId="{E6D0A2A0-0E54-45AD-93D4-103511727905}"/>
    <dgm:cxn modelId="{06A7FC90-0411-4E4B-B406-8ED29E8BE977}" type="presOf" srcId="{E1EA5A9E-2E3E-4AA6-A923-750553EA277E}" destId="{1A1D09E8-175F-497A-B977-AB05D692D5C3}" srcOrd="0" destOrd="0" presId="urn:microsoft.com/office/officeart/2005/8/layout/vList2"/>
    <dgm:cxn modelId="{D83899A1-3327-4D73-BBDD-8D4D6B4EBDBD}" srcId="{EB7E317A-F89F-486C-B9D3-1CB7FA9830B8}" destId="{89D264FE-1010-4290-98FE-C9366422FB31}" srcOrd="10" destOrd="0" parTransId="{B9C51314-DEBE-43FC-8B87-5DF804DFACF9}" sibTransId="{74BAAAB2-B0ED-4AA4-9016-6DD5F7822CD0}"/>
    <dgm:cxn modelId="{ADE3A3B3-401F-4C76-98E5-D31FB79705AE}" type="presOf" srcId="{BDC3438E-B874-4BDA-90CD-0B5FDFDB902F}" destId="{EA33EC4D-1972-43C0-9479-D88AFBE38571}" srcOrd="0" destOrd="0" presId="urn:microsoft.com/office/officeart/2005/8/layout/vList2"/>
    <dgm:cxn modelId="{62A13EBF-C93B-4818-A3CE-E2989FBF00A0}" srcId="{EB7E317A-F89F-486C-B9D3-1CB7FA9830B8}" destId="{30CA17BE-F4D0-4D0B-AF3D-BED6B6B6E300}" srcOrd="1" destOrd="0" parTransId="{D4C65420-65D3-40BF-BC30-8B851FFCFCF8}" sibTransId="{C09DFEB7-2F21-4E55-8087-9578D264C203}"/>
    <dgm:cxn modelId="{97F2B7EC-F1C3-4CED-B886-20C851B28600}" type="presOf" srcId="{44DFB6AC-9634-40E7-8239-9BC85E5DEA7E}" destId="{2B913C92-DF0B-458E-9EC4-27E03639C9C0}" srcOrd="0" destOrd="0" presId="urn:microsoft.com/office/officeart/2005/8/layout/vList2"/>
    <dgm:cxn modelId="{FEFB0D3F-DB0E-4187-B602-B7381F9E680D}" type="presParOf" srcId="{DEF8511E-1B3A-447F-B753-D5B6EAEAFEB2}" destId="{2B913C92-DF0B-458E-9EC4-27E03639C9C0}" srcOrd="0" destOrd="0" presId="urn:microsoft.com/office/officeart/2005/8/layout/vList2"/>
    <dgm:cxn modelId="{EAFB7344-4A67-41CD-B2F1-FC1BD6ED2526}" type="presParOf" srcId="{DEF8511E-1B3A-447F-B753-D5B6EAEAFEB2}" destId="{62C86AFC-CEC0-4D86-93CA-49F00648B2E9}" srcOrd="1" destOrd="0" presId="urn:microsoft.com/office/officeart/2005/8/layout/vList2"/>
    <dgm:cxn modelId="{B5E0BC2F-2044-47CB-BB05-2262FE7E0A57}" type="presParOf" srcId="{DEF8511E-1B3A-447F-B753-D5B6EAEAFEB2}" destId="{6F115028-B01F-4367-8AE5-35AD75A69F3C}" srcOrd="2" destOrd="0" presId="urn:microsoft.com/office/officeart/2005/8/layout/vList2"/>
    <dgm:cxn modelId="{6EFF4437-AF2A-490C-A79D-806F49F199FB}" type="presParOf" srcId="{DEF8511E-1B3A-447F-B753-D5B6EAEAFEB2}" destId="{7AF39A7B-15A1-4213-82EA-6EA165D0A0D7}" srcOrd="3" destOrd="0" presId="urn:microsoft.com/office/officeart/2005/8/layout/vList2"/>
    <dgm:cxn modelId="{8DC256B7-234D-4B8C-A6A9-5F05A5DFD56A}" type="presParOf" srcId="{DEF8511E-1B3A-447F-B753-D5B6EAEAFEB2}" destId="{652A9937-4D4F-43D2-B3E5-68285BE5D04B}" srcOrd="4" destOrd="0" presId="urn:microsoft.com/office/officeart/2005/8/layout/vList2"/>
    <dgm:cxn modelId="{31F16353-A80A-4CDF-AD70-6FF9E3BA88CD}" type="presParOf" srcId="{DEF8511E-1B3A-447F-B753-D5B6EAEAFEB2}" destId="{CC0C88C4-118E-41BA-B968-6AFDC5A07663}" srcOrd="5" destOrd="0" presId="urn:microsoft.com/office/officeart/2005/8/layout/vList2"/>
    <dgm:cxn modelId="{5EEC4D2E-90C3-4379-93C6-81A259E36159}" type="presParOf" srcId="{DEF8511E-1B3A-447F-B753-D5B6EAEAFEB2}" destId="{646BE874-5D9D-40D9-8C09-41D322CDF737}" srcOrd="6" destOrd="0" presId="urn:microsoft.com/office/officeart/2005/8/layout/vList2"/>
    <dgm:cxn modelId="{86CF50C4-F8FA-4F02-934C-ECD2790C43E9}" type="presParOf" srcId="{DEF8511E-1B3A-447F-B753-D5B6EAEAFEB2}" destId="{AD40B5D4-44DB-489A-9C9B-DA28B5187D66}" srcOrd="7" destOrd="0" presId="urn:microsoft.com/office/officeart/2005/8/layout/vList2"/>
    <dgm:cxn modelId="{4FF27F6A-5EAF-4A7F-8E9D-6C8C64A4431F}" type="presParOf" srcId="{DEF8511E-1B3A-447F-B753-D5B6EAEAFEB2}" destId="{EA33EC4D-1972-43C0-9479-D88AFBE38571}" srcOrd="8" destOrd="0" presId="urn:microsoft.com/office/officeart/2005/8/layout/vList2"/>
    <dgm:cxn modelId="{36C77FAB-0A80-4EA7-9FD3-00CE5C9E5E6D}" type="presParOf" srcId="{DEF8511E-1B3A-447F-B753-D5B6EAEAFEB2}" destId="{CB71FE9B-54B2-4131-A727-D5A01C1E39D8}" srcOrd="9" destOrd="0" presId="urn:microsoft.com/office/officeart/2005/8/layout/vList2"/>
    <dgm:cxn modelId="{F06099BE-8A08-4DF4-8938-BCA734AA0345}" type="presParOf" srcId="{DEF8511E-1B3A-447F-B753-D5B6EAEAFEB2}" destId="{1A1D09E8-175F-497A-B977-AB05D692D5C3}" srcOrd="10" destOrd="0" presId="urn:microsoft.com/office/officeart/2005/8/layout/vList2"/>
    <dgm:cxn modelId="{45260768-5491-46A3-A12C-CDB5D2E7135B}" type="presParOf" srcId="{DEF8511E-1B3A-447F-B753-D5B6EAEAFEB2}" destId="{54BF0885-428E-4AEE-9AF3-E0B041C0DA2F}" srcOrd="11" destOrd="0" presId="urn:microsoft.com/office/officeart/2005/8/layout/vList2"/>
    <dgm:cxn modelId="{54D9590F-3FD8-43F1-A320-508911264D3C}" type="presParOf" srcId="{DEF8511E-1B3A-447F-B753-D5B6EAEAFEB2}" destId="{E4006422-B475-4CAF-9C7C-8A259D86E64E}" srcOrd="12" destOrd="0" presId="urn:microsoft.com/office/officeart/2005/8/layout/vList2"/>
    <dgm:cxn modelId="{2DFB1D8D-CE34-40CC-BCBA-BA7DF2DB057E}" type="presParOf" srcId="{DEF8511E-1B3A-447F-B753-D5B6EAEAFEB2}" destId="{F6CD936C-2000-42BB-833D-1B3E698459C2}" srcOrd="13" destOrd="0" presId="urn:microsoft.com/office/officeart/2005/8/layout/vList2"/>
    <dgm:cxn modelId="{C84F92A7-1263-4460-8472-A23CA2069B2C}" type="presParOf" srcId="{DEF8511E-1B3A-447F-B753-D5B6EAEAFEB2}" destId="{FE0AC36B-7A87-4091-818F-AAD50564FE78}" srcOrd="14" destOrd="0" presId="urn:microsoft.com/office/officeart/2005/8/layout/vList2"/>
    <dgm:cxn modelId="{F4EECEA1-07D7-439C-A7B9-19C40E94AFFE}" type="presParOf" srcId="{DEF8511E-1B3A-447F-B753-D5B6EAEAFEB2}" destId="{186B9D26-59B3-4384-854F-7FC45B300ED8}" srcOrd="15" destOrd="0" presId="urn:microsoft.com/office/officeart/2005/8/layout/vList2"/>
    <dgm:cxn modelId="{2F8C3909-EAE4-4472-ACAD-73224B58708A}" type="presParOf" srcId="{DEF8511E-1B3A-447F-B753-D5B6EAEAFEB2}" destId="{D78CAC74-9606-44F5-99C5-7131FA8733E5}" srcOrd="16" destOrd="0" presId="urn:microsoft.com/office/officeart/2005/8/layout/vList2"/>
    <dgm:cxn modelId="{1C12A155-62FD-4232-9F6E-F3AD25384CB5}" type="presParOf" srcId="{DEF8511E-1B3A-447F-B753-D5B6EAEAFEB2}" destId="{3EAE071D-5B9C-4EBD-8146-C148D370407C}" srcOrd="17" destOrd="0" presId="urn:microsoft.com/office/officeart/2005/8/layout/vList2"/>
    <dgm:cxn modelId="{D13ED3E6-35CE-4D1D-A602-0E7F09BD73EF}" type="presParOf" srcId="{DEF8511E-1B3A-447F-B753-D5B6EAEAFEB2}" destId="{05263BE3-ACDA-4A55-BAE7-2A5535D2FCD0}" srcOrd="18" destOrd="0" presId="urn:microsoft.com/office/officeart/2005/8/layout/vList2"/>
    <dgm:cxn modelId="{DCAE8311-32C8-4AD7-A492-A47A83F2DD7D}" type="presParOf" srcId="{DEF8511E-1B3A-447F-B753-D5B6EAEAFEB2}" destId="{489F621B-6257-45B9-8E15-6C80B5A1AFA3}" srcOrd="19" destOrd="0" presId="urn:microsoft.com/office/officeart/2005/8/layout/vList2"/>
    <dgm:cxn modelId="{94778C47-5718-4551-866D-7B2A563D6B56}" type="presParOf" srcId="{DEF8511E-1B3A-447F-B753-D5B6EAEAFEB2}" destId="{7C2AE27A-A336-4C4D-A5FB-611FA902180E}" srcOrd="2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33278C53-CF34-4C2E-A63D-DD14BD405271}" type="doc">
      <dgm:prSet loTypeId="urn:microsoft.com/office/officeart/2005/8/layout/vList2" loCatId="list" qsTypeId="urn:microsoft.com/office/officeart/2005/8/quickstyle/simple5" qsCatId="simple" csTypeId="urn:microsoft.com/office/officeart/2005/8/colors/accent1_4" csCatId="accent1" phldr="1"/>
      <dgm:spPr/>
      <dgm:t>
        <a:bodyPr/>
        <a:lstStyle/>
        <a:p>
          <a:endParaRPr lang="en-US"/>
        </a:p>
      </dgm:t>
    </dgm:pt>
    <dgm:pt modelId="{0F9A0993-57C6-41B5-83B4-A61D900F0C33}">
      <dgm:prSet/>
      <dgm:spPr/>
      <dgm:t>
        <a:bodyPr/>
        <a:lstStyle/>
        <a:p>
          <a:r>
            <a:rPr lang="en-GB" dirty="0">
              <a:solidFill>
                <a:schemeClr val="tx1"/>
              </a:solidFill>
            </a:rPr>
            <a:t>Health and Safety at Work etc. Act 1974 Sections 2 and 3</a:t>
          </a:r>
        </a:p>
      </dgm:t>
    </dgm:pt>
    <dgm:pt modelId="{E0665CA3-BC18-4A2A-94E7-636C3A03E52F}" type="parTrans" cxnId="{0F30D06B-0608-4931-B251-5166B0ECD619}">
      <dgm:prSet/>
      <dgm:spPr/>
      <dgm:t>
        <a:bodyPr/>
        <a:lstStyle/>
        <a:p>
          <a:endParaRPr lang="en-US"/>
        </a:p>
      </dgm:t>
    </dgm:pt>
    <dgm:pt modelId="{904B5418-703D-48A4-B443-1BB860452F4F}" type="sibTrans" cxnId="{0F30D06B-0608-4931-B251-5166B0ECD619}">
      <dgm:prSet/>
      <dgm:spPr/>
      <dgm:t>
        <a:bodyPr/>
        <a:lstStyle/>
        <a:p>
          <a:endParaRPr lang="en-US"/>
        </a:p>
      </dgm:t>
    </dgm:pt>
    <dgm:pt modelId="{64DF7F6E-B5E1-41A6-B229-F58DC114EE7E}">
      <dgm:prSet/>
      <dgm:spPr/>
      <dgm:t>
        <a:bodyPr/>
        <a:lstStyle/>
        <a:p>
          <a:r>
            <a:rPr lang="en-GB">
              <a:solidFill>
                <a:schemeClr val="tx1"/>
              </a:solidFill>
            </a:rPr>
            <a:t>Workplace (Health, Safety and Welfare) Regulations 1992</a:t>
          </a:r>
        </a:p>
      </dgm:t>
    </dgm:pt>
    <dgm:pt modelId="{1C6567F2-E9AF-44C2-8B67-566E50036A5C}" type="parTrans" cxnId="{C1B2E641-41CC-49D5-917D-7FCCD0D08594}">
      <dgm:prSet/>
      <dgm:spPr/>
      <dgm:t>
        <a:bodyPr/>
        <a:lstStyle/>
        <a:p>
          <a:endParaRPr lang="en-US"/>
        </a:p>
      </dgm:t>
    </dgm:pt>
    <dgm:pt modelId="{80A4C8E9-7514-4341-BEE6-0D244A65CC0C}" type="sibTrans" cxnId="{C1B2E641-41CC-49D5-917D-7FCCD0D08594}">
      <dgm:prSet/>
      <dgm:spPr/>
      <dgm:t>
        <a:bodyPr/>
        <a:lstStyle/>
        <a:p>
          <a:endParaRPr lang="en-US"/>
        </a:p>
      </dgm:t>
    </dgm:pt>
    <dgm:pt modelId="{C3D8CD02-B920-4C4A-8C7B-A9B98FC4C4F3}">
      <dgm:prSet/>
      <dgm:spPr/>
      <dgm:t>
        <a:bodyPr/>
        <a:lstStyle/>
        <a:p>
          <a:r>
            <a:rPr lang="en-GB">
              <a:solidFill>
                <a:schemeClr val="tx1"/>
              </a:solidFill>
            </a:rPr>
            <a:t>Construction Information Sheet CIS 59 “ Provision of welfare facilities during construction work”</a:t>
          </a:r>
        </a:p>
      </dgm:t>
    </dgm:pt>
    <dgm:pt modelId="{9ADDB153-E212-4740-BFFE-68C0E4F33758}" type="parTrans" cxnId="{B1975968-4DF8-4DCF-9BCE-17ED06C623C2}">
      <dgm:prSet/>
      <dgm:spPr/>
      <dgm:t>
        <a:bodyPr/>
        <a:lstStyle/>
        <a:p>
          <a:endParaRPr lang="en-US"/>
        </a:p>
      </dgm:t>
    </dgm:pt>
    <dgm:pt modelId="{F6E984D3-4B3F-4121-AA78-E07D9627371A}" type="sibTrans" cxnId="{B1975968-4DF8-4DCF-9BCE-17ED06C623C2}">
      <dgm:prSet/>
      <dgm:spPr/>
      <dgm:t>
        <a:bodyPr/>
        <a:lstStyle/>
        <a:p>
          <a:endParaRPr lang="en-US"/>
        </a:p>
      </dgm:t>
    </dgm:pt>
    <dgm:pt modelId="{D4DEF33A-97C4-4B19-B284-3AACD18AB8A0}">
      <dgm:prSet/>
      <dgm:spPr/>
      <dgm:t>
        <a:bodyPr/>
        <a:lstStyle/>
        <a:p>
          <a:r>
            <a:rPr lang="en-GB">
              <a:solidFill>
                <a:schemeClr val="tx1"/>
              </a:solidFill>
            </a:rPr>
            <a:t>Working at Height Regulations 2005</a:t>
          </a:r>
        </a:p>
      </dgm:t>
    </dgm:pt>
    <dgm:pt modelId="{D10C6905-A39B-48B7-A499-238EEFBB739D}" type="parTrans" cxnId="{45C6DC6F-D98E-4D53-A048-195485F5EE93}">
      <dgm:prSet/>
      <dgm:spPr/>
      <dgm:t>
        <a:bodyPr/>
        <a:lstStyle/>
        <a:p>
          <a:endParaRPr lang="en-US"/>
        </a:p>
      </dgm:t>
    </dgm:pt>
    <dgm:pt modelId="{97BDB050-DB2F-4E34-B10A-88E02FD5AC06}" type="sibTrans" cxnId="{45C6DC6F-D98E-4D53-A048-195485F5EE93}">
      <dgm:prSet/>
      <dgm:spPr/>
      <dgm:t>
        <a:bodyPr/>
        <a:lstStyle/>
        <a:p>
          <a:endParaRPr lang="en-US"/>
        </a:p>
      </dgm:t>
    </dgm:pt>
    <dgm:pt modelId="{ECDDC203-F1CD-421A-A30B-C5B6379BA748}">
      <dgm:prSet/>
      <dgm:spPr/>
      <dgm:t>
        <a:bodyPr/>
        <a:lstStyle/>
        <a:p>
          <a:r>
            <a:rPr lang="en-GB">
              <a:solidFill>
                <a:schemeClr val="tx1"/>
              </a:solidFill>
            </a:rPr>
            <a:t>Control of Asbestos Regulations 2012</a:t>
          </a:r>
        </a:p>
      </dgm:t>
    </dgm:pt>
    <dgm:pt modelId="{875508EE-EC85-4EF2-B6F3-19C4B83BEFBA}" type="parTrans" cxnId="{6BD01AAF-969E-46DA-84FF-6669B884D047}">
      <dgm:prSet/>
      <dgm:spPr/>
      <dgm:t>
        <a:bodyPr/>
        <a:lstStyle/>
        <a:p>
          <a:endParaRPr lang="en-US"/>
        </a:p>
      </dgm:t>
    </dgm:pt>
    <dgm:pt modelId="{61BFF4A0-E05E-4B61-B640-46D8375D1669}" type="sibTrans" cxnId="{6BD01AAF-969E-46DA-84FF-6669B884D047}">
      <dgm:prSet/>
      <dgm:spPr/>
      <dgm:t>
        <a:bodyPr/>
        <a:lstStyle/>
        <a:p>
          <a:endParaRPr lang="en-US"/>
        </a:p>
      </dgm:t>
    </dgm:pt>
    <dgm:pt modelId="{7777851E-02AA-4785-814A-334B349FE9F5}">
      <dgm:prSet/>
      <dgm:spPr/>
      <dgm:t>
        <a:bodyPr/>
        <a:lstStyle/>
        <a:p>
          <a:r>
            <a:rPr lang="en-GB">
              <a:solidFill>
                <a:schemeClr val="tx1"/>
              </a:solidFill>
            </a:rPr>
            <a:t>HSG 150 – Health and Safety in Construction</a:t>
          </a:r>
        </a:p>
      </dgm:t>
    </dgm:pt>
    <dgm:pt modelId="{7B1BD66A-9045-4E39-8495-AA7E23CD97EB}" type="parTrans" cxnId="{6AA6AA74-A81A-41FA-885B-6C1476FAAAA6}">
      <dgm:prSet/>
      <dgm:spPr/>
      <dgm:t>
        <a:bodyPr/>
        <a:lstStyle/>
        <a:p>
          <a:endParaRPr lang="en-US"/>
        </a:p>
      </dgm:t>
    </dgm:pt>
    <dgm:pt modelId="{DD526F3D-1A21-40B3-BE98-F8F9974C4944}" type="sibTrans" cxnId="{6AA6AA74-A81A-41FA-885B-6C1476FAAAA6}">
      <dgm:prSet/>
      <dgm:spPr/>
      <dgm:t>
        <a:bodyPr/>
        <a:lstStyle/>
        <a:p>
          <a:endParaRPr lang="en-US"/>
        </a:p>
      </dgm:t>
    </dgm:pt>
    <dgm:pt modelId="{C174C8AE-AED3-4107-82D8-8B18AED2726B}" type="pres">
      <dgm:prSet presAssocID="{33278C53-CF34-4C2E-A63D-DD14BD405271}" presName="linear" presStyleCnt="0">
        <dgm:presLayoutVars>
          <dgm:animLvl val="lvl"/>
          <dgm:resizeHandles val="exact"/>
        </dgm:presLayoutVars>
      </dgm:prSet>
      <dgm:spPr/>
    </dgm:pt>
    <dgm:pt modelId="{1C47CC40-CD98-4AC4-943E-9D8A33D4483A}" type="pres">
      <dgm:prSet presAssocID="{0F9A0993-57C6-41B5-83B4-A61D900F0C33}" presName="parentText" presStyleLbl="node1" presStyleIdx="0" presStyleCnt="6">
        <dgm:presLayoutVars>
          <dgm:chMax val="0"/>
          <dgm:bulletEnabled val="1"/>
        </dgm:presLayoutVars>
      </dgm:prSet>
      <dgm:spPr/>
    </dgm:pt>
    <dgm:pt modelId="{44C9DFE1-A04B-4DBD-A168-9D1AA966DBE4}" type="pres">
      <dgm:prSet presAssocID="{904B5418-703D-48A4-B443-1BB860452F4F}" presName="spacer" presStyleCnt="0"/>
      <dgm:spPr/>
    </dgm:pt>
    <dgm:pt modelId="{1B6717AB-7956-4A31-8927-B7675C3F468B}" type="pres">
      <dgm:prSet presAssocID="{64DF7F6E-B5E1-41A6-B229-F58DC114EE7E}" presName="parentText" presStyleLbl="node1" presStyleIdx="1" presStyleCnt="6">
        <dgm:presLayoutVars>
          <dgm:chMax val="0"/>
          <dgm:bulletEnabled val="1"/>
        </dgm:presLayoutVars>
      </dgm:prSet>
      <dgm:spPr/>
    </dgm:pt>
    <dgm:pt modelId="{63C191D2-6292-4AD2-B69B-BA386EF1861E}" type="pres">
      <dgm:prSet presAssocID="{80A4C8E9-7514-4341-BEE6-0D244A65CC0C}" presName="spacer" presStyleCnt="0"/>
      <dgm:spPr/>
    </dgm:pt>
    <dgm:pt modelId="{C617973E-4DF6-4A80-9709-FD0D95FAF0AE}" type="pres">
      <dgm:prSet presAssocID="{C3D8CD02-B920-4C4A-8C7B-A9B98FC4C4F3}" presName="parentText" presStyleLbl="node1" presStyleIdx="2" presStyleCnt="6">
        <dgm:presLayoutVars>
          <dgm:chMax val="0"/>
          <dgm:bulletEnabled val="1"/>
        </dgm:presLayoutVars>
      </dgm:prSet>
      <dgm:spPr/>
    </dgm:pt>
    <dgm:pt modelId="{E7301D5B-1678-4922-959A-1B3D45D4708F}" type="pres">
      <dgm:prSet presAssocID="{F6E984D3-4B3F-4121-AA78-E07D9627371A}" presName="spacer" presStyleCnt="0"/>
      <dgm:spPr/>
    </dgm:pt>
    <dgm:pt modelId="{6FA34D7D-D2DC-4627-9336-8AE80A847C8A}" type="pres">
      <dgm:prSet presAssocID="{D4DEF33A-97C4-4B19-B284-3AACD18AB8A0}" presName="parentText" presStyleLbl="node1" presStyleIdx="3" presStyleCnt="6">
        <dgm:presLayoutVars>
          <dgm:chMax val="0"/>
          <dgm:bulletEnabled val="1"/>
        </dgm:presLayoutVars>
      </dgm:prSet>
      <dgm:spPr/>
    </dgm:pt>
    <dgm:pt modelId="{D4BAD1EB-7092-40B6-9E5E-6D171A8DCA75}" type="pres">
      <dgm:prSet presAssocID="{97BDB050-DB2F-4E34-B10A-88E02FD5AC06}" presName="spacer" presStyleCnt="0"/>
      <dgm:spPr/>
    </dgm:pt>
    <dgm:pt modelId="{1B5C6EBF-C0F9-4237-AA39-26137F9B534B}" type="pres">
      <dgm:prSet presAssocID="{ECDDC203-F1CD-421A-A30B-C5B6379BA748}" presName="parentText" presStyleLbl="node1" presStyleIdx="4" presStyleCnt="6">
        <dgm:presLayoutVars>
          <dgm:chMax val="0"/>
          <dgm:bulletEnabled val="1"/>
        </dgm:presLayoutVars>
      </dgm:prSet>
      <dgm:spPr/>
    </dgm:pt>
    <dgm:pt modelId="{1A02CD2C-992F-44E8-A83B-418DB9A47ED0}" type="pres">
      <dgm:prSet presAssocID="{61BFF4A0-E05E-4B61-B640-46D8375D1669}" presName="spacer" presStyleCnt="0"/>
      <dgm:spPr/>
    </dgm:pt>
    <dgm:pt modelId="{6547AA18-2EC0-4389-A177-F596621E21F4}" type="pres">
      <dgm:prSet presAssocID="{7777851E-02AA-4785-814A-334B349FE9F5}" presName="parentText" presStyleLbl="node1" presStyleIdx="5" presStyleCnt="6">
        <dgm:presLayoutVars>
          <dgm:chMax val="0"/>
          <dgm:bulletEnabled val="1"/>
        </dgm:presLayoutVars>
      </dgm:prSet>
      <dgm:spPr/>
    </dgm:pt>
  </dgm:ptLst>
  <dgm:cxnLst>
    <dgm:cxn modelId="{3BA6A50D-53D1-4D0F-A766-C65F7FFDF571}" type="presOf" srcId="{7777851E-02AA-4785-814A-334B349FE9F5}" destId="{6547AA18-2EC0-4389-A177-F596621E21F4}" srcOrd="0" destOrd="0" presId="urn:microsoft.com/office/officeart/2005/8/layout/vList2"/>
    <dgm:cxn modelId="{D555CA17-6593-4885-9AEB-5F61BF3AFB0C}" type="presOf" srcId="{C3D8CD02-B920-4C4A-8C7B-A9B98FC4C4F3}" destId="{C617973E-4DF6-4A80-9709-FD0D95FAF0AE}" srcOrd="0" destOrd="0" presId="urn:microsoft.com/office/officeart/2005/8/layout/vList2"/>
    <dgm:cxn modelId="{C1B2E641-41CC-49D5-917D-7FCCD0D08594}" srcId="{33278C53-CF34-4C2E-A63D-DD14BD405271}" destId="{64DF7F6E-B5E1-41A6-B229-F58DC114EE7E}" srcOrd="1" destOrd="0" parTransId="{1C6567F2-E9AF-44C2-8B67-566E50036A5C}" sibTransId="{80A4C8E9-7514-4341-BEE6-0D244A65CC0C}"/>
    <dgm:cxn modelId="{B1975968-4DF8-4DCF-9BCE-17ED06C623C2}" srcId="{33278C53-CF34-4C2E-A63D-DD14BD405271}" destId="{C3D8CD02-B920-4C4A-8C7B-A9B98FC4C4F3}" srcOrd="2" destOrd="0" parTransId="{9ADDB153-E212-4740-BFFE-68C0E4F33758}" sibTransId="{F6E984D3-4B3F-4121-AA78-E07D9627371A}"/>
    <dgm:cxn modelId="{FA3E086B-0DD0-4A4D-9D4D-EF4542BDBFF7}" type="presOf" srcId="{33278C53-CF34-4C2E-A63D-DD14BD405271}" destId="{C174C8AE-AED3-4107-82D8-8B18AED2726B}" srcOrd="0" destOrd="0" presId="urn:microsoft.com/office/officeart/2005/8/layout/vList2"/>
    <dgm:cxn modelId="{0F30D06B-0608-4931-B251-5166B0ECD619}" srcId="{33278C53-CF34-4C2E-A63D-DD14BD405271}" destId="{0F9A0993-57C6-41B5-83B4-A61D900F0C33}" srcOrd="0" destOrd="0" parTransId="{E0665CA3-BC18-4A2A-94E7-636C3A03E52F}" sibTransId="{904B5418-703D-48A4-B443-1BB860452F4F}"/>
    <dgm:cxn modelId="{45C6DC6F-D98E-4D53-A048-195485F5EE93}" srcId="{33278C53-CF34-4C2E-A63D-DD14BD405271}" destId="{D4DEF33A-97C4-4B19-B284-3AACD18AB8A0}" srcOrd="3" destOrd="0" parTransId="{D10C6905-A39B-48B7-A499-238EEFBB739D}" sibTransId="{97BDB050-DB2F-4E34-B10A-88E02FD5AC06}"/>
    <dgm:cxn modelId="{F9E6B251-3469-42FB-A53A-BCDD30B275DB}" type="presOf" srcId="{64DF7F6E-B5E1-41A6-B229-F58DC114EE7E}" destId="{1B6717AB-7956-4A31-8927-B7675C3F468B}" srcOrd="0" destOrd="0" presId="urn:microsoft.com/office/officeart/2005/8/layout/vList2"/>
    <dgm:cxn modelId="{6AA6AA74-A81A-41FA-885B-6C1476FAAAA6}" srcId="{33278C53-CF34-4C2E-A63D-DD14BD405271}" destId="{7777851E-02AA-4785-814A-334B349FE9F5}" srcOrd="5" destOrd="0" parTransId="{7B1BD66A-9045-4E39-8495-AA7E23CD97EB}" sibTransId="{DD526F3D-1A21-40B3-BE98-F8F9974C4944}"/>
    <dgm:cxn modelId="{65AFFC77-9BDB-422C-AA6D-32BBD6D20C11}" type="presOf" srcId="{0F9A0993-57C6-41B5-83B4-A61D900F0C33}" destId="{1C47CC40-CD98-4AC4-943E-9D8A33D4483A}" srcOrd="0" destOrd="0" presId="urn:microsoft.com/office/officeart/2005/8/layout/vList2"/>
    <dgm:cxn modelId="{6BD01AAF-969E-46DA-84FF-6669B884D047}" srcId="{33278C53-CF34-4C2E-A63D-DD14BD405271}" destId="{ECDDC203-F1CD-421A-A30B-C5B6379BA748}" srcOrd="4" destOrd="0" parTransId="{875508EE-EC85-4EF2-B6F3-19C4B83BEFBA}" sibTransId="{61BFF4A0-E05E-4B61-B640-46D8375D1669}"/>
    <dgm:cxn modelId="{AF02E2B8-F9FB-495E-A234-6E93F705A780}" type="presOf" srcId="{ECDDC203-F1CD-421A-A30B-C5B6379BA748}" destId="{1B5C6EBF-C0F9-4237-AA39-26137F9B534B}" srcOrd="0" destOrd="0" presId="urn:microsoft.com/office/officeart/2005/8/layout/vList2"/>
    <dgm:cxn modelId="{FB5FD3EE-481E-4B87-8BF3-7923AA05048C}" type="presOf" srcId="{D4DEF33A-97C4-4B19-B284-3AACD18AB8A0}" destId="{6FA34D7D-D2DC-4627-9336-8AE80A847C8A}" srcOrd="0" destOrd="0" presId="urn:microsoft.com/office/officeart/2005/8/layout/vList2"/>
    <dgm:cxn modelId="{E83DCA5B-3209-4799-837B-4DCDD7DD64B5}" type="presParOf" srcId="{C174C8AE-AED3-4107-82D8-8B18AED2726B}" destId="{1C47CC40-CD98-4AC4-943E-9D8A33D4483A}" srcOrd="0" destOrd="0" presId="urn:microsoft.com/office/officeart/2005/8/layout/vList2"/>
    <dgm:cxn modelId="{EF4287D2-1036-4EC3-A340-4259F92D7B6B}" type="presParOf" srcId="{C174C8AE-AED3-4107-82D8-8B18AED2726B}" destId="{44C9DFE1-A04B-4DBD-A168-9D1AA966DBE4}" srcOrd="1" destOrd="0" presId="urn:microsoft.com/office/officeart/2005/8/layout/vList2"/>
    <dgm:cxn modelId="{B2ADB2FD-27F9-4FE2-BDAC-E0A4591DABE0}" type="presParOf" srcId="{C174C8AE-AED3-4107-82D8-8B18AED2726B}" destId="{1B6717AB-7956-4A31-8927-B7675C3F468B}" srcOrd="2" destOrd="0" presId="urn:microsoft.com/office/officeart/2005/8/layout/vList2"/>
    <dgm:cxn modelId="{CFB26DB5-A1B7-49AD-956C-F14241E6029C}" type="presParOf" srcId="{C174C8AE-AED3-4107-82D8-8B18AED2726B}" destId="{63C191D2-6292-4AD2-B69B-BA386EF1861E}" srcOrd="3" destOrd="0" presId="urn:microsoft.com/office/officeart/2005/8/layout/vList2"/>
    <dgm:cxn modelId="{DA6E9D9A-2EF4-43E4-B57E-6D50B1A112BE}" type="presParOf" srcId="{C174C8AE-AED3-4107-82D8-8B18AED2726B}" destId="{C617973E-4DF6-4A80-9709-FD0D95FAF0AE}" srcOrd="4" destOrd="0" presId="urn:microsoft.com/office/officeart/2005/8/layout/vList2"/>
    <dgm:cxn modelId="{5113153D-7DEA-48DC-8A7E-7C873E7AB7A4}" type="presParOf" srcId="{C174C8AE-AED3-4107-82D8-8B18AED2726B}" destId="{E7301D5B-1678-4922-959A-1B3D45D4708F}" srcOrd="5" destOrd="0" presId="urn:microsoft.com/office/officeart/2005/8/layout/vList2"/>
    <dgm:cxn modelId="{AFEB8FDB-26D8-43FF-950C-B7FF064146A0}" type="presParOf" srcId="{C174C8AE-AED3-4107-82D8-8B18AED2726B}" destId="{6FA34D7D-D2DC-4627-9336-8AE80A847C8A}" srcOrd="6" destOrd="0" presId="urn:microsoft.com/office/officeart/2005/8/layout/vList2"/>
    <dgm:cxn modelId="{FDD348FA-1191-4750-923E-694B09292A36}" type="presParOf" srcId="{C174C8AE-AED3-4107-82D8-8B18AED2726B}" destId="{D4BAD1EB-7092-40B6-9E5E-6D171A8DCA75}" srcOrd="7" destOrd="0" presId="urn:microsoft.com/office/officeart/2005/8/layout/vList2"/>
    <dgm:cxn modelId="{862441F8-4207-4721-9F01-2B7FFD326A9A}" type="presParOf" srcId="{C174C8AE-AED3-4107-82D8-8B18AED2726B}" destId="{1B5C6EBF-C0F9-4237-AA39-26137F9B534B}" srcOrd="8" destOrd="0" presId="urn:microsoft.com/office/officeart/2005/8/layout/vList2"/>
    <dgm:cxn modelId="{696D59CF-ED66-4816-BE18-E232E066D2CF}" type="presParOf" srcId="{C174C8AE-AED3-4107-82D8-8B18AED2726B}" destId="{1A02CD2C-992F-44E8-A83B-418DB9A47ED0}" srcOrd="9" destOrd="0" presId="urn:microsoft.com/office/officeart/2005/8/layout/vList2"/>
    <dgm:cxn modelId="{43F00599-2709-4920-A33B-1032C4792619}" type="presParOf" srcId="{C174C8AE-AED3-4107-82D8-8B18AED2726B}" destId="{6547AA18-2EC0-4389-A177-F596621E21F4}"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3563C8FC-D979-48FF-AF89-848AAF41AA11}" type="doc">
      <dgm:prSet loTypeId="urn:microsoft.com/office/officeart/2005/8/layout/cycle2" loCatId="cycle" qsTypeId="urn:microsoft.com/office/officeart/2005/8/quickstyle/simple5" qsCatId="simple" csTypeId="urn:microsoft.com/office/officeart/2005/8/colors/accent1_4" csCatId="accent1" phldr="1"/>
      <dgm:spPr/>
      <dgm:t>
        <a:bodyPr/>
        <a:lstStyle/>
        <a:p>
          <a:endParaRPr lang="en-US"/>
        </a:p>
      </dgm:t>
    </dgm:pt>
    <dgm:pt modelId="{7A270E84-EA29-438C-87B3-757EABA76738}">
      <dgm:prSet custT="1"/>
      <dgm:spPr/>
      <dgm:t>
        <a:bodyPr/>
        <a:lstStyle/>
        <a:p>
          <a:r>
            <a:rPr lang="en-GB" sz="1400">
              <a:solidFill>
                <a:schemeClr val="tx1"/>
              </a:solidFill>
            </a:rPr>
            <a:t>Management of Health and Safety at Work Regulations 1999</a:t>
          </a:r>
        </a:p>
      </dgm:t>
    </dgm:pt>
    <dgm:pt modelId="{3C81449B-D05A-4D97-B281-C7D2CA27761E}" type="parTrans" cxnId="{27B3AC70-5874-4A3C-AB47-654ADB205C75}">
      <dgm:prSet/>
      <dgm:spPr/>
      <dgm:t>
        <a:bodyPr/>
        <a:lstStyle/>
        <a:p>
          <a:endParaRPr lang="en-US"/>
        </a:p>
      </dgm:t>
    </dgm:pt>
    <dgm:pt modelId="{FC55D32C-9E6C-47A1-847E-11FDE14560D9}" type="sibTrans" cxnId="{27B3AC70-5874-4A3C-AB47-654ADB205C75}">
      <dgm:prSet custT="1"/>
      <dgm:spPr/>
      <dgm:t>
        <a:bodyPr/>
        <a:lstStyle/>
        <a:p>
          <a:endParaRPr lang="en-US" sz="1200">
            <a:solidFill>
              <a:schemeClr val="tx1"/>
            </a:solidFill>
          </a:endParaRPr>
        </a:p>
      </dgm:t>
    </dgm:pt>
    <dgm:pt modelId="{36590C98-7751-4DE9-A61D-6F08ED08C43D}">
      <dgm:prSet custT="1"/>
      <dgm:spPr/>
      <dgm:t>
        <a:bodyPr/>
        <a:lstStyle/>
        <a:p>
          <a:r>
            <a:rPr lang="en-GB" sz="1400" dirty="0">
              <a:solidFill>
                <a:schemeClr val="tx1"/>
              </a:solidFill>
            </a:rPr>
            <a:t>Provision and Use of Work Equipment Regulations 1998</a:t>
          </a:r>
        </a:p>
      </dgm:t>
    </dgm:pt>
    <dgm:pt modelId="{FA7B69FC-12ED-4479-B676-578B764399DE}" type="parTrans" cxnId="{A3A3B313-17B7-4B49-B797-223002EDCC7C}">
      <dgm:prSet/>
      <dgm:spPr/>
      <dgm:t>
        <a:bodyPr/>
        <a:lstStyle/>
        <a:p>
          <a:endParaRPr lang="en-US"/>
        </a:p>
      </dgm:t>
    </dgm:pt>
    <dgm:pt modelId="{8A8B2952-9A17-4E3F-B88A-2C7D9882534B}" type="sibTrans" cxnId="{A3A3B313-17B7-4B49-B797-223002EDCC7C}">
      <dgm:prSet custT="1"/>
      <dgm:spPr/>
      <dgm:t>
        <a:bodyPr/>
        <a:lstStyle/>
        <a:p>
          <a:endParaRPr lang="en-US" sz="1200">
            <a:solidFill>
              <a:schemeClr val="tx1"/>
            </a:solidFill>
          </a:endParaRPr>
        </a:p>
      </dgm:t>
    </dgm:pt>
    <dgm:pt modelId="{FD3F88FE-CC59-4741-91EE-093A4075660F}">
      <dgm:prSet custT="1"/>
      <dgm:spPr/>
      <dgm:t>
        <a:bodyPr/>
        <a:lstStyle/>
        <a:p>
          <a:r>
            <a:rPr lang="en-GB" sz="1400" dirty="0">
              <a:solidFill>
                <a:schemeClr val="tx1"/>
              </a:solidFill>
            </a:rPr>
            <a:t>Lifting Operations and Lifting Equipment Regulations 1998</a:t>
          </a:r>
        </a:p>
      </dgm:t>
    </dgm:pt>
    <dgm:pt modelId="{5327750E-48F6-4281-97F9-BCFF3BE5B346}" type="parTrans" cxnId="{98441EB3-F2DC-49BA-82C8-CBD48CF6ABB7}">
      <dgm:prSet/>
      <dgm:spPr/>
      <dgm:t>
        <a:bodyPr/>
        <a:lstStyle/>
        <a:p>
          <a:endParaRPr lang="en-US"/>
        </a:p>
      </dgm:t>
    </dgm:pt>
    <dgm:pt modelId="{8B6F87E3-8DBB-4FB7-997D-B5B2FA3BE3C3}" type="sibTrans" cxnId="{98441EB3-F2DC-49BA-82C8-CBD48CF6ABB7}">
      <dgm:prSet custT="1"/>
      <dgm:spPr/>
      <dgm:t>
        <a:bodyPr/>
        <a:lstStyle/>
        <a:p>
          <a:endParaRPr lang="en-US" sz="1200">
            <a:solidFill>
              <a:schemeClr val="tx1"/>
            </a:solidFill>
          </a:endParaRPr>
        </a:p>
      </dgm:t>
    </dgm:pt>
    <dgm:pt modelId="{E1D269A1-636E-4294-A49C-E5130AAB1673}">
      <dgm:prSet custT="1"/>
      <dgm:spPr/>
      <dgm:t>
        <a:bodyPr/>
        <a:lstStyle/>
        <a:p>
          <a:r>
            <a:rPr lang="en-GB" sz="1400">
              <a:solidFill>
                <a:schemeClr val="tx1"/>
              </a:solidFill>
            </a:rPr>
            <a:t>Electricity at Work Regulations 1989</a:t>
          </a:r>
        </a:p>
      </dgm:t>
    </dgm:pt>
    <dgm:pt modelId="{7130DE40-07F7-4C2F-88F7-75C7E1AE1598}" type="parTrans" cxnId="{2F06E8E4-1B17-4EA2-906A-317AE9142581}">
      <dgm:prSet/>
      <dgm:spPr/>
      <dgm:t>
        <a:bodyPr/>
        <a:lstStyle/>
        <a:p>
          <a:endParaRPr lang="en-US"/>
        </a:p>
      </dgm:t>
    </dgm:pt>
    <dgm:pt modelId="{0C824885-05DD-491B-B077-CBBEEDCF908B}" type="sibTrans" cxnId="{2F06E8E4-1B17-4EA2-906A-317AE9142581}">
      <dgm:prSet custT="1"/>
      <dgm:spPr/>
      <dgm:t>
        <a:bodyPr/>
        <a:lstStyle/>
        <a:p>
          <a:endParaRPr lang="en-US" sz="1200">
            <a:solidFill>
              <a:schemeClr val="tx1"/>
            </a:solidFill>
          </a:endParaRPr>
        </a:p>
      </dgm:t>
    </dgm:pt>
    <dgm:pt modelId="{E775FDBD-E181-45DD-9E6F-70515C14EAA7}">
      <dgm:prSet custT="1"/>
      <dgm:spPr/>
      <dgm:t>
        <a:bodyPr/>
        <a:lstStyle/>
        <a:p>
          <a:r>
            <a:rPr lang="en-GB" sz="1400">
              <a:solidFill>
                <a:schemeClr val="tx1"/>
              </a:solidFill>
            </a:rPr>
            <a:t>Confined Spaces Regulations 1997</a:t>
          </a:r>
        </a:p>
      </dgm:t>
    </dgm:pt>
    <dgm:pt modelId="{D89CDB46-1ABB-4F0B-BE07-C0401728BFDC}" type="parTrans" cxnId="{AF0F7564-CBA2-47CA-8FAC-96FBA52ADB8C}">
      <dgm:prSet/>
      <dgm:spPr/>
      <dgm:t>
        <a:bodyPr/>
        <a:lstStyle/>
        <a:p>
          <a:endParaRPr lang="en-US"/>
        </a:p>
      </dgm:t>
    </dgm:pt>
    <dgm:pt modelId="{8FFD7F4C-CF90-42D2-A972-B607A46DF921}" type="sibTrans" cxnId="{AF0F7564-CBA2-47CA-8FAC-96FBA52ADB8C}">
      <dgm:prSet custT="1"/>
      <dgm:spPr/>
      <dgm:t>
        <a:bodyPr/>
        <a:lstStyle/>
        <a:p>
          <a:endParaRPr lang="en-US" sz="1200">
            <a:solidFill>
              <a:schemeClr val="tx1"/>
            </a:solidFill>
          </a:endParaRPr>
        </a:p>
      </dgm:t>
    </dgm:pt>
    <dgm:pt modelId="{EE5B95BD-4E82-4E02-9666-00DEAD97BE5E}">
      <dgm:prSet custT="1"/>
      <dgm:spPr/>
      <dgm:t>
        <a:bodyPr/>
        <a:lstStyle/>
        <a:p>
          <a:r>
            <a:rPr lang="en-GB" sz="1400" dirty="0">
              <a:solidFill>
                <a:schemeClr val="tx1"/>
              </a:solidFill>
            </a:rPr>
            <a:t>Control of Vibration at Work Regulations 2006</a:t>
          </a:r>
        </a:p>
      </dgm:t>
    </dgm:pt>
    <dgm:pt modelId="{C4811907-0A20-40B3-8837-29F4B194D706}" type="parTrans" cxnId="{66C1869C-993D-446A-9E16-AB0BC45E29FF}">
      <dgm:prSet/>
      <dgm:spPr/>
      <dgm:t>
        <a:bodyPr/>
        <a:lstStyle/>
        <a:p>
          <a:endParaRPr lang="en-US"/>
        </a:p>
      </dgm:t>
    </dgm:pt>
    <dgm:pt modelId="{F6A1E5FC-CD25-45EA-9CA9-B2017D47D35A}" type="sibTrans" cxnId="{66C1869C-993D-446A-9E16-AB0BC45E29FF}">
      <dgm:prSet custT="1"/>
      <dgm:spPr/>
      <dgm:t>
        <a:bodyPr/>
        <a:lstStyle/>
        <a:p>
          <a:endParaRPr lang="en-US" sz="1200">
            <a:solidFill>
              <a:schemeClr val="tx1"/>
            </a:solidFill>
          </a:endParaRPr>
        </a:p>
      </dgm:t>
    </dgm:pt>
    <dgm:pt modelId="{49C16D62-70A1-40F6-85C1-C5E008C5D3B1}">
      <dgm:prSet custT="1"/>
      <dgm:spPr/>
      <dgm:t>
        <a:bodyPr/>
        <a:lstStyle/>
        <a:p>
          <a:r>
            <a:rPr lang="en-GB" sz="1400">
              <a:solidFill>
                <a:schemeClr val="tx1"/>
              </a:solidFill>
            </a:rPr>
            <a:t>Control of Noise at Work Regulations 2005</a:t>
          </a:r>
        </a:p>
      </dgm:t>
    </dgm:pt>
    <dgm:pt modelId="{CBB5F303-728B-42FC-A4EB-503012D7A4C2}" type="parTrans" cxnId="{A07B4AF5-4FA0-48C9-BE2D-31329463D2EF}">
      <dgm:prSet/>
      <dgm:spPr/>
      <dgm:t>
        <a:bodyPr/>
        <a:lstStyle/>
        <a:p>
          <a:endParaRPr lang="en-US"/>
        </a:p>
      </dgm:t>
    </dgm:pt>
    <dgm:pt modelId="{B3EBB75D-B919-4D25-942D-8A1A8A1335D0}" type="sibTrans" cxnId="{A07B4AF5-4FA0-48C9-BE2D-31329463D2EF}">
      <dgm:prSet custT="1"/>
      <dgm:spPr/>
      <dgm:t>
        <a:bodyPr/>
        <a:lstStyle/>
        <a:p>
          <a:endParaRPr lang="en-US" sz="1200">
            <a:solidFill>
              <a:schemeClr val="tx1"/>
            </a:solidFill>
          </a:endParaRPr>
        </a:p>
      </dgm:t>
    </dgm:pt>
    <dgm:pt modelId="{119E1EDE-4005-424A-A5F0-47C995810310}">
      <dgm:prSet custT="1"/>
      <dgm:spPr/>
      <dgm:t>
        <a:bodyPr/>
        <a:lstStyle/>
        <a:p>
          <a:r>
            <a:rPr lang="en-GB" sz="1400" dirty="0">
              <a:solidFill>
                <a:schemeClr val="tx1"/>
              </a:solidFill>
            </a:rPr>
            <a:t>Control of Substances Hazardous to Health (COSHH)</a:t>
          </a:r>
        </a:p>
      </dgm:t>
    </dgm:pt>
    <dgm:pt modelId="{C13BB449-523E-40D4-AEA0-22B9E6D50988}" type="parTrans" cxnId="{852F919A-3A68-4E4E-ABE3-65D5A1E68910}">
      <dgm:prSet/>
      <dgm:spPr/>
      <dgm:t>
        <a:bodyPr/>
        <a:lstStyle/>
        <a:p>
          <a:endParaRPr lang="en-US"/>
        </a:p>
      </dgm:t>
    </dgm:pt>
    <dgm:pt modelId="{35BA18C8-941E-4617-80F4-369D060402BF}" type="sibTrans" cxnId="{852F919A-3A68-4E4E-ABE3-65D5A1E68910}">
      <dgm:prSet custT="1"/>
      <dgm:spPr/>
      <dgm:t>
        <a:bodyPr/>
        <a:lstStyle/>
        <a:p>
          <a:endParaRPr lang="en-US" sz="1200">
            <a:solidFill>
              <a:schemeClr val="tx1"/>
            </a:solidFill>
          </a:endParaRPr>
        </a:p>
      </dgm:t>
    </dgm:pt>
    <dgm:pt modelId="{EB77B02B-D90E-4260-A016-666BB852DB72}">
      <dgm:prSet custT="1"/>
      <dgm:spPr/>
      <dgm:t>
        <a:bodyPr/>
        <a:lstStyle/>
        <a:p>
          <a:r>
            <a:rPr lang="en-GB" sz="1400">
              <a:solidFill>
                <a:schemeClr val="tx1"/>
              </a:solidFill>
            </a:rPr>
            <a:t>Manual Handling Regulations 1992</a:t>
          </a:r>
        </a:p>
      </dgm:t>
    </dgm:pt>
    <dgm:pt modelId="{F356EBF3-599D-4DC9-8300-11F955B1665D}" type="parTrans" cxnId="{7DBF2D51-7C60-4417-84FA-338BDA06B75C}">
      <dgm:prSet/>
      <dgm:spPr/>
      <dgm:t>
        <a:bodyPr/>
        <a:lstStyle/>
        <a:p>
          <a:endParaRPr lang="en-US"/>
        </a:p>
      </dgm:t>
    </dgm:pt>
    <dgm:pt modelId="{14801991-A635-4612-8F8A-8E18309D707B}" type="sibTrans" cxnId="{7DBF2D51-7C60-4417-84FA-338BDA06B75C}">
      <dgm:prSet custT="1"/>
      <dgm:spPr/>
      <dgm:t>
        <a:bodyPr/>
        <a:lstStyle/>
        <a:p>
          <a:endParaRPr lang="en-US" sz="1200">
            <a:solidFill>
              <a:schemeClr val="tx1"/>
            </a:solidFill>
          </a:endParaRPr>
        </a:p>
      </dgm:t>
    </dgm:pt>
    <dgm:pt modelId="{51BA4EDF-2B92-4CBC-AF07-036807ED5326}" type="pres">
      <dgm:prSet presAssocID="{3563C8FC-D979-48FF-AF89-848AAF41AA11}" presName="cycle" presStyleCnt="0">
        <dgm:presLayoutVars>
          <dgm:dir/>
          <dgm:resizeHandles val="exact"/>
        </dgm:presLayoutVars>
      </dgm:prSet>
      <dgm:spPr/>
    </dgm:pt>
    <dgm:pt modelId="{E380115E-FA19-4169-978E-BE6AA9FE5EB3}" type="pres">
      <dgm:prSet presAssocID="{7A270E84-EA29-438C-87B3-757EABA76738}" presName="node" presStyleLbl="node1" presStyleIdx="0" presStyleCnt="9" custScaleX="230748" custScaleY="130705">
        <dgm:presLayoutVars>
          <dgm:bulletEnabled val="1"/>
        </dgm:presLayoutVars>
      </dgm:prSet>
      <dgm:spPr/>
    </dgm:pt>
    <dgm:pt modelId="{01279678-44C7-40B3-BE33-2EA30E7F67F0}" type="pres">
      <dgm:prSet presAssocID="{FC55D32C-9E6C-47A1-847E-11FDE14560D9}" presName="sibTrans" presStyleLbl="sibTrans2D1" presStyleIdx="0" presStyleCnt="9"/>
      <dgm:spPr/>
    </dgm:pt>
    <dgm:pt modelId="{50A78FB3-AA8E-4508-B5C0-085DFAE2BCC4}" type="pres">
      <dgm:prSet presAssocID="{FC55D32C-9E6C-47A1-847E-11FDE14560D9}" presName="connectorText" presStyleLbl="sibTrans2D1" presStyleIdx="0" presStyleCnt="9"/>
      <dgm:spPr/>
    </dgm:pt>
    <dgm:pt modelId="{56DF68C8-2E7C-450B-A11F-395365889519}" type="pres">
      <dgm:prSet presAssocID="{36590C98-7751-4DE9-A61D-6F08ED08C43D}" presName="node" presStyleLbl="node1" presStyleIdx="1" presStyleCnt="9" custScaleX="230748" custScaleY="130705" custRadScaleRad="150581" custRadScaleInc="67421">
        <dgm:presLayoutVars>
          <dgm:bulletEnabled val="1"/>
        </dgm:presLayoutVars>
      </dgm:prSet>
      <dgm:spPr/>
    </dgm:pt>
    <dgm:pt modelId="{C2CCC38A-73F7-4BE2-9FB3-BD50AD6DE166}" type="pres">
      <dgm:prSet presAssocID="{8A8B2952-9A17-4E3F-B88A-2C7D9882534B}" presName="sibTrans" presStyleLbl="sibTrans2D1" presStyleIdx="1" presStyleCnt="9"/>
      <dgm:spPr/>
    </dgm:pt>
    <dgm:pt modelId="{317079A7-3087-4101-92F7-17B284882727}" type="pres">
      <dgm:prSet presAssocID="{8A8B2952-9A17-4E3F-B88A-2C7D9882534B}" presName="connectorText" presStyleLbl="sibTrans2D1" presStyleIdx="1" presStyleCnt="9"/>
      <dgm:spPr/>
    </dgm:pt>
    <dgm:pt modelId="{3925735B-04FD-4B23-B385-13783E4237F1}" type="pres">
      <dgm:prSet presAssocID="{FD3F88FE-CC59-4741-91EE-093A4075660F}" presName="node" presStyleLbl="node1" presStyleIdx="2" presStyleCnt="9" custScaleX="230748" custScaleY="130705" custRadScaleRad="153220" custRadScaleInc="5708">
        <dgm:presLayoutVars>
          <dgm:bulletEnabled val="1"/>
        </dgm:presLayoutVars>
      </dgm:prSet>
      <dgm:spPr/>
    </dgm:pt>
    <dgm:pt modelId="{5D638448-3506-41C5-B0FF-DB152FC00095}" type="pres">
      <dgm:prSet presAssocID="{8B6F87E3-8DBB-4FB7-997D-B5B2FA3BE3C3}" presName="sibTrans" presStyleLbl="sibTrans2D1" presStyleIdx="2" presStyleCnt="9"/>
      <dgm:spPr/>
    </dgm:pt>
    <dgm:pt modelId="{C92ED10A-722A-4DFA-9872-98C6CD861B62}" type="pres">
      <dgm:prSet presAssocID="{8B6F87E3-8DBB-4FB7-997D-B5B2FA3BE3C3}" presName="connectorText" presStyleLbl="sibTrans2D1" presStyleIdx="2" presStyleCnt="9"/>
      <dgm:spPr/>
    </dgm:pt>
    <dgm:pt modelId="{6D791E8A-1780-4006-9790-990E81847E08}" type="pres">
      <dgm:prSet presAssocID="{E1D269A1-636E-4294-A49C-E5130AAB1673}" presName="node" presStyleLbl="node1" presStyleIdx="3" presStyleCnt="9" custScaleX="230748" custScaleY="130705" custRadScaleRad="156717" custRadScaleInc="-64870">
        <dgm:presLayoutVars>
          <dgm:bulletEnabled val="1"/>
        </dgm:presLayoutVars>
      </dgm:prSet>
      <dgm:spPr/>
    </dgm:pt>
    <dgm:pt modelId="{49549D59-139C-42B9-A722-376C458531DB}" type="pres">
      <dgm:prSet presAssocID="{0C824885-05DD-491B-B077-CBBEEDCF908B}" presName="sibTrans" presStyleLbl="sibTrans2D1" presStyleIdx="3" presStyleCnt="9"/>
      <dgm:spPr/>
    </dgm:pt>
    <dgm:pt modelId="{1EC0C152-3316-4E89-AF49-66E4A1EC9167}" type="pres">
      <dgm:prSet presAssocID="{0C824885-05DD-491B-B077-CBBEEDCF908B}" presName="connectorText" presStyleLbl="sibTrans2D1" presStyleIdx="3" presStyleCnt="9"/>
      <dgm:spPr/>
    </dgm:pt>
    <dgm:pt modelId="{281DCFB8-77D1-483E-845C-7C7F8DC7B8B9}" type="pres">
      <dgm:prSet presAssocID="{E775FDBD-E181-45DD-9E6F-70515C14EAA7}" presName="node" presStyleLbl="node1" presStyleIdx="4" presStyleCnt="9" custScaleX="230748" custScaleY="130705" custRadScaleRad="125549" custRadScaleInc="-66447">
        <dgm:presLayoutVars>
          <dgm:bulletEnabled val="1"/>
        </dgm:presLayoutVars>
      </dgm:prSet>
      <dgm:spPr/>
    </dgm:pt>
    <dgm:pt modelId="{C3C19973-886C-468F-B757-7AF4C7DCFF24}" type="pres">
      <dgm:prSet presAssocID="{8FFD7F4C-CF90-42D2-A972-B607A46DF921}" presName="sibTrans" presStyleLbl="sibTrans2D1" presStyleIdx="4" presStyleCnt="9"/>
      <dgm:spPr/>
    </dgm:pt>
    <dgm:pt modelId="{DD400198-4F2C-472A-8BF6-C11BD78E1E47}" type="pres">
      <dgm:prSet presAssocID="{8FFD7F4C-CF90-42D2-A972-B607A46DF921}" presName="connectorText" presStyleLbl="sibTrans2D1" presStyleIdx="4" presStyleCnt="9"/>
      <dgm:spPr/>
    </dgm:pt>
    <dgm:pt modelId="{91B41495-E626-480B-A87B-3177F6FBA222}" type="pres">
      <dgm:prSet presAssocID="{EE5B95BD-4E82-4E02-9666-00DEAD97BE5E}" presName="node" presStyleLbl="node1" presStyleIdx="5" presStyleCnt="9" custScaleX="230748" custScaleY="130705" custRadScaleRad="118643" custRadScaleInc="19788">
        <dgm:presLayoutVars>
          <dgm:bulletEnabled val="1"/>
        </dgm:presLayoutVars>
      </dgm:prSet>
      <dgm:spPr/>
    </dgm:pt>
    <dgm:pt modelId="{16128CFD-CCF8-4C3E-8D11-C741964CB944}" type="pres">
      <dgm:prSet presAssocID="{F6A1E5FC-CD25-45EA-9CA9-B2017D47D35A}" presName="sibTrans" presStyleLbl="sibTrans2D1" presStyleIdx="5" presStyleCnt="9"/>
      <dgm:spPr/>
    </dgm:pt>
    <dgm:pt modelId="{2023BC1E-3A8A-406F-BE99-2B38BEFEDF00}" type="pres">
      <dgm:prSet presAssocID="{F6A1E5FC-CD25-45EA-9CA9-B2017D47D35A}" presName="connectorText" presStyleLbl="sibTrans2D1" presStyleIdx="5" presStyleCnt="9"/>
      <dgm:spPr/>
    </dgm:pt>
    <dgm:pt modelId="{5AD33ED8-6C55-44C1-A38F-136D10B373DA}" type="pres">
      <dgm:prSet presAssocID="{49C16D62-70A1-40F6-85C1-C5E008C5D3B1}" presName="node" presStyleLbl="node1" presStyleIdx="6" presStyleCnt="9" custScaleX="230748" custScaleY="130705" custRadScaleRad="158020" custRadScaleInc="52332">
        <dgm:presLayoutVars>
          <dgm:bulletEnabled val="1"/>
        </dgm:presLayoutVars>
      </dgm:prSet>
      <dgm:spPr/>
    </dgm:pt>
    <dgm:pt modelId="{6E6681DF-E6D6-4CCF-96BD-90D80A61BBC0}" type="pres">
      <dgm:prSet presAssocID="{B3EBB75D-B919-4D25-942D-8A1A8A1335D0}" presName="sibTrans" presStyleLbl="sibTrans2D1" presStyleIdx="6" presStyleCnt="9"/>
      <dgm:spPr/>
    </dgm:pt>
    <dgm:pt modelId="{1E9A9871-48FA-4ABE-85DA-9A656629417F}" type="pres">
      <dgm:prSet presAssocID="{B3EBB75D-B919-4D25-942D-8A1A8A1335D0}" presName="connectorText" presStyleLbl="sibTrans2D1" presStyleIdx="6" presStyleCnt="9"/>
      <dgm:spPr/>
    </dgm:pt>
    <dgm:pt modelId="{E97517BE-E4AE-45B6-A803-169160C7790C}" type="pres">
      <dgm:prSet presAssocID="{119E1EDE-4005-424A-A5F0-47C995810310}" presName="node" presStyleLbl="node1" presStyleIdx="7" presStyleCnt="9" custScaleX="230748" custScaleY="130705" custRadScaleRad="153536" custRadScaleInc="-15117">
        <dgm:presLayoutVars>
          <dgm:bulletEnabled val="1"/>
        </dgm:presLayoutVars>
      </dgm:prSet>
      <dgm:spPr/>
    </dgm:pt>
    <dgm:pt modelId="{5D9D0A74-87A8-4039-A9F4-2FC9BA5FD8B9}" type="pres">
      <dgm:prSet presAssocID="{35BA18C8-941E-4617-80F4-369D060402BF}" presName="sibTrans" presStyleLbl="sibTrans2D1" presStyleIdx="7" presStyleCnt="9"/>
      <dgm:spPr/>
    </dgm:pt>
    <dgm:pt modelId="{D5D53514-A122-42E8-AFF8-84531714FAA7}" type="pres">
      <dgm:prSet presAssocID="{35BA18C8-941E-4617-80F4-369D060402BF}" presName="connectorText" presStyleLbl="sibTrans2D1" presStyleIdx="7" presStyleCnt="9"/>
      <dgm:spPr/>
    </dgm:pt>
    <dgm:pt modelId="{CDEB2668-2E62-4D80-855E-E2309132542E}" type="pres">
      <dgm:prSet presAssocID="{EB77B02B-D90E-4260-A016-666BB852DB72}" presName="node" presStyleLbl="node1" presStyleIdx="8" presStyleCnt="9" custScaleX="230748" custScaleY="130705" custRadScaleRad="140267" custRadScaleInc="-60591">
        <dgm:presLayoutVars>
          <dgm:bulletEnabled val="1"/>
        </dgm:presLayoutVars>
      </dgm:prSet>
      <dgm:spPr/>
    </dgm:pt>
    <dgm:pt modelId="{122BEE16-5A44-4501-AC0D-D3A5310F6381}" type="pres">
      <dgm:prSet presAssocID="{14801991-A635-4612-8F8A-8E18309D707B}" presName="sibTrans" presStyleLbl="sibTrans2D1" presStyleIdx="8" presStyleCnt="9"/>
      <dgm:spPr/>
    </dgm:pt>
    <dgm:pt modelId="{68DF43B9-735A-455C-9BD2-E41A37FDBDA4}" type="pres">
      <dgm:prSet presAssocID="{14801991-A635-4612-8F8A-8E18309D707B}" presName="connectorText" presStyleLbl="sibTrans2D1" presStyleIdx="8" presStyleCnt="9"/>
      <dgm:spPr/>
    </dgm:pt>
  </dgm:ptLst>
  <dgm:cxnLst>
    <dgm:cxn modelId="{A3A3B313-17B7-4B49-B797-223002EDCC7C}" srcId="{3563C8FC-D979-48FF-AF89-848AAF41AA11}" destId="{36590C98-7751-4DE9-A61D-6F08ED08C43D}" srcOrd="1" destOrd="0" parTransId="{FA7B69FC-12ED-4479-B676-578B764399DE}" sibTransId="{8A8B2952-9A17-4E3F-B88A-2C7D9882534B}"/>
    <dgm:cxn modelId="{6BB13615-E7B3-45A7-9940-93C7997C6CAA}" type="presOf" srcId="{B3EBB75D-B919-4D25-942D-8A1A8A1335D0}" destId="{6E6681DF-E6D6-4CCF-96BD-90D80A61BBC0}" srcOrd="0" destOrd="0" presId="urn:microsoft.com/office/officeart/2005/8/layout/cycle2"/>
    <dgm:cxn modelId="{911E4B3A-782C-4B2E-B76A-5880D98FCE82}" type="presOf" srcId="{F6A1E5FC-CD25-45EA-9CA9-B2017D47D35A}" destId="{2023BC1E-3A8A-406F-BE99-2B38BEFEDF00}" srcOrd="1" destOrd="0" presId="urn:microsoft.com/office/officeart/2005/8/layout/cycle2"/>
    <dgm:cxn modelId="{D31C705C-D7CF-4595-904B-36210DCDD153}" type="presOf" srcId="{7A270E84-EA29-438C-87B3-757EABA76738}" destId="{E380115E-FA19-4169-978E-BE6AA9FE5EB3}" srcOrd="0" destOrd="0" presId="urn:microsoft.com/office/officeart/2005/8/layout/cycle2"/>
    <dgm:cxn modelId="{05BC5E41-3BEC-40EC-A49D-6F48FC7C63C6}" type="presOf" srcId="{0C824885-05DD-491B-B077-CBBEEDCF908B}" destId="{1EC0C152-3316-4E89-AF49-66E4A1EC9167}" srcOrd="1" destOrd="0" presId="urn:microsoft.com/office/officeart/2005/8/layout/cycle2"/>
    <dgm:cxn modelId="{AF0F7564-CBA2-47CA-8FAC-96FBA52ADB8C}" srcId="{3563C8FC-D979-48FF-AF89-848AAF41AA11}" destId="{E775FDBD-E181-45DD-9E6F-70515C14EAA7}" srcOrd="4" destOrd="0" parTransId="{D89CDB46-1ABB-4F0B-BE07-C0401728BFDC}" sibTransId="{8FFD7F4C-CF90-42D2-A972-B607A46DF921}"/>
    <dgm:cxn modelId="{994C5E6B-21B8-4237-965C-3DC4F09AA044}" type="presOf" srcId="{FC55D32C-9E6C-47A1-847E-11FDE14560D9}" destId="{01279678-44C7-40B3-BE33-2EA30E7F67F0}" srcOrd="0" destOrd="0" presId="urn:microsoft.com/office/officeart/2005/8/layout/cycle2"/>
    <dgm:cxn modelId="{27B3AC70-5874-4A3C-AB47-654ADB205C75}" srcId="{3563C8FC-D979-48FF-AF89-848AAF41AA11}" destId="{7A270E84-EA29-438C-87B3-757EABA76738}" srcOrd="0" destOrd="0" parTransId="{3C81449B-D05A-4D97-B281-C7D2CA27761E}" sibTransId="{FC55D32C-9E6C-47A1-847E-11FDE14560D9}"/>
    <dgm:cxn modelId="{7DBF2D51-7C60-4417-84FA-338BDA06B75C}" srcId="{3563C8FC-D979-48FF-AF89-848AAF41AA11}" destId="{EB77B02B-D90E-4260-A016-666BB852DB72}" srcOrd="8" destOrd="0" parTransId="{F356EBF3-599D-4DC9-8300-11F955B1665D}" sibTransId="{14801991-A635-4612-8F8A-8E18309D707B}"/>
    <dgm:cxn modelId="{F5CDE555-6877-4106-BAC8-4298D639FE5E}" type="presOf" srcId="{E775FDBD-E181-45DD-9E6F-70515C14EAA7}" destId="{281DCFB8-77D1-483E-845C-7C7F8DC7B8B9}" srcOrd="0" destOrd="0" presId="urn:microsoft.com/office/officeart/2005/8/layout/cycle2"/>
    <dgm:cxn modelId="{CD30777A-CB5C-42C9-B178-9819131024DD}" type="presOf" srcId="{8FFD7F4C-CF90-42D2-A972-B607A46DF921}" destId="{DD400198-4F2C-472A-8BF6-C11BD78E1E47}" srcOrd="1" destOrd="0" presId="urn:microsoft.com/office/officeart/2005/8/layout/cycle2"/>
    <dgm:cxn modelId="{EAD95780-8DC9-486C-B1D7-45BB544CEA76}" type="presOf" srcId="{36590C98-7751-4DE9-A61D-6F08ED08C43D}" destId="{56DF68C8-2E7C-450B-A11F-395365889519}" srcOrd="0" destOrd="0" presId="urn:microsoft.com/office/officeart/2005/8/layout/cycle2"/>
    <dgm:cxn modelId="{29FE9B84-5AEA-4868-BEF9-F94E46AE80A4}" type="presOf" srcId="{0C824885-05DD-491B-B077-CBBEEDCF908B}" destId="{49549D59-139C-42B9-A722-376C458531DB}" srcOrd="0" destOrd="0" presId="urn:microsoft.com/office/officeart/2005/8/layout/cycle2"/>
    <dgm:cxn modelId="{04F6B888-DB79-454F-94C0-A71C82F9778F}" type="presOf" srcId="{35BA18C8-941E-4617-80F4-369D060402BF}" destId="{5D9D0A74-87A8-4039-A9F4-2FC9BA5FD8B9}" srcOrd="0" destOrd="0" presId="urn:microsoft.com/office/officeart/2005/8/layout/cycle2"/>
    <dgm:cxn modelId="{C3818790-8B86-460B-9964-B9F3AA2BA0C1}" type="presOf" srcId="{8B6F87E3-8DBB-4FB7-997D-B5B2FA3BE3C3}" destId="{5D638448-3506-41C5-B0FF-DB152FC00095}" srcOrd="0" destOrd="0" presId="urn:microsoft.com/office/officeart/2005/8/layout/cycle2"/>
    <dgm:cxn modelId="{E395C996-4872-433A-B507-7CBC440657F0}" type="presOf" srcId="{B3EBB75D-B919-4D25-942D-8A1A8A1335D0}" destId="{1E9A9871-48FA-4ABE-85DA-9A656629417F}" srcOrd="1" destOrd="0" presId="urn:microsoft.com/office/officeart/2005/8/layout/cycle2"/>
    <dgm:cxn modelId="{852F919A-3A68-4E4E-ABE3-65D5A1E68910}" srcId="{3563C8FC-D979-48FF-AF89-848AAF41AA11}" destId="{119E1EDE-4005-424A-A5F0-47C995810310}" srcOrd="7" destOrd="0" parTransId="{C13BB449-523E-40D4-AEA0-22B9E6D50988}" sibTransId="{35BA18C8-941E-4617-80F4-369D060402BF}"/>
    <dgm:cxn modelId="{66C1869C-993D-446A-9E16-AB0BC45E29FF}" srcId="{3563C8FC-D979-48FF-AF89-848AAF41AA11}" destId="{EE5B95BD-4E82-4E02-9666-00DEAD97BE5E}" srcOrd="5" destOrd="0" parTransId="{C4811907-0A20-40B3-8837-29F4B194D706}" sibTransId="{F6A1E5FC-CD25-45EA-9CA9-B2017D47D35A}"/>
    <dgm:cxn modelId="{9B0A5CAB-4014-464D-8D88-9904BA1C3DCB}" type="presOf" srcId="{119E1EDE-4005-424A-A5F0-47C995810310}" destId="{E97517BE-E4AE-45B6-A803-169160C7790C}" srcOrd="0" destOrd="0" presId="urn:microsoft.com/office/officeart/2005/8/layout/cycle2"/>
    <dgm:cxn modelId="{F02CADAD-4A6E-44E2-B103-43892A396718}" type="presOf" srcId="{EB77B02B-D90E-4260-A016-666BB852DB72}" destId="{CDEB2668-2E62-4D80-855E-E2309132542E}" srcOrd="0" destOrd="0" presId="urn:microsoft.com/office/officeart/2005/8/layout/cycle2"/>
    <dgm:cxn modelId="{98441EB3-F2DC-49BA-82C8-CBD48CF6ABB7}" srcId="{3563C8FC-D979-48FF-AF89-848AAF41AA11}" destId="{FD3F88FE-CC59-4741-91EE-093A4075660F}" srcOrd="2" destOrd="0" parTransId="{5327750E-48F6-4281-97F9-BCFF3BE5B346}" sibTransId="{8B6F87E3-8DBB-4FB7-997D-B5B2FA3BE3C3}"/>
    <dgm:cxn modelId="{E1FDF8B8-EBB1-47CA-8C92-0225F8F86313}" type="presOf" srcId="{8B6F87E3-8DBB-4FB7-997D-B5B2FA3BE3C3}" destId="{C92ED10A-722A-4DFA-9872-98C6CD861B62}" srcOrd="1" destOrd="0" presId="urn:microsoft.com/office/officeart/2005/8/layout/cycle2"/>
    <dgm:cxn modelId="{F4F275C0-253F-4478-A175-BAB66827E954}" type="presOf" srcId="{49C16D62-70A1-40F6-85C1-C5E008C5D3B1}" destId="{5AD33ED8-6C55-44C1-A38F-136D10B373DA}" srcOrd="0" destOrd="0" presId="urn:microsoft.com/office/officeart/2005/8/layout/cycle2"/>
    <dgm:cxn modelId="{33396EC2-EB5F-492D-A51A-680E921E932B}" type="presOf" srcId="{FD3F88FE-CC59-4741-91EE-093A4075660F}" destId="{3925735B-04FD-4B23-B385-13783E4237F1}" srcOrd="0" destOrd="0" presId="urn:microsoft.com/office/officeart/2005/8/layout/cycle2"/>
    <dgm:cxn modelId="{97E363D0-2CCA-4058-AA23-583957DEFB34}" type="presOf" srcId="{8FFD7F4C-CF90-42D2-A972-B607A46DF921}" destId="{C3C19973-886C-468F-B757-7AF4C7DCFF24}" srcOrd="0" destOrd="0" presId="urn:microsoft.com/office/officeart/2005/8/layout/cycle2"/>
    <dgm:cxn modelId="{3424F4D6-1761-43F3-8258-84F8BE9CF849}" type="presOf" srcId="{14801991-A635-4612-8F8A-8E18309D707B}" destId="{122BEE16-5A44-4501-AC0D-D3A5310F6381}" srcOrd="0" destOrd="0" presId="urn:microsoft.com/office/officeart/2005/8/layout/cycle2"/>
    <dgm:cxn modelId="{FF6E51DA-EF75-4B29-8CD6-37E3EF0EA989}" type="presOf" srcId="{3563C8FC-D979-48FF-AF89-848AAF41AA11}" destId="{51BA4EDF-2B92-4CBC-AF07-036807ED5326}" srcOrd="0" destOrd="0" presId="urn:microsoft.com/office/officeart/2005/8/layout/cycle2"/>
    <dgm:cxn modelId="{D88B8FDF-7B5B-4E5A-B033-56DB35DDBF66}" type="presOf" srcId="{35BA18C8-941E-4617-80F4-369D060402BF}" destId="{D5D53514-A122-42E8-AFF8-84531714FAA7}" srcOrd="1" destOrd="0" presId="urn:microsoft.com/office/officeart/2005/8/layout/cycle2"/>
    <dgm:cxn modelId="{BCD605E0-852A-4613-B665-B22B64B99E53}" type="presOf" srcId="{E1D269A1-636E-4294-A49C-E5130AAB1673}" destId="{6D791E8A-1780-4006-9790-990E81847E08}" srcOrd="0" destOrd="0" presId="urn:microsoft.com/office/officeart/2005/8/layout/cycle2"/>
    <dgm:cxn modelId="{98A644E1-5A08-4951-B33B-ABC8F20F33A5}" type="presOf" srcId="{8A8B2952-9A17-4E3F-B88A-2C7D9882534B}" destId="{C2CCC38A-73F7-4BE2-9FB3-BD50AD6DE166}" srcOrd="0" destOrd="0" presId="urn:microsoft.com/office/officeart/2005/8/layout/cycle2"/>
    <dgm:cxn modelId="{2F06E8E4-1B17-4EA2-906A-317AE9142581}" srcId="{3563C8FC-D979-48FF-AF89-848AAF41AA11}" destId="{E1D269A1-636E-4294-A49C-E5130AAB1673}" srcOrd="3" destOrd="0" parTransId="{7130DE40-07F7-4C2F-88F7-75C7E1AE1598}" sibTransId="{0C824885-05DD-491B-B077-CBBEEDCF908B}"/>
    <dgm:cxn modelId="{55F5DAE7-089C-4924-86A8-D022BFFEE676}" type="presOf" srcId="{14801991-A635-4612-8F8A-8E18309D707B}" destId="{68DF43B9-735A-455C-9BD2-E41A37FDBDA4}" srcOrd="1" destOrd="0" presId="urn:microsoft.com/office/officeart/2005/8/layout/cycle2"/>
    <dgm:cxn modelId="{10E4B4EB-A5FA-4733-A7B1-679311DA4152}" type="presOf" srcId="{FC55D32C-9E6C-47A1-847E-11FDE14560D9}" destId="{50A78FB3-AA8E-4508-B5C0-085DFAE2BCC4}" srcOrd="1" destOrd="0" presId="urn:microsoft.com/office/officeart/2005/8/layout/cycle2"/>
    <dgm:cxn modelId="{C91691EE-ADC1-4860-913D-969488DB06B2}" type="presOf" srcId="{F6A1E5FC-CD25-45EA-9CA9-B2017D47D35A}" destId="{16128CFD-CCF8-4C3E-8D11-C741964CB944}" srcOrd="0" destOrd="0" presId="urn:microsoft.com/office/officeart/2005/8/layout/cycle2"/>
    <dgm:cxn modelId="{A07B4AF5-4FA0-48C9-BE2D-31329463D2EF}" srcId="{3563C8FC-D979-48FF-AF89-848AAF41AA11}" destId="{49C16D62-70A1-40F6-85C1-C5E008C5D3B1}" srcOrd="6" destOrd="0" parTransId="{CBB5F303-728B-42FC-A4EB-503012D7A4C2}" sibTransId="{B3EBB75D-B919-4D25-942D-8A1A8A1335D0}"/>
    <dgm:cxn modelId="{CA5044FD-106B-4802-9437-2B736AF9D673}" type="presOf" srcId="{8A8B2952-9A17-4E3F-B88A-2C7D9882534B}" destId="{317079A7-3087-4101-92F7-17B284882727}" srcOrd="1" destOrd="0" presId="urn:microsoft.com/office/officeart/2005/8/layout/cycle2"/>
    <dgm:cxn modelId="{BDC234FE-D234-4A35-9575-EED126F5A608}" type="presOf" srcId="{EE5B95BD-4E82-4E02-9666-00DEAD97BE5E}" destId="{91B41495-E626-480B-A87B-3177F6FBA222}" srcOrd="0" destOrd="0" presId="urn:microsoft.com/office/officeart/2005/8/layout/cycle2"/>
    <dgm:cxn modelId="{764A547F-82B4-43F1-B68F-47AF33D40EFC}" type="presParOf" srcId="{51BA4EDF-2B92-4CBC-AF07-036807ED5326}" destId="{E380115E-FA19-4169-978E-BE6AA9FE5EB3}" srcOrd="0" destOrd="0" presId="urn:microsoft.com/office/officeart/2005/8/layout/cycle2"/>
    <dgm:cxn modelId="{31420739-B949-41C3-A3CC-5097FBFEA0B9}" type="presParOf" srcId="{51BA4EDF-2B92-4CBC-AF07-036807ED5326}" destId="{01279678-44C7-40B3-BE33-2EA30E7F67F0}" srcOrd="1" destOrd="0" presId="urn:microsoft.com/office/officeart/2005/8/layout/cycle2"/>
    <dgm:cxn modelId="{AA452C55-3861-4058-ADAE-4D9E1B31B507}" type="presParOf" srcId="{01279678-44C7-40B3-BE33-2EA30E7F67F0}" destId="{50A78FB3-AA8E-4508-B5C0-085DFAE2BCC4}" srcOrd="0" destOrd="0" presId="urn:microsoft.com/office/officeart/2005/8/layout/cycle2"/>
    <dgm:cxn modelId="{47C9235D-0E12-48FA-99E5-BDB348B84E6A}" type="presParOf" srcId="{51BA4EDF-2B92-4CBC-AF07-036807ED5326}" destId="{56DF68C8-2E7C-450B-A11F-395365889519}" srcOrd="2" destOrd="0" presId="urn:microsoft.com/office/officeart/2005/8/layout/cycle2"/>
    <dgm:cxn modelId="{937E9C4F-4980-4948-B74E-7B366608D22C}" type="presParOf" srcId="{51BA4EDF-2B92-4CBC-AF07-036807ED5326}" destId="{C2CCC38A-73F7-4BE2-9FB3-BD50AD6DE166}" srcOrd="3" destOrd="0" presId="urn:microsoft.com/office/officeart/2005/8/layout/cycle2"/>
    <dgm:cxn modelId="{A79CCD3B-D9A8-41A0-8B27-C8715CE81E72}" type="presParOf" srcId="{C2CCC38A-73F7-4BE2-9FB3-BD50AD6DE166}" destId="{317079A7-3087-4101-92F7-17B284882727}" srcOrd="0" destOrd="0" presId="urn:microsoft.com/office/officeart/2005/8/layout/cycle2"/>
    <dgm:cxn modelId="{608D9989-7B5C-40F2-8594-CE2AF124797D}" type="presParOf" srcId="{51BA4EDF-2B92-4CBC-AF07-036807ED5326}" destId="{3925735B-04FD-4B23-B385-13783E4237F1}" srcOrd="4" destOrd="0" presId="urn:microsoft.com/office/officeart/2005/8/layout/cycle2"/>
    <dgm:cxn modelId="{AFAE7A00-EF51-4524-AE82-EB368BE7A3C9}" type="presParOf" srcId="{51BA4EDF-2B92-4CBC-AF07-036807ED5326}" destId="{5D638448-3506-41C5-B0FF-DB152FC00095}" srcOrd="5" destOrd="0" presId="urn:microsoft.com/office/officeart/2005/8/layout/cycle2"/>
    <dgm:cxn modelId="{9AA5E651-7AA8-4B02-AC10-9C88B52854B8}" type="presParOf" srcId="{5D638448-3506-41C5-B0FF-DB152FC00095}" destId="{C92ED10A-722A-4DFA-9872-98C6CD861B62}" srcOrd="0" destOrd="0" presId="urn:microsoft.com/office/officeart/2005/8/layout/cycle2"/>
    <dgm:cxn modelId="{CF45B6A0-B41E-4774-8317-D7F633324D09}" type="presParOf" srcId="{51BA4EDF-2B92-4CBC-AF07-036807ED5326}" destId="{6D791E8A-1780-4006-9790-990E81847E08}" srcOrd="6" destOrd="0" presId="urn:microsoft.com/office/officeart/2005/8/layout/cycle2"/>
    <dgm:cxn modelId="{8E057D47-B31C-4792-8DD7-F69B4C069AD7}" type="presParOf" srcId="{51BA4EDF-2B92-4CBC-AF07-036807ED5326}" destId="{49549D59-139C-42B9-A722-376C458531DB}" srcOrd="7" destOrd="0" presId="urn:microsoft.com/office/officeart/2005/8/layout/cycle2"/>
    <dgm:cxn modelId="{1D60B1EA-7177-4D1C-92BB-17FB92452940}" type="presParOf" srcId="{49549D59-139C-42B9-A722-376C458531DB}" destId="{1EC0C152-3316-4E89-AF49-66E4A1EC9167}" srcOrd="0" destOrd="0" presId="urn:microsoft.com/office/officeart/2005/8/layout/cycle2"/>
    <dgm:cxn modelId="{EB6ED404-89A7-459D-A5F9-0E49639CBBA1}" type="presParOf" srcId="{51BA4EDF-2B92-4CBC-AF07-036807ED5326}" destId="{281DCFB8-77D1-483E-845C-7C7F8DC7B8B9}" srcOrd="8" destOrd="0" presId="urn:microsoft.com/office/officeart/2005/8/layout/cycle2"/>
    <dgm:cxn modelId="{847F19B3-7C06-4B1A-BA08-9CA64D0B241F}" type="presParOf" srcId="{51BA4EDF-2B92-4CBC-AF07-036807ED5326}" destId="{C3C19973-886C-468F-B757-7AF4C7DCFF24}" srcOrd="9" destOrd="0" presId="urn:microsoft.com/office/officeart/2005/8/layout/cycle2"/>
    <dgm:cxn modelId="{0AA99216-FBFF-4376-BCA6-7F7921477D21}" type="presParOf" srcId="{C3C19973-886C-468F-B757-7AF4C7DCFF24}" destId="{DD400198-4F2C-472A-8BF6-C11BD78E1E47}" srcOrd="0" destOrd="0" presId="urn:microsoft.com/office/officeart/2005/8/layout/cycle2"/>
    <dgm:cxn modelId="{8DA41F2C-3B9A-44B0-AFC4-B5D9D8340250}" type="presParOf" srcId="{51BA4EDF-2B92-4CBC-AF07-036807ED5326}" destId="{91B41495-E626-480B-A87B-3177F6FBA222}" srcOrd="10" destOrd="0" presId="urn:microsoft.com/office/officeart/2005/8/layout/cycle2"/>
    <dgm:cxn modelId="{13761D62-AD78-443A-ADA3-9F77EDB7FED2}" type="presParOf" srcId="{51BA4EDF-2B92-4CBC-AF07-036807ED5326}" destId="{16128CFD-CCF8-4C3E-8D11-C741964CB944}" srcOrd="11" destOrd="0" presId="urn:microsoft.com/office/officeart/2005/8/layout/cycle2"/>
    <dgm:cxn modelId="{53243759-A02C-4ECE-82A3-EF73BCBC6E4C}" type="presParOf" srcId="{16128CFD-CCF8-4C3E-8D11-C741964CB944}" destId="{2023BC1E-3A8A-406F-BE99-2B38BEFEDF00}" srcOrd="0" destOrd="0" presId="urn:microsoft.com/office/officeart/2005/8/layout/cycle2"/>
    <dgm:cxn modelId="{C2845E6E-0943-4452-AEDC-B8A7C6D9B644}" type="presParOf" srcId="{51BA4EDF-2B92-4CBC-AF07-036807ED5326}" destId="{5AD33ED8-6C55-44C1-A38F-136D10B373DA}" srcOrd="12" destOrd="0" presId="urn:microsoft.com/office/officeart/2005/8/layout/cycle2"/>
    <dgm:cxn modelId="{E9BB9448-8B22-4521-B3F6-CA2FE26C1C03}" type="presParOf" srcId="{51BA4EDF-2B92-4CBC-AF07-036807ED5326}" destId="{6E6681DF-E6D6-4CCF-96BD-90D80A61BBC0}" srcOrd="13" destOrd="0" presId="urn:microsoft.com/office/officeart/2005/8/layout/cycle2"/>
    <dgm:cxn modelId="{DF99E1CE-207C-4423-828D-B37D0449ED0B}" type="presParOf" srcId="{6E6681DF-E6D6-4CCF-96BD-90D80A61BBC0}" destId="{1E9A9871-48FA-4ABE-85DA-9A656629417F}" srcOrd="0" destOrd="0" presId="urn:microsoft.com/office/officeart/2005/8/layout/cycle2"/>
    <dgm:cxn modelId="{D192FABC-8CDA-4756-94DE-D6EBC4134A05}" type="presParOf" srcId="{51BA4EDF-2B92-4CBC-AF07-036807ED5326}" destId="{E97517BE-E4AE-45B6-A803-169160C7790C}" srcOrd="14" destOrd="0" presId="urn:microsoft.com/office/officeart/2005/8/layout/cycle2"/>
    <dgm:cxn modelId="{C243176B-BC97-4373-8226-C994BD098BA3}" type="presParOf" srcId="{51BA4EDF-2B92-4CBC-AF07-036807ED5326}" destId="{5D9D0A74-87A8-4039-A9F4-2FC9BA5FD8B9}" srcOrd="15" destOrd="0" presId="urn:microsoft.com/office/officeart/2005/8/layout/cycle2"/>
    <dgm:cxn modelId="{792E18D2-E127-4F17-A087-B7C7CB1A1BE7}" type="presParOf" srcId="{5D9D0A74-87A8-4039-A9F4-2FC9BA5FD8B9}" destId="{D5D53514-A122-42E8-AFF8-84531714FAA7}" srcOrd="0" destOrd="0" presId="urn:microsoft.com/office/officeart/2005/8/layout/cycle2"/>
    <dgm:cxn modelId="{50BFB118-4535-4434-8B2D-D29F3429DDC2}" type="presParOf" srcId="{51BA4EDF-2B92-4CBC-AF07-036807ED5326}" destId="{CDEB2668-2E62-4D80-855E-E2309132542E}" srcOrd="16" destOrd="0" presId="urn:microsoft.com/office/officeart/2005/8/layout/cycle2"/>
    <dgm:cxn modelId="{4AAAE85E-31AC-4884-AC08-31043726BC7D}" type="presParOf" srcId="{51BA4EDF-2B92-4CBC-AF07-036807ED5326}" destId="{122BEE16-5A44-4501-AC0D-D3A5310F6381}" srcOrd="17" destOrd="0" presId="urn:microsoft.com/office/officeart/2005/8/layout/cycle2"/>
    <dgm:cxn modelId="{8D0F65B9-A4FD-4640-87DE-945634CCA9E3}" type="presParOf" srcId="{122BEE16-5A44-4501-AC0D-D3A5310F6381}" destId="{68DF43B9-735A-455C-9BD2-E41A37FDBDA4}"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38326D-2554-4021-BD08-80FFD828CAB1}" type="doc">
      <dgm:prSet loTypeId="urn:microsoft.com/office/officeart/2005/8/layout/matrix3" loCatId="matrix" qsTypeId="urn:microsoft.com/office/officeart/2005/8/quickstyle/simple1" qsCatId="simple" csTypeId="urn:microsoft.com/office/officeart/2005/8/colors/accent1_4" csCatId="accent1" phldr="1"/>
      <dgm:spPr/>
      <dgm:t>
        <a:bodyPr/>
        <a:lstStyle/>
        <a:p>
          <a:endParaRPr lang="en-US"/>
        </a:p>
      </dgm:t>
    </dgm:pt>
    <dgm:pt modelId="{5775A419-AD1A-4D55-B68C-2688AB17D9E7}">
      <dgm:prSet/>
      <dgm:spPr/>
      <dgm:t>
        <a:bodyPr/>
        <a:lstStyle/>
        <a:p>
          <a:r>
            <a:rPr lang="en-US" dirty="0">
              <a:solidFill>
                <a:schemeClr val="tx1"/>
              </a:solidFill>
            </a:rPr>
            <a:t>Regulations came into force on 6 April 2015 but with a transition period. Now fully in place from 6 October 2015</a:t>
          </a:r>
          <a:endParaRPr lang="en-GB" dirty="0">
            <a:solidFill>
              <a:schemeClr val="tx1"/>
            </a:solidFill>
          </a:endParaRPr>
        </a:p>
      </dgm:t>
    </dgm:pt>
    <dgm:pt modelId="{85E9B0B0-A0A1-4EEE-928D-42ADC4684EDA}" type="parTrans" cxnId="{4BED4D88-8EEC-4784-824A-6692467D7B09}">
      <dgm:prSet/>
      <dgm:spPr/>
      <dgm:t>
        <a:bodyPr/>
        <a:lstStyle/>
        <a:p>
          <a:endParaRPr lang="en-US"/>
        </a:p>
      </dgm:t>
    </dgm:pt>
    <dgm:pt modelId="{C4723947-6326-40D7-94AF-FAEAF942DBE6}" type="sibTrans" cxnId="{4BED4D88-8EEC-4784-824A-6692467D7B09}">
      <dgm:prSet/>
      <dgm:spPr/>
      <dgm:t>
        <a:bodyPr/>
        <a:lstStyle/>
        <a:p>
          <a:endParaRPr lang="en-US"/>
        </a:p>
      </dgm:t>
    </dgm:pt>
    <dgm:pt modelId="{DD6E83DE-53C3-45CB-A629-7D3E67AFA66C}">
      <dgm:prSet/>
      <dgm:spPr/>
      <dgm:t>
        <a:bodyPr/>
        <a:lstStyle/>
        <a:p>
          <a:r>
            <a:rPr lang="en-US">
              <a:solidFill>
                <a:schemeClr val="tx1"/>
              </a:solidFill>
            </a:rPr>
            <a:t>CDM 2007 – appoint CDM Coordinator</a:t>
          </a:r>
          <a:endParaRPr lang="en-GB" dirty="0">
            <a:solidFill>
              <a:schemeClr val="tx1"/>
            </a:solidFill>
          </a:endParaRPr>
        </a:p>
      </dgm:t>
    </dgm:pt>
    <dgm:pt modelId="{B416F88B-32CE-411B-9277-B6D583AE0EA1}" type="parTrans" cxnId="{DEF4892C-7771-4658-B29D-AA774017BD4E}">
      <dgm:prSet/>
      <dgm:spPr/>
      <dgm:t>
        <a:bodyPr/>
        <a:lstStyle/>
        <a:p>
          <a:endParaRPr lang="en-US"/>
        </a:p>
      </dgm:t>
    </dgm:pt>
    <dgm:pt modelId="{1D882B15-30A6-4D1A-B3FE-D93BA5D63DB3}" type="sibTrans" cxnId="{DEF4892C-7771-4658-B29D-AA774017BD4E}">
      <dgm:prSet/>
      <dgm:spPr/>
      <dgm:t>
        <a:bodyPr/>
        <a:lstStyle/>
        <a:p>
          <a:endParaRPr lang="en-US"/>
        </a:p>
      </dgm:t>
    </dgm:pt>
    <dgm:pt modelId="{9609B2ED-A680-4755-803F-B6927A69EC2B}">
      <dgm:prSet/>
      <dgm:spPr/>
      <dgm:t>
        <a:bodyPr/>
        <a:lstStyle/>
        <a:p>
          <a:r>
            <a:rPr lang="en-US" dirty="0">
              <a:solidFill>
                <a:schemeClr val="tx1"/>
              </a:solidFill>
            </a:rPr>
            <a:t>CDM 2015 – appoint Principal Designer (PD) in writing. </a:t>
          </a:r>
          <a:r>
            <a:rPr lang="en-US" i="1" dirty="0">
              <a:solidFill>
                <a:schemeClr val="tx1"/>
              </a:solidFill>
            </a:rPr>
            <a:t>(If not, Principal Contractor responsible for H&amp;S File).</a:t>
          </a:r>
          <a:r>
            <a:rPr lang="en-US" dirty="0">
              <a:solidFill>
                <a:schemeClr val="tx1"/>
              </a:solidFill>
            </a:rPr>
            <a:t> PD not a direct replacement of CDM Coordinator</a:t>
          </a:r>
          <a:endParaRPr lang="en-GB" dirty="0">
            <a:solidFill>
              <a:schemeClr val="tx1"/>
            </a:solidFill>
          </a:endParaRPr>
        </a:p>
      </dgm:t>
    </dgm:pt>
    <dgm:pt modelId="{B9B3A5BD-42EB-4C3F-B067-B2FF6E463115}" type="parTrans" cxnId="{F36BD1C5-FD8D-4DE5-B6D4-968B40C3D192}">
      <dgm:prSet/>
      <dgm:spPr/>
      <dgm:t>
        <a:bodyPr/>
        <a:lstStyle/>
        <a:p>
          <a:endParaRPr lang="en-US"/>
        </a:p>
      </dgm:t>
    </dgm:pt>
    <dgm:pt modelId="{B8F437FD-37D3-4CA6-9272-B806068FE0F1}" type="sibTrans" cxnId="{F36BD1C5-FD8D-4DE5-B6D4-968B40C3D192}">
      <dgm:prSet/>
      <dgm:spPr/>
      <dgm:t>
        <a:bodyPr/>
        <a:lstStyle/>
        <a:p>
          <a:endParaRPr lang="en-US"/>
        </a:p>
      </dgm:t>
    </dgm:pt>
    <dgm:pt modelId="{675FA291-DF4F-4602-84EA-C31AB2BBD7F3}">
      <dgm:prSet/>
      <dgm:spPr/>
      <dgm:t>
        <a:bodyPr/>
        <a:lstStyle/>
        <a:p>
          <a:r>
            <a:rPr lang="en-US">
              <a:solidFill>
                <a:schemeClr val="tx1"/>
              </a:solidFill>
            </a:rPr>
            <a:t>Domestic Clients now under CDM 2015</a:t>
          </a:r>
          <a:endParaRPr lang="en-GB" dirty="0">
            <a:solidFill>
              <a:schemeClr val="tx1"/>
            </a:solidFill>
          </a:endParaRPr>
        </a:p>
      </dgm:t>
    </dgm:pt>
    <dgm:pt modelId="{05D01F2B-4C8E-4AAB-86D3-3101228093E3}" type="parTrans" cxnId="{0D1AD4BF-2B6D-498E-BF4A-34BE48173406}">
      <dgm:prSet/>
      <dgm:spPr/>
      <dgm:t>
        <a:bodyPr/>
        <a:lstStyle/>
        <a:p>
          <a:endParaRPr lang="en-US"/>
        </a:p>
      </dgm:t>
    </dgm:pt>
    <dgm:pt modelId="{E8B8F36D-8364-462B-947B-EED7F0AD736D}" type="sibTrans" cxnId="{0D1AD4BF-2B6D-498E-BF4A-34BE48173406}">
      <dgm:prSet/>
      <dgm:spPr/>
      <dgm:t>
        <a:bodyPr/>
        <a:lstStyle/>
        <a:p>
          <a:endParaRPr lang="en-US"/>
        </a:p>
      </dgm:t>
    </dgm:pt>
    <dgm:pt modelId="{6DCE44D3-8631-4985-91AF-0B1F2E2EA6B4}" type="pres">
      <dgm:prSet presAssocID="{C638326D-2554-4021-BD08-80FFD828CAB1}" presName="matrix" presStyleCnt="0">
        <dgm:presLayoutVars>
          <dgm:chMax val="1"/>
          <dgm:dir/>
          <dgm:resizeHandles val="exact"/>
        </dgm:presLayoutVars>
      </dgm:prSet>
      <dgm:spPr/>
    </dgm:pt>
    <dgm:pt modelId="{AF197B4F-7E1D-435D-AA4C-9B9FE84052AE}" type="pres">
      <dgm:prSet presAssocID="{C638326D-2554-4021-BD08-80FFD828CAB1}" presName="diamond" presStyleLbl="bgShp" presStyleIdx="0" presStyleCnt="1" custLinFactNeighborX="-2374"/>
      <dgm:spPr/>
    </dgm:pt>
    <dgm:pt modelId="{067D1B52-53CC-4B8C-AD62-C9EA2124A8BC}" type="pres">
      <dgm:prSet presAssocID="{C638326D-2554-4021-BD08-80FFD828CAB1}" presName="quad1" presStyleLbl="node1" presStyleIdx="0" presStyleCnt="4" custScaleX="190806" custScaleY="105443" custLinFactNeighborX="-59369" custLinFactNeighborY="2166">
        <dgm:presLayoutVars>
          <dgm:chMax val="0"/>
          <dgm:chPref val="0"/>
          <dgm:bulletEnabled val="1"/>
        </dgm:presLayoutVars>
      </dgm:prSet>
      <dgm:spPr/>
    </dgm:pt>
    <dgm:pt modelId="{DF5EE7AC-D0E1-4ABF-908E-32DC08093FAF}" type="pres">
      <dgm:prSet presAssocID="{C638326D-2554-4021-BD08-80FFD828CAB1}" presName="quad2" presStyleLbl="node1" presStyleIdx="1" presStyleCnt="4" custScaleX="189982" custScaleY="101112" custLinFactNeighborX="46523" custLinFactNeighborY="0">
        <dgm:presLayoutVars>
          <dgm:chMax val="0"/>
          <dgm:chPref val="0"/>
          <dgm:bulletEnabled val="1"/>
        </dgm:presLayoutVars>
      </dgm:prSet>
      <dgm:spPr/>
    </dgm:pt>
    <dgm:pt modelId="{CA63047A-6EEA-4868-A089-BD91DBB88958}" type="pres">
      <dgm:prSet presAssocID="{C638326D-2554-4021-BD08-80FFD828CAB1}" presName="quad3" presStyleLbl="node1" presStyleIdx="2" presStyleCnt="4" custScaleX="193163" custScaleY="101998" custLinFactNeighborX="-58191" custLinFactNeighborY="7945">
        <dgm:presLayoutVars>
          <dgm:chMax val="0"/>
          <dgm:chPref val="0"/>
          <dgm:bulletEnabled val="1"/>
        </dgm:presLayoutVars>
      </dgm:prSet>
      <dgm:spPr/>
    </dgm:pt>
    <dgm:pt modelId="{74F85452-AB9E-4E5F-AF24-75D11C95586C}" type="pres">
      <dgm:prSet presAssocID="{C638326D-2554-4021-BD08-80FFD828CAB1}" presName="quad4" presStyleLbl="node1" presStyleIdx="3" presStyleCnt="4" custScaleX="195213" custScaleY="101998" custLinFactNeighborX="48777" custLinFactNeighborY="9224">
        <dgm:presLayoutVars>
          <dgm:chMax val="0"/>
          <dgm:chPref val="0"/>
          <dgm:bulletEnabled val="1"/>
        </dgm:presLayoutVars>
      </dgm:prSet>
      <dgm:spPr/>
    </dgm:pt>
  </dgm:ptLst>
  <dgm:cxnLst>
    <dgm:cxn modelId="{C36A0C04-DB76-4AE6-88BA-802809DC2739}" type="presOf" srcId="{C638326D-2554-4021-BD08-80FFD828CAB1}" destId="{6DCE44D3-8631-4985-91AF-0B1F2E2EA6B4}" srcOrd="0" destOrd="0" presId="urn:microsoft.com/office/officeart/2005/8/layout/matrix3"/>
    <dgm:cxn modelId="{3B9A9E17-B53C-49BE-96BE-56573B62A5C7}" type="presOf" srcId="{9609B2ED-A680-4755-803F-B6927A69EC2B}" destId="{CA63047A-6EEA-4868-A089-BD91DBB88958}" srcOrd="0" destOrd="0" presId="urn:microsoft.com/office/officeart/2005/8/layout/matrix3"/>
    <dgm:cxn modelId="{DEF4892C-7771-4658-B29D-AA774017BD4E}" srcId="{C638326D-2554-4021-BD08-80FFD828CAB1}" destId="{DD6E83DE-53C3-45CB-A629-7D3E67AFA66C}" srcOrd="1" destOrd="0" parTransId="{B416F88B-32CE-411B-9277-B6D583AE0EA1}" sibTransId="{1D882B15-30A6-4D1A-B3FE-D93BA5D63DB3}"/>
    <dgm:cxn modelId="{DAFD8349-5396-4048-9533-1E63BB041002}" type="presOf" srcId="{5775A419-AD1A-4D55-B68C-2688AB17D9E7}" destId="{067D1B52-53CC-4B8C-AD62-C9EA2124A8BC}" srcOrd="0" destOrd="0" presId="urn:microsoft.com/office/officeart/2005/8/layout/matrix3"/>
    <dgm:cxn modelId="{4BED4D88-8EEC-4784-824A-6692467D7B09}" srcId="{C638326D-2554-4021-BD08-80FFD828CAB1}" destId="{5775A419-AD1A-4D55-B68C-2688AB17D9E7}" srcOrd="0" destOrd="0" parTransId="{85E9B0B0-A0A1-4EEE-928D-42ADC4684EDA}" sibTransId="{C4723947-6326-40D7-94AF-FAEAF942DBE6}"/>
    <dgm:cxn modelId="{0D1AD4BF-2B6D-498E-BF4A-34BE48173406}" srcId="{C638326D-2554-4021-BD08-80FFD828CAB1}" destId="{675FA291-DF4F-4602-84EA-C31AB2BBD7F3}" srcOrd="3" destOrd="0" parTransId="{05D01F2B-4C8E-4AAB-86D3-3101228093E3}" sibTransId="{E8B8F36D-8364-462B-947B-EED7F0AD736D}"/>
    <dgm:cxn modelId="{F36BD1C5-FD8D-4DE5-B6D4-968B40C3D192}" srcId="{C638326D-2554-4021-BD08-80FFD828CAB1}" destId="{9609B2ED-A680-4755-803F-B6927A69EC2B}" srcOrd="2" destOrd="0" parTransId="{B9B3A5BD-42EB-4C3F-B067-B2FF6E463115}" sibTransId="{B8F437FD-37D3-4CA6-9272-B806068FE0F1}"/>
    <dgm:cxn modelId="{BE6675CB-4F9C-467F-9E78-FB33437D59FF}" type="presOf" srcId="{DD6E83DE-53C3-45CB-A629-7D3E67AFA66C}" destId="{DF5EE7AC-D0E1-4ABF-908E-32DC08093FAF}" srcOrd="0" destOrd="0" presId="urn:microsoft.com/office/officeart/2005/8/layout/matrix3"/>
    <dgm:cxn modelId="{A672C6F0-FB31-4AB8-970B-C660592C950E}" type="presOf" srcId="{675FA291-DF4F-4602-84EA-C31AB2BBD7F3}" destId="{74F85452-AB9E-4E5F-AF24-75D11C95586C}" srcOrd="0" destOrd="0" presId="urn:microsoft.com/office/officeart/2005/8/layout/matrix3"/>
    <dgm:cxn modelId="{B6A73E75-FDF5-407F-8EF6-9C5BD5276EA1}" type="presParOf" srcId="{6DCE44D3-8631-4985-91AF-0B1F2E2EA6B4}" destId="{AF197B4F-7E1D-435D-AA4C-9B9FE84052AE}" srcOrd="0" destOrd="0" presId="urn:microsoft.com/office/officeart/2005/8/layout/matrix3"/>
    <dgm:cxn modelId="{EEA0F057-44C9-41E0-B702-F26D29A1F898}" type="presParOf" srcId="{6DCE44D3-8631-4985-91AF-0B1F2E2EA6B4}" destId="{067D1B52-53CC-4B8C-AD62-C9EA2124A8BC}" srcOrd="1" destOrd="0" presId="urn:microsoft.com/office/officeart/2005/8/layout/matrix3"/>
    <dgm:cxn modelId="{6DAF0798-2FB2-4571-9308-891D9425E464}" type="presParOf" srcId="{6DCE44D3-8631-4985-91AF-0B1F2E2EA6B4}" destId="{DF5EE7AC-D0E1-4ABF-908E-32DC08093FAF}" srcOrd="2" destOrd="0" presId="urn:microsoft.com/office/officeart/2005/8/layout/matrix3"/>
    <dgm:cxn modelId="{FD4A4507-9FD5-4DC2-B3C7-2493FDA20A90}" type="presParOf" srcId="{6DCE44D3-8631-4985-91AF-0B1F2E2EA6B4}" destId="{CA63047A-6EEA-4868-A089-BD91DBB88958}" srcOrd="3" destOrd="0" presId="urn:microsoft.com/office/officeart/2005/8/layout/matrix3"/>
    <dgm:cxn modelId="{808795F6-481D-40D4-874C-7DB475E41C88}" type="presParOf" srcId="{6DCE44D3-8631-4985-91AF-0B1F2E2EA6B4}" destId="{74F85452-AB9E-4E5F-AF24-75D11C95586C}"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C815FDC2-D6F9-4430-B0E0-65E72002FC81}" type="doc">
      <dgm:prSet loTypeId="urn:microsoft.com/office/officeart/2005/8/layout/cycle6" loCatId="cycle" qsTypeId="urn:microsoft.com/office/officeart/2005/8/quickstyle/simple4" qsCatId="simple" csTypeId="urn:microsoft.com/office/officeart/2005/8/colors/accent1_3" csCatId="accent1"/>
      <dgm:spPr/>
      <dgm:t>
        <a:bodyPr/>
        <a:lstStyle/>
        <a:p>
          <a:endParaRPr lang="en-GB"/>
        </a:p>
      </dgm:t>
    </dgm:pt>
    <dgm:pt modelId="{DA65B4D6-4AE2-414B-85A7-A9452821BB40}">
      <dgm:prSet/>
      <dgm:spPr/>
      <dgm:t>
        <a:bodyPr/>
        <a:lstStyle/>
        <a:p>
          <a:r>
            <a:rPr lang="en-GB" dirty="0">
              <a:solidFill>
                <a:schemeClr val="tx1"/>
              </a:solidFill>
            </a:rPr>
            <a:t>DIY Chain handed £450k fine after 4 workers fell 3.5 metres during warehouse refurbishment. Failed to recognise their role as Client and Principal Contractor</a:t>
          </a:r>
        </a:p>
      </dgm:t>
    </dgm:pt>
    <dgm:pt modelId="{27CC8F92-5343-49E3-A6C8-CE40EFCA3493}" type="parTrans" cxnId="{3D9C188A-0A77-479D-ADFA-FDBAAD1F9746}">
      <dgm:prSet/>
      <dgm:spPr/>
      <dgm:t>
        <a:bodyPr/>
        <a:lstStyle/>
        <a:p>
          <a:endParaRPr lang="en-GB">
            <a:solidFill>
              <a:schemeClr val="tx1"/>
            </a:solidFill>
          </a:endParaRPr>
        </a:p>
      </dgm:t>
    </dgm:pt>
    <dgm:pt modelId="{099A2FBD-BA29-426F-BCB4-1EB9171C089E}" type="sibTrans" cxnId="{3D9C188A-0A77-479D-ADFA-FDBAAD1F9746}">
      <dgm:prSet/>
      <dgm:spPr/>
      <dgm:t>
        <a:bodyPr/>
        <a:lstStyle/>
        <a:p>
          <a:endParaRPr lang="en-GB">
            <a:solidFill>
              <a:schemeClr val="tx1"/>
            </a:solidFill>
          </a:endParaRPr>
        </a:p>
      </dgm:t>
    </dgm:pt>
    <dgm:pt modelId="{910B9231-845E-4BA9-92D1-C5B9A7ECD74A}">
      <dgm:prSet/>
      <dgm:spPr/>
      <dgm:t>
        <a:bodyPr/>
        <a:lstStyle/>
        <a:p>
          <a:r>
            <a:rPr lang="en-GB">
              <a:solidFill>
                <a:schemeClr val="tx1"/>
              </a:solidFill>
            </a:rPr>
            <a:t>Infrastructure services company fined £600k after subcontractor set on fire after 11kV cable strike.  Breach of Regulation 25 (4)</a:t>
          </a:r>
        </a:p>
      </dgm:t>
    </dgm:pt>
    <dgm:pt modelId="{A2EB1817-7FD7-48A5-AECC-1C0B70D019F4}" type="parTrans" cxnId="{7CC5636E-A14F-49E9-A846-8957D5E1D7EA}">
      <dgm:prSet/>
      <dgm:spPr/>
      <dgm:t>
        <a:bodyPr/>
        <a:lstStyle/>
        <a:p>
          <a:endParaRPr lang="en-GB">
            <a:solidFill>
              <a:schemeClr val="tx1"/>
            </a:solidFill>
          </a:endParaRPr>
        </a:p>
      </dgm:t>
    </dgm:pt>
    <dgm:pt modelId="{C874BEF6-D9D4-4C6E-BE36-DDC5AF1585C7}" type="sibTrans" cxnId="{7CC5636E-A14F-49E9-A846-8957D5E1D7EA}">
      <dgm:prSet/>
      <dgm:spPr/>
      <dgm:t>
        <a:bodyPr/>
        <a:lstStyle/>
        <a:p>
          <a:endParaRPr lang="en-GB">
            <a:solidFill>
              <a:schemeClr val="tx1"/>
            </a:solidFill>
          </a:endParaRPr>
        </a:p>
      </dgm:t>
    </dgm:pt>
    <dgm:pt modelId="{ABC26BC1-E79D-4F00-BA0B-5960CCDDA4C1}" type="pres">
      <dgm:prSet presAssocID="{C815FDC2-D6F9-4430-B0E0-65E72002FC81}" presName="cycle" presStyleCnt="0">
        <dgm:presLayoutVars>
          <dgm:dir/>
          <dgm:resizeHandles val="exact"/>
        </dgm:presLayoutVars>
      </dgm:prSet>
      <dgm:spPr/>
    </dgm:pt>
    <dgm:pt modelId="{50297937-8798-474C-928E-15268545C497}" type="pres">
      <dgm:prSet presAssocID="{DA65B4D6-4AE2-414B-85A7-A9452821BB40}" presName="node" presStyleLbl="node1" presStyleIdx="0" presStyleCnt="2">
        <dgm:presLayoutVars>
          <dgm:bulletEnabled val="1"/>
        </dgm:presLayoutVars>
      </dgm:prSet>
      <dgm:spPr/>
    </dgm:pt>
    <dgm:pt modelId="{839370A8-7CC8-4330-8ABA-C98DC2F9D53F}" type="pres">
      <dgm:prSet presAssocID="{DA65B4D6-4AE2-414B-85A7-A9452821BB40}" presName="spNode" presStyleCnt="0"/>
      <dgm:spPr/>
    </dgm:pt>
    <dgm:pt modelId="{9C3A7DFD-71D9-4A3C-A934-10E7DDB56415}" type="pres">
      <dgm:prSet presAssocID="{099A2FBD-BA29-426F-BCB4-1EB9171C089E}" presName="sibTrans" presStyleLbl="sibTrans1D1" presStyleIdx="0" presStyleCnt="2"/>
      <dgm:spPr/>
    </dgm:pt>
    <dgm:pt modelId="{9CA990A9-4467-4C39-AE03-F68FB7707C02}" type="pres">
      <dgm:prSet presAssocID="{910B9231-845E-4BA9-92D1-C5B9A7ECD74A}" presName="node" presStyleLbl="node1" presStyleIdx="1" presStyleCnt="2">
        <dgm:presLayoutVars>
          <dgm:bulletEnabled val="1"/>
        </dgm:presLayoutVars>
      </dgm:prSet>
      <dgm:spPr/>
    </dgm:pt>
    <dgm:pt modelId="{68DF2146-4803-467C-922F-D67B00550CC0}" type="pres">
      <dgm:prSet presAssocID="{910B9231-845E-4BA9-92D1-C5B9A7ECD74A}" presName="spNode" presStyleCnt="0"/>
      <dgm:spPr/>
    </dgm:pt>
    <dgm:pt modelId="{29537F6D-DFC5-47EE-9279-9F1A55AD4B7C}" type="pres">
      <dgm:prSet presAssocID="{C874BEF6-D9D4-4C6E-BE36-DDC5AF1585C7}" presName="sibTrans" presStyleLbl="sibTrans1D1" presStyleIdx="1" presStyleCnt="2"/>
      <dgm:spPr/>
    </dgm:pt>
  </dgm:ptLst>
  <dgm:cxnLst>
    <dgm:cxn modelId="{A883A86A-9CBD-4F01-9842-DB1631C8F978}" type="presOf" srcId="{099A2FBD-BA29-426F-BCB4-1EB9171C089E}" destId="{9C3A7DFD-71D9-4A3C-A934-10E7DDB56415}" srcOrd="0" destOrd="0" presId="urn:microsoft.com/office/officeart/2005/8/layout/cycle6"/>
    <dgm:cxn modelId="{7CC5636E-A14F-49E9-A846-8957D5E1D7EA}" srcId="{C815FDC2-D6F9-4430-B0E0-65E72002FC81}" destId="{910B9231-845E-4BA9-92D1-C5B9A7ECD74A}" srcOrd="1" destOrd="0" parTransId="{A2EB1817-7FD7-48A5-AECC-1C0B70D019F4}" sibTransId="{C874BEF6-D9D4-4C6E-BE36-DDC5AF1585C7}"/>
    <dgm:cxn modelId="{2F46996E-8DE7-4350-AF9D-669C22DED9F8}" type="presOf" srcId="{910B9231-845E-4BA9-92D1-C5B9A7ECD74A}" destId="{9CA990A9-4467-4C39-AE03-F68FB7707C02}" srcOrd="0" destOrd="0" presId="urn:microsoft.com/office/officeart/2005/8/layout/cycle6"/>
    <dgm:cxn modelId="{0B389D81-A458-4D2D-971F-7A708EAB7803}" type="presOf" srcId="{DA65B4D6-4AE2-414B-85A7-A9452821BB40}" destId="{50297937-8798-474C-928E-15268545C497}" srcOrd="0" destOrd="0" presId="urn:microsoft.com/office/officeart/2005/8/layout/cycle6"/>
    <dgm:cxn modelId="{3D9C188A-0A77-479D-ADFA-FDBAAD1F9746}" srcId="{C815FDC2-D6F9-4430-B0E0-65E72002FC81}" destId="{DA65B4D6-4AE2-414B-85A7-A9452821BB40}" srcOrd="0" destOrd="0" parTransId="{27CC8F92-5343-49E3-A6C8-CE40EFCA3493}" sibTransId="{099A2FBD-BA29-426F-BCB4-1EB9171C089E}"/>
    <dgm:cxn modelId="{B79D198F-3FDB-43A9-89AD-4FB5974FF06A}" type="presOf" srcId="{C874BEF6-D9D4-4C6E-BE36-DDC5AF1585C7}" destId="{29537F6D-DFC5-47EE-9279-9F1A55AD4B7C}" srcOrd="0" destOrd="0" presId="urn:microsoft.com/office/officeart/2005/8/layout/cycle6"/>
    <dgm:cxn modelId="{D1805592-3C35-4678-895A-975095014C9C}" type="presOf" srcId="{C815FDC2-D6F9-4430-B0E0-65E72002FC81}" destId="{ABC26BC1-E79D-4F00-BA0B-5960CCDDA4C1}" srcOrd="0" destOrd="0" presId="urn:microsoft.com/office/officeart/2005/8/layout/cycle6"/>
    <dgm:cxn modelId="{7AA8FC60-75FB-49D4-95E6-1F1A1C743E8B}" type="presParOf" srcId="{ABC26BC1-E79D-4F00-BA0B-5960CCDDA4C1}" destId="{50297937-8798-474C-928E-15268545C497}" srcOrd="0" destOrd="0" presId="urn:microsoft.com/office/officeart/2005/8/layout/cycle6"/>
    <dgm:cxn modelId="{EA98132B-E1E2-4AE3-84E7-3231F9453232}" type="presParOf" srcId="{ABC26BC1-E79D-4F00-BA0B-5960CCDDA4C1}" destId="{839370A8-7CC8-4330-8ABA-C98DC2F9D53F}" srcOrd="1" destOrd="0" presId="urn:microsoft.com/office/officeart/2005/8/layout/cycle6"/>
    <dgm:cxn modelId="{02837DA9-E7BC-4ADA-9902-A9FA91F18A3E}" type="presParOf" srcId="{ABC26BC1-E79D-4F00-BA0B-5960CCDDA4C1}" destId="{9C3A7DFD-71D9-4A3C-A934-10E7DDB56415}" srcOrd="2" destOrd="0" presId="urn:microsoft.com/office/officeart/2005/8/layout/cycle6"/>
    <dgm:cxn modelId="{00561815-02C1-419E-97EE-6D4CA2673AC3}" type="presParOf" srcId="{ABC26BC1-E79D-4F00-BA0B-5960CCDDA4C1}" destId="{9CA990A9-4467-4C39-AE03-F68FB7707C02}" srcOrd="3" destOrd="0" presId="urn:microsoft.com/office/officeart/2005/8/layout/cycle6"/>
    <dgm:cxn modelId="{603CC36F-C255-46B4-967A-A25687698DE4}" type="presParOf" srcId="{ABC26BC1-E79D-4F00-BA0B-5960CCDDA4C1}" destId="{68DF2146-4803-467C-922F-D67B00550CC0}" srcOrd="4" destOrd="0" presId="urn:microsoft.com/office/officeart/2005/8/layout/cycle6"/>
    <dgm:cxn modelId="{7660373E-50FA-4196-858F-BD6FD79F8D50}" type="presParOf" srcId="{ABC26BC1-E79D-4F00-BA0B-5960CCDDA4C1}" destId="{29537F6D-DFC5-47EE-9279-9F1A55AD4B7C}" srcOrd="5"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3614C8BC-6DD0-4D17-B6AF-98807983C31E}" type="doc">
      <dgm:prSet loTypeId="urn:microsoft.com/office/officeart/2005/8/layout/cycle2" loCatId="cycle" qsTypeId="urn:microsoft.com/office/officeart/2005/8/quickstyle/simple5" qsCatId="simple" csTypeId="urn:microsoft.com/office/officeart/2005/8/colors/accent1_4" csCatId="accent1" phldr="1"/>
      <dgm:spPr/>
      <dgm:t>
        <a:bodyPr/>
        <a:lstStyle/>
        <a:p>
          <a:endParaRPr lang="en-US"/>
        </a:p>
      </dgm:t>
    </dgm:pt>
    <dgm:pt modelId="{71092ECF-42EB-4628-9157-8FEA6A1E2C9A}">
      <dgm:prSet custT="1"/>
      <dgm:spPr/>
      <dgm:t>
        <a:bodyPr/>
        <a:lstStyle/>
        <a:p>
          <a:r>
            <a:rPr lang="en-GB" sz="1200">
              <a:solidFill>
                <a:schemeClr val="tx1"/>
              </a:solidFill>
            </a:rPr>
            <a:t>Site Services</a:t>
          </a:r>
        </a:p>
      </dgm:t>
    </dgm:pt>
    <dgm:pt modelId="{ABC6DDE9-EECA-4C26-9FC6-51C4F2F3D892}" type="parTrans" cxnId="{26B54BB2-D097-4D11-943A-DF75CAA31C6F}">
      <dgm:prSet/>
      <dgm:spPr/>
      <dgm:t>
        <a:bodyPr/>
        <a:lstStyle/>
        <a:p>
          <a:endParaRPr lang="en-US" sz="3200">
            <a:solidFill>
              <a:schemeClr val="tx1"/>
            </a:solidFill>
          </a:endParaRPr>
        </a:p>
      </dgm:t>
    </dgm:pt>
    <dgm:pt modelId="{2A5F9AF8-3B4E-4E77-AA00-E16EDA24B528}" type="sibTrans" cxnId="{26B54BB2-D097-4D11-943A-DF75CAA31C6F}">
      <dgm:prSet custT="1"/>
      <dgm:spPr/>
      <dgm:t>
        <a:bodyPr/>
        <a:lstStyle/>
        <a:p>
          <a:endParaRPr lang="en-US" sz="2800">
            <a:solidFill>
              <a:schemeClr val="tx1"/>
            </a:solidFill>
          </a:endParaRPr>
        </a:p>
      </dgm:t>
    </dgm:pt>
    <dgm:pt modelId="{54E46C8F-0F30-4B74-AC42-6A13EC41239C}">
      <dgm:prSet custT="1"/>
      <dgm:spPr/>
      <dgm:t>
        <a:bodyPr/>
        <a:lstStyle/>
        <a:p>
          <a:r>
            <a:rPr lang="en-GB" sz="1200">
              <a:solidFill>
                <a:schemeClr val="tx1"/>
              </a:solidFill>
            </a:rPr>
            <a:t>Drawings</a:t>
          </a:r>
        </a:p>
      </dgm:t>
    </dgm:pt>
    <dgm:pt modelId="{D72D5DC8-D8F7-44AD-87F8-CAE4F2976514}" type="parTrans" cxnId="{D5F3B2A8-76EB-4B0F-9569-54719A07346F}">
      <dgm:prSet/>
      <dgm:spPr/>
      <dgm:t>
        <a:bodyPr/>
        <a:lstStyle/>
        <a:p>
          <a:endParaRPr lang="en-US" sz="3200">
            <a:solidFill>
              <a:schemeClr val="tx1"/>
            </a:solidFill>
          </a:endParaRPr>
        </a:p>
      </dgm:t>
    </dgm:pt>
    <dgm:pt modelId="{F9BFE8D3-7EE3-4C50-B094-E214F88A4D29}" type="sibTrans" cxnId="{D5F3B2A8-76EB-4B0F-9569-54719A07346F}">
      <dgm:prSet custT="1"/>
      <dgm:spPr/>
      <dgm:t>
        <a:bodyPr/>
        <a:lstStyle/>
        <a:p>
          <a:endParaRPr lang="en-US" sz="2800">
            <a:solidFill>
              <a:schemeClr val="tx1"/>
            </a:solidFill>
          </a:endParaRPr>
        </a:p>
      </dgm:t>
    </dgm:pt>
    <dgm:pt modelId="{B512F846-EC3C-40E6-A43B-6AD4F4A39FE9}">
      <dgm:prSet custT="1"/>
      <dgm:spPr/>
      <dgm:t>
        <a:bodyPr/>
        <a:lstStyle/>
        <a:p>
          <a:r>
            <a:rPr lang="en-GB" sz="1200">
              <a:solidFill>
                <a:schemeClr val="tx1"/>
              </a:solidFill>
            </a:rPr>
            <a:t>Asbestos Information</a:t>
          </a:r>
          <a:endParaRPr lang="en-GB" sz="1200" dirty="0">
            <a:solidFill>
              <a:schemeClr val="tx1"/>
            </a:solidFill>
          </a:endParaRPr>
        </a:p>
      </dgm:t>
    </dgm:pt>
    <dgm:pt modelId="{AFD5AC85-A756-4799-BCCF-47A260E3ADEA}" type="parTrans" cxnId="{63236106-B426-4952-A4F3-584A3F989873}">
      <dgm:prSet/>
      <dgm:spPr/>
      <dgm:t>
        <a:bodyPr/>
        <a:lstStyle/>
        <a:p>
          <a:endParaRPr lang="en-US" sz="3200">
            <a:solidFill>
              <a:schemeClr val="tx1"/>
            </a:solidFill>
          </a:endParaRPr>
        </a:p>
      </dgm:t>
    </dgm:pt>
    <dgm:pt modelId="{8459DBEB-0FDF-4010-80AD-99C1F8780794}" type="sibTrans" cxnId="{63236106-B426-4952-A4F3-584A3F989873}">
      <dgm:prSet custT="1"/>
      <dgm:spPr/>
      <dgm:t>
        <a:bodyPr/>
        <a:lstStyle/>
        <a:p>
          <a:endParaRPr lang="en-US" sz="2800">
            <a:solidFill>
              <a:schemeClr val="tx1"/>
            </a:solidFill>
          </a:endParaRPr>
        </a:p>
      </dgm:t>
    </dgm:pt>
    <dgm:pt modelId="{4A5E6426-E17D-486A-87A4-D09877D8137C}">
      <dgm:prSet custT="1"/>
      <dgm:spPr/>
      <dgm:t>
        <a:bodyPr/>
        <a:lstStyle/>
        <a:p>
          <a:r>
            <a:rPr lang="en-GB" sz="1200" dirty="0">
              <a:solidFill>
                <a:schemeClr val="tx1"/>
              </a:solidFill>
            </a:rPr>
            <a:t>Ground Conditions</a:t>
          </a:r>
        </a:p>
      </dgm:t>
    </dgm:pt>
    <dgm:pt modelId="{AF88A709-8BCA-404C-803B-D954534A73C1}" type="parTrans" cxnId="{82E70EDB-FAB8-4B5E-88BD-0337972F1A1E}">
      <dgm:prSet/>
      <dgm:spPr/>
      <dgm:t>
        <a:bodyPr/>
        <a:lstStyle/>
        <a:p>
          <a:endParaRPr lang="en-US" sz="3200">
            <a:solidFill>
              <a:schemeClr val="tx1"/>
            </a:solidFill>
          </a:endParaRPr>
        </a:p>
      </dgm:t>
    </dgm:pt>
    <dgm:pt modelId="{4C9C1947-CA83-4948-9A01-E849FE121BEC}" type="sibTrans" cxnId="{82E70EDB-FAB8-4B5E-88BD-0337972F1A1E}">
      <dgm:prSet custT="1"/>
      <dgm:spPr/>
      <dgm:t>
        <a:bodyPr/>
        <a:lstStyle/>
        <a:p>
          <a:endParaRPr lang="en-US" sz="2800">
            <a:solidFill>
              <a:schemeClr val="tx1"/>
            </a:solidFill>
          </a:endParaRPr>
        </a:p>
      </dgm:t>
    </dgm:pt>
    <dgm:pt modelId="{C39549B5-D247-4ED2-8A34-A131A3C18296}">
      <dgm:prSet custT="1"/>
      <dgm:spPr/>
      <dgm:t>
        <a:bodyPr/>
        <a:lstStyle/>
        <a:p>
          <a:r>
            <a:rPr lang="en-GB" sz="1200">
              <a:solidFill>
                <a:schemeClr val="tx1"/>
              </a:solidFill>
            </a:rPr>
            <a:t>Other Surveys</a:t>
          </a:r>
        </a:p>
      </dgm:t>
    </dgm:pt>
    <dgm:pt modelId="{3E1746A1-C28E-4133-A0A9-BA977EF96D8A}" type="parTrans" cxnId="{C2B1E938-99A4-4904-B027-40F193C8AC5A}">
      <dgm:prSet/>
      <dgm:spPr/>
      <dgm:t>
        <a:bodyPr/>
        <a:lstStyle/>
        <a:p>
          <a:endParaRPr lang="en-US" sz="3200">
            <a:solidFill>
              <a:schemeClr val="tx1"/>
            </a:solidFill>
          </a:endParaRPr>
        </a:p>
      </dgm:t>
    </dgm:pt>
    <dgm:pt modelId="{EB591C98-6A61-4E4C-A05C-E014B3C0A21B}" type="sibTrans" cxnId="{C2B1E938-99A4-4904-B027-40F193C8AC5A}">
      <dgm:prSet custT="1"/>
      <dgm:spPr/>
      <dgm:t>
        <a:bodyPr/>
        <a:lstStyle/>
        <a:p>
          <a:endParaRPr lang="en-US" sz="2800">
            <a:solidFill>
              <a:schemeClr val="tx1"/>
            </a:solidFill>
          </a:endParaRPr>
        </a:p>
      </dgm:t>
    </dgm:pt>
    <dgm:pt modelId="{EB2B7267-C8C8-4284-90CA-CEFD84932D90}">
      <dgm:prSet custT="1"/>
      <dgm:spPr/>
      <dgm:t>
        <a:bodyPr/>
        <a:lstStyle/>
        <a:p>
          <a:r>
            <a:rPr lang="en-GB" sz="1200" dirty="0">
              <a:solidFill>
                <a:schemeClr val="tx1"/>
              </a:solidFill>
            </a:rPr>
            <a:t>Existing Health and Safety File</a:t>
          </a:r>
        </a:p>
      </dgm:t>
    </dgm:pt>
    <dgm:pt modelId="{CF306CFF-F789-48CE-822E-C4A2D16D20AE}" type="parTrans" cxnId="{9D2D1145-B2F0-4123-A41F-DF26478A3011}">
      <dgm:prSet/>
      <dgm:spPr/>
      <dgm:t>
        <a:bodyPr/>
        <a:lstStyle/>
        <a:p>
          <a:endParaRPr lang="en-US" sz="3200">
            <a:solidFill>
              <a:schemeClr val="tx1"/>
            </a:solidFill>
          </a:endParaRPr>
        </a:p>
      </dgm:t>
    </dgm:pt>
    <dgm:pt modelId="{2E3D105D-914B-4D33-BB3D-FAC97C54A1CD}" type="sibTrans" cxnId="{9D2D1145-B2F0-4123-A41F-DF26478A3011}">
      <dgm:prSet custT="1"/>
      <dgm:spPr/>
      <dgm:t>
        <a:bodyPr/>
        <a:lstStyle/>
        <a:p>
          <a:endParaRPr lang="en-US" sz="2800">
            <a:solidFill>
              <a:schemeClr val="tx1"/>
            </a:solidFill>
          </a:endParaRPr>
        </a:p>
      </dgm:t>
    </dgm:pt>
    <dgm:pt modelId="{8979FF50-D970-4739-8A60-5EBC7A23EE57}" type="pres">
      <dgm:prSet presAssocID="{3614C8BC-6DD0-4D17-B6AF-98807983C31E}" presName="cycle" presStyleCnt="0">
        <dgm:presLayoutVars>
          <dgm:dir/>
          <dgm:resizeHandles val="exact"/>
        </dgm:presLayoutVars>
      </dgm:prSet>
      <dgm:spPr/>
    </dgm:pt>
    <dgm:pt modelId="{C9BF8863-87EF-499F-9063-E4E95F8D956E}" type="pres">
      <dgm:prSet presAssocID="{71092ECF-42EB-4628-9157-8FEA6A1E2C9A}" presName="node" presStyleLbl="node1" presStyleIdx="0" presStyleCnt="6">
        <dgm:presLayoutVars>
          <dgm:bulletEnabled val="1"/>
        </dgm:presLayoutVars>
      </dgm:prSet>
      <dgm:spPr/>
    </dgm:pt>
    <dgm:pt modelId="{227634DA-172F-44AA-92A0-FDBCC54C11D4}" type="pres">
      <dgm:prSet presAssocID="{2A5F9AF8-3B4E-4E77-AA00-E16EDA24B528}" presName="sibTrans" presStyleLbl="sibTrans2D1" presStyleIdx="0" presStyleCnt="6"/>
      <dgm:spPr/>
    </dgm:pt>
    <dgm:pt modelId="{CA2B88D9-2852-4833-A8C1-7FAB700F8767}" type="pres">
      <dgm:prSet presAssocID="{2A5F9AF8-3B4E-4E77-AA00-E16EDA24B528}" presName="connectorText" presStyleLbl="sibTrans2D1" presStyleIdx="0" presStyleCnt="6"/>
      <dgm:spPr/>
    </dgm:pt>
    <dgm:pt modelId="{FDB42373-03AA-41E7-B079-1CD36BBDE483}" type="pres">
      <dgm:prSet presAssocID="{54E46C8F-0F30-4B74-AC42-6A13EC41239C}" presName="node" presStyleLbl="node1" presStyleIdx="1" presStyleCnt="6">
        <dgm:presLayoutVars>
          <dgm:bulletEnabled val="1"/>
        </dgm:presLayoutVars>
      </dgm:prSet>
      <dgm:spPr/>
    </dgm:pt>
    <dgm:pt modelId="{0A084DCE-4B28-4934-829D-0F3E2EED3E22}" type="pres">
      <dgm:prSet presAssocID="{F9BFE8D3-7EE3-4C50-B094-E214F88A4D29}" presName="sibTrans" presStyleLbl="sibTrans2D1" presStyleIdx="1" presStyleCnt="6"/>
      <dgm:spPr/>
    </dgm:pt>
    <dgm:pt modelId="{84E53850-0326-46D5-B1D0-C364C9609CE8}" type="pres">
      <dgm:prSet presAssocID="{F9BFE8D3-7EE3-4C50-B094-E214F88A4D29}" presName="connectorText" presStyleLbl="sibTrans2D1" presStyleIdx="1" presStyleCnt="6"/>
      <dgm:spPr/>
    </dgm:pt>
    <dgm:pt modelId="{06EDAE91-6270-4023-A98C-B8DCE0D9D10E}" type="pres">
      <dgm:prSet presAssocID="{B512F846-EC3C-40E6-A43B-6AD4F4A39FE9}" presName="node" presStyleLbl="node1" presStyleIdx="2" presStyleCnt="6" custScaleX="129267" custScaleY="103019">
        <dgm:presLayoutVars>
          <dgm:bulletEnabled val="1"/>
        </dgm:presLayoutVars>
      </dgm:prSet>
      <dgm:spPr/>
    </dgm:pt>
    <dgm:pt modelId="{4343193B-E6FA-4C03-B242-EEB14BE903D1}" type="pres">
      <dgm:prSet presAssocID="{8459DBEB-0FDF-4010-80AD-99C1F8780794}" presName="sibTrans" presStyleLbl="sibTrans2D1" presStyleIdx="2" presStyleCnt="6"/>
      <dgm:spPr/>
    </dgm:pt>
    <dgm:pt modelId="{0A4EE128-9A4E-45CE-A4D5-581846680B17}" type="pres">
      <dgm:prSet presAssocID="{8459DBEB-0FDF-4010-80AD-99C1F8780794}" presName="connectorText" presStyleLbl="sibTrans2D1" presStyleIdx="2" presStyleCnt="6"/>
      <dgm:spPr/>
    </dgm:pt>
    <dgm:pt modelId="{C45516C5-AEAE-4101-8112-276D5A0F7AB6}" type="pres">
      <dgm:prSet presAssocID="{4A5E6426-E17D-486A-87A4-D09877D8137C}" presName="node" presStyleLbl="node1" presStyleIdx="3" presStyleCnt="6" custScaleX="115898" custScaleY="91595">
        <dgm:presLayoutVars>
          <dgm:bulletEnabled val="1"/>
        </dgm:presLayoutVars>
      </dgm:prSet>
      <dgm:spPr/>
    </dgm:pt>
    <dgm:pt modelId="{8B67345A-C6FC-4639-BDC6-697F561FE433}" type="pres">
      <dgm:prSet presAssocID="{4C9C1947-CA83-4948-9A01-E849FE121BEC}" presName="sibTrans" presStyleLbl="sibTrans2D1" presStyleIdx="3" presStyleCnt="6"/>
      <dgm:spPr/>
    </dgm:pt>
    <dgm:pt modelId="{AF01AA2B-E26B-4042-8653-6ABAAFE5DFC8}" type="pres">
      <dgm:prSet presAssocID="{4C9C1947-CA83-4948-9A01-E849FE121BEC}" presName="connectorText" presStyleLbl="sibTrans2D1" presStyleIdx="3" presStyleCnt="6"/>
      <dgm:spPr/>
    </dgm:pt>
    <dgm:pt modelId="{184335F1-A09B-4E7F-9DF8-19A5B161E4B1}" type="pres">
      <dgm:prSet presAssocID="{C39549B5-D247-4ED2-8A34-A131A3C18296}" presName="node" presStyleLbl="node1" presStyleIdx="4" presStyleCnt="6">
        <dgm:presLayoutVars>
          <dgm:bulletEnabled val="1"/>
        </dgm:presLayoutVars>
      </dgm:prSet>
      <dgm:spPr/>
    </dgm:pt>
    <dgm:pt modelId="{4A2F808C-2F78-4CCD-AA32-86A49384FD53}" type="pres">
      <dgm:prSet presAssocID="{EB591C98-6A61-4E4C-A05C-E014B3C0A21B}" presName="sibTrans" presStyleLbl="sibTrans2D1" presStyleIdx="4" presStyleCnt="6"/>
      <dgm:spPr/>
    </dgm:pt>
    <dgm:pt modelId="{53F6B970-7F63-4CCD-85B7-303CA3044598}" type="pres">
      <dgm:prSet presAssocID="{EB591C98-6A61-4E4C-A05C-E014B3C0A21B}" presName="connectorText" presStyleLbl="sibTrans2D1" presStyleIdx="4" presStyleCnt="6"/>
      <dgm:spPr/>
    </dgm:pt>
    <dgm:pt modelId="{DF318C2D-F54A-45E2-9813-99C230D3ABE0}" type="pres">
      <dgm:prSet presAssocID="{EB2B7267-C8C8-4284-90CA-CEFD84932D90}" presName="node" presStyleLbl="node1" presStyleIdx="5" presStyleCnt="6" custScaleX="127588" custScaleY="104447">
        <dgm:presLayoutVars>
          <dgm:bulletEnabled val="1"/>
        </dgm:presLayoutVars>
      </dgm:prSet>
      <dgm:spPr/>
    </dgm:pt>
    <dgm:pt modelId="{325A4A70-85E2-4967-970C-4678F099AAFC}" type="pres">
      <dgm:prSet presAssocID="{2E3D105D-914B-4D33-BB3D-FAC97C54A1CD}" presName="sibTrans" presStyleLbl="sibTrans2D1" presStyleIdx="5" presStyleCnt="6"/>
      <dgm:spPr/>
    </dgm:pt>
    <dgm:pt modelId="{0090D44F-97F4-43BD-B0FA-3FF75C821DF9}" type="pres">
      <dgm:prSet presAssocID="{2E3D105D-914B-4D33-BB3D-FAC97C54A1CD}" presName="connectorText" presStyleLbl="sibTrans2D1" presStyleIdx="5" presStyleCnt="6"/>
      <dgm:spPr/>
    </dgm:pt>
  </dgm:ptLst>
  <dgm:cxnLst>
    <dgm:cxn modelId="{1E24E304-4053-4531-9420-F42C0F05F2E7}" type="presOf" srcId="{8459DBEB-0FDF-4010-80AD-99C1F8780794}" destId="{0A4EE128-9A4E-45CE-A4D5-581846680B17}" srcOrd="1" destOrd="0" presId="urn:microsoft.com/office/officeart/2005/8/layout/cycle2"/>
    <dgm:cxn modelId="{598F0605-8A98-4E6D-8254-6BB95875B61B}" type="presOf" srcId="{2E3D105D-914B-4D33-BB3D-FAC97C54A1CD}" destId="{325A4A70-85E2-4967-970C-4678F099AAFC}" srcOrd="0" destOrd="0" presId="urn:microsoft.com/office/officeart/2005/8/layout/cycle2"/>
    <dgm:cxn modelId="{63236106-B426-4952-A4F3-584A3F989873}" srcId="{3614C8BC-6DD0-4D17-B6AF-98807983C31E}" destId="{B512F846-EC3C-40E6-A43B-6AD4F4A39FE9}" srcOrd="2" destOrd="0" parTransId="{AFD5AC85-A756-4799-BCCF-47A260E3ADEA}" sibTransId="{8459DBEB-0FDF-4010-80AD-99C1F8780794}"/>
    <dgm:cxn modelId="{04CB5E0E-750F-45E7-87E2-BFFFA48F5AAD}" type="presOf" srcId="{C39549B5-D247-4ED2-8A34-A131A3C18296}" destId="{184335F1-A09B-4E7F-9DF8-19A5B161E4B1}" srcOrd="0" destOrd="0" presId="urn:microsoft.com/office/officeart/2005/8/layout/cycle2"/>
    <dgm:cxn modelId="{6B15C833-8E4A-4CED-B9B6-D7024E874047}" type="presOf" srcId="{71092ECF-42EB-4628-9157-8FEA6A1E2C9A}" destId="{C9BF8863-87EF-499F-9063-E4E95F8D956E}" srcOrd="0" destOrd="0" presId="urn:microsoft.com/office/officeart/2005/8/layout/cycle2"/>
    <dgm:cxn modelId="{3CB38038-15C3-43CD-ACCC-E9D94B66F403}" type="presOf" srcId="{3614C8BC-6DD0-4D17-B6AF-98807983C31E}" destId="{8979FF50-D970-4739-8A60-5EBC7A23EE57}" srcOrd="0" destOrd="0" presId="urn:microsoft.com/office/officeart/2005/8/layout/cycle2"/>
    <dgm:cxn modelId="{C2B1E938-99A4-4904-B027-40F193C8AC5A}" srcId="{3614C8BC-6DD0-4D17-B6AF-98807983C31E}" destId="{C39549B5-D247-4ED2-8A34-A131A3C18296}" srcOrd="4" destOrd="0" parTransId="{3E1746A1-C28E-4133-A0A9-BA977EF96D8A}" sibTransId="{EB591C98-6A61-4E4C-A05C-E014B3C0A21B}"/>
    <dgm:cxn modelId="{1142115B-E103-4064-B269-36990CE90579}" type="presOf" srcId="{F9BFE8D3-7EE3-4C50-B094-E214F88A4D29}" destId="{0A084DCE-4B28-4934-829D-0F3E2EED3E22}" srcOrd="0" destOrd="0" presId="urn:microsoft.com/office/officeart/2005/8/layout/cycle2"/>
    <dgm:cxn modelId="{9D2D1145-B2F0-4123-A41F-DF26478A3011}" srcId="{3614C8BC-6DD0-4D17-B6AF-98807983C31E}" destId="{EB2B7267-C8C8-4284-90CA-CEFD84932D90}" srcOrd="5" destOrd="0" parTransId="{CF306CFF-F789-48CE-822E-C4A2D16D20AE}" sibTransId="{2E3D105D-914B-4D33-BB3D-FAC97C54A1CD}"/>
    <dgm:cxn modelId="{C9671645-AF4A-47E4-A4F0-5A12EDF3A4BD}" type="presOf" srcId="{4A5E6426-E17D-486A-87A4-D09877D8137C}" destId="{C45516C5-AEAE-4101-8112-276D5A0F7AB6}" srcOrd="0" destOrd="0" presId="urn:microsoft.com/office/officeart/2005/8/layout/cycle2"/>
    <dgm:cxn modelId="{8958C446-CFF0-42AB-9C1F-08C1A6672234}" type="presOf" srcId="{EB591C98-6A61-4E4C-A05C-E014B3C0A21B}" destId="{53F6B970-7F63-4CCD-85B7-303CA3044598}" srcOrd="1" destOrd="0" presId="urn:microsoft.com/office/officeart/2005/8/layout/cycle2"/>
    <dgm:cxn modelId="{BFDB1647-49F4-446B-90FB-1140FACC3D1F}" type="presOf" srcId="{4C9C1947-CA83-4948-9A01-E849FE121BEC}" destId="{8B67345A-C6FC-4639-BDC6-697F561FE433}" srcOrd="0" destOrd="0" presId="urn:microsoft.com/office/officeart/2005/8/layout/cycle2"/>
    <dgm:cxn modelId="{BCF5A96C-29F0-410D-824E-C83022A326E8}" type="presOf" srcId="{8459DBEB-0FDF-4010-80AD-99C1F8780794}" destId="{4343193B-E6FA-4C03-B242-EEB14BE903D1}" srcOrd="0" destOrd="0" presId="urn:microsoft.com/office/officeart/2005/8/layout/cycle2"/>
    <dgm:cxn modelId="{B79E6982-9464-4D7D-A81D-78A02E5BC5C5}" type="presOf" srcId="{EB2B7267-C8C8-4284-90CA-CEFD84932D90}" destId="{DF318C2D-F54A-45E2-9813-99C230D3ABE0}" srcOrd="0" destOrd="0" presId="urn:microsoft.com/office/officeart/2005/8/layout/cycle2"/>
    <dgm:cxn modelId="{9FB4CE8B-3318-4E69-9E80-70D2DEB5992D}" type="presOf" srcId="{F9BFE8D3-7EE3-4C50-B094-E214F88A4D29}" destId="{84E53850-0326-46D5-B1D0-C364C9609CE8}" srcOrd="1" destOrd="0" presId="urn:microsoft.com/office/officeart/2005/8/layout/cycle2"/>
    <dgm:cxn modelId="{280CCC9B-32F4-46AD-A036-4A2DB77E8352}" type="presOf" srcId="{4C9C1947-CA83-4948-9A01-E849FE121BEC}" destId="{AF01AA2B-E26B-4042-8653-6ABAAFE5DFC8}" srcOrd="1" destOrd="0" presId="urn:microsoft.com/office/officeart/2005/8/layout/cycle2"/>
    <dgm:cxn modelId="{EA0C5BA4-73EE-430C-8A71-983275F7A3EE}" type="presOf" srcId="{54E46C8F-0F30-4B74-AC42-6A13EC41239C}" destId="{FDB42373-03AA-41E7-B079-1CD36BBDE483}" srcOrd="0" destOrd="0" presId="urn:microsoft.com/office/officeart/2005/8/layout/cycle2"/>
    <dgm:cxn modelId="{D5F3B2A8-76EB-4B0F-9569-54719A07346F}" srcId="{3614C8BC-6DD0-4D17-B6AF-98807983C31E}" destId="{54E46C8F-0F30-4B74-AC42-6A13EC41239C}" srcOrd="1" destOrd="0" parTransId="{D72D5DC8-D8F7-44AD-87F8-CAE4F2976514}" sibTransId="{F9BFE8D3-7EE3-4C50-B094-E214F88A4D29}"/>
    <dgm:cxn modelId="{919860AF-041D-4B8D-AD41-B4877333768B}" type="presOf" srcId="{2A5F9AF8-3B4E-4E77-AA00-E16EDA24B528}" destId="{227634DA-172F-44AA-92A0-FDBCC54C11D4}" srcOrd="0" destOrd="0" presId="urn:microsoft.com/office/officeart/2005/8/layout/cycle2"/>
    <dgm:cxn modelId="{26B54BB2-D097-4D11-943A-DF75CAA31C6F}" srcId="{3614C8BC-6DD0-4D17-B6AF-98807983C31E}" destId="{71092ECF-42EB-4628-9157-8FEA6A1E2C9A}" srcOrd="0" destOrd="0" parTransId="{ABC6DDE9-EECA-4C26-9FC6-51C4F2F3D892}" sibTransId="{2A5F9AF8-3B4E-4E77-AA00-E16EDA24B528}"/>
    <dgm:cxn modelId="{043FB1D9-2F2B-494E-B904-9055DC865C53}" type="presOf" srcId="{2A5F9AF8-3B4E-4E77-AA00-E16EDA24B528}" destId="{CA2B88D9-2852-4833-A8C1-7FAB700F8767}" srcOrd="1" destOrd="0" presId="urn:microsoft.com/office/officeart/2005/8/layout/cycle2"/>
    <dgm:cxn modelId="{82E70EDB-FAB8-4B5E-88BD-0337972F1A1E}" srcId="{3614C8BC-6DD0-4D17-B6AF-98807983C31E}" destId="{4A5E6426-E17D-486A-87A4-D09877D8137C}" srcOrd="3" destOrd="0" parTransId="{AF88A709-8BCA-404C-803B-D954534A73C1}" sibTransId="{4C9C1947-CA83-4948-9A01-E849FE121BEC}"/>
    <dgm:cxn modelId="{173DE0E0-BF3C-4C5D-B51A-E412CB3127C1}" type="presOf" srcId="{EB591C98-6A61-4E4C-A05C-E014B3C0A21B}" destId="{4A2F808C-2F78-4CCD-AA32-86A49384FD53}" srcOrd="0" destOrd="0" presId="urn:microsoft.com/office/officeart/2005/8/layout/cycle2"/>
    <dgm:cxn modelId="{07AAEEED-D46A-417A-9E52-BFBA2421BAF8}" type="presOf" srcId="{B512F846-EC3C-40E6-A43B-6AD4F4A39FE9}" destId="{06EDAE91-6270-4023-A98C-B8DCE0D9D10E}" srcOrd="0" destOrd="0" presId="urn:microsoft.com/office/officeart/2005/8/layout/cycle2"/>
    <dgm:cxn modelId="{0D1E5EF4-8911-4620-8AF2-550578E57460}" type="presOf" srcId="{2E3D105D-914B-4D33-BB3D-FAC97C54A1CD}" destId="{0090D44F-97F4-43BD-B0FA-3FF75C821DF9}" srcOrd="1" destOrd="0" presId="urn:microsoft.com/office/officeart/2005/8/layout/cycle2"/>
    <dgm:cxn modelId="{9BE49A16-6857-422C-8704-B6EC64106D5B}" type="presParOf" srcId="{8979FF50-D970-4739-8A60-5EBC7A23EE57}" destId="{C9BF8863-87EF-499F-9063-E4E95F8D956E}" srcOrd="0" destOrd="0" presId="urn:microsoft.com/office/officeart/2005/8/layout/cycle2"/>
    <dgm:cxn modelId="{D617EEBB-85FD-4C63-A36F-7B5C7D52D9B7}" type="presParOf" srcId="{8979FF50-D970-4739-8A60-5EBC7A23EE57}" destId="{227634DA-172F-44AA-92A0-FDBCC54C11D4}" srcOrd="1" destOrd="0" presId="urn:microsoft.com/office/officeart/2005/8/layout/cycle2"/>
    <dgm:cxn modelId="{79D7BC77-DD2C-47E9-A84E-C6B79B390A9C}" type="presParOf" srcId="{227634DA-172F-44AA-92A0-FDBCC54C11D4}" destId="{CA2B88D9-2852-4833-A8C1-7FAB700F8767}" srcOrd="0" destOrd="0" presId="urn:microsoft.com/office/officeart/2005/8/layout/cycle2"/>
    <dgm:cxn modelId="{F23B1040-AB2C-4EA4-87D2-EA3DCF50363B}" type="presParOf" srcId="{8979FF50-D970-4739-8A60-5EBC7A23EE57}" destId="{FDB42373-03AA-41E7-B079-1CD36BBDE483}" srcOrd="2" destOrd="0" presId="urn:microsoft.com/office/officeart/2005/8/layout/cycle2"/>
    <dgm:cxn modelId="{41D1F511-A27F-4919-8D03-32F3BC313DAC}" type="presParOf" srcId="{8979FF50-D970-4739-8A60-5EBC7A23EE57}" destId="{0A084DCE-4B28-4934-829D-0F3E2EED3E22}" srcOrd="3" destOrd="0" presId="urn:microsoft.com/office/officeart/2005/8/layout/cycle2"/>
    <dgm:cxn modelId="{D849AE17-1078-497D-9225-3EDF3823C523}" type="presParOf" srcId="{0A084DCE-4B28-4934-829D-0F3E2EED3E22}" destId="{84E53850-0326-46D5-B1D0-C364C9609CE8}" srcOrd="0" destOrd="0" presId="urn:microsoft.com/office/officeart/2005/8/layout/cycle2"/>
    <dgm:cxn modelId="{032F7BDA-1D1F-4B72-87F2-6F4FCC4DC501}" type="presParOf" srcId="{8979FF50-D970-4739-8A60-5EBC7A23EE57}" destId="{06EDAE91-6270-4023-A98C-B8DCE0D9D10E}" srcOrd="4" destOrd="0" presId="urn:microsoft.com/office/officeart/2005/8/layout/cycle2"/>
    <dgm:cxn modelId="{77169436-4885-4CBF-B60C-2FBBA98106B3}" type="presParOf" srcId="{8979FF50-D970-4739-8A60-5EBC7A23EE57}" destId="{4343193B-E6FA-4C03-B242-EEB14BE903D1}" srcOrd="5" destOrd="0" presId="urn:microsoft.com/office/officeart/2005/8/layout/cycle2"/>
    <dgm:cxn modelId="{C3CA877F-799A-4395-BFA0-450AB30330C4}" type="presParOf" srcId="{4343193B-E6FA-4C03-B242-EEB14BE903D1}" destId="{0A4EE128-9A4E-45CE-A4D5-581846680B17}" srcOrd="0" destOrd="0" presId="urn:microsoft.com/office/officeart/2005/8/layout/cycle2"/>
    <dgm:cxn modelId="{754721A0-1683-4E1C-BCD2-4EBE8841A579}" type="presParOf" srcId="{8979FF50-D970-4739-8A60-5EBC7A23EE57}" destId="{C45516C5-AEAE-4101-8112-276D5A0F7AB6}" srcOrd="6" destOrd="0" presId="urn:microsoft.com/office/officeart/2005/8/layout/cycle2"/>
    <dgm:cxn modelId="{419C4ECE-45F9-4D82-B797-DEAA850A8795}" type="presParOf" srcId="{8979FF50-D970-4739-8A60-5EBC7A23EE57}" destId="{8B67345A-C6FC-4639-BDC6-697F561FE433}" srcOrd="7" destOrd="0" presId="urn:microsoft.com/office/officeart/2005/8/layout/cycle2"/>
    <dgm:cxn modelId="{D1C532DE-5C63-4A24-B4D7-E391CFE15581}" type="presParOf" srcId="{8B67345A-C6FC-4639-BDC6-697F561FE433}" destId="{AF01AA2B-E26B-4042-8653-6ABAAFE5DFC8}" srcOrd="0" destOrd="0" presId="urn:microsoft.com/office/officeart/2005/8/layout/cycle2"/>
    <dgm:cxn modelId="{9486F98A-305D-4886-BE66-ECDC26FF6597}" type="presParOf" srcId="{8979FF50-D970-4739-8A60-5EBC7A23EE57}" destId="{184335F1-A09B-4E7F-9DF8-19A5B161E4B1}" srcOrd="8" destOrd="0" presId="urn:microsoft.com/office/officeart/2005/8/layout/cycle2"/>
    <dgm:cxn modelId="{A74321BB-1F17-4F48-9F82-C553A81AE344}" type="presParOf" srcId="{8979FF50-D970-4739-8A60-5EBC7A23EE57}" destId="{4A2F808C-2F78-4CCD-AA32-86A49384FD53}" srcOrd="9" destOrd="0" presId="urn:microsoft.com/office/officeart/2005/8/layout/cycle2"/>
    <dgm:cxn modelId="{041C920D-D2F4-4404-ACFD-8998C62B8C15}" type="presParOf" srcId="{4A2F808C-2F78-4CCD-AA32-86A49384FD53}" destId="{53F6B970-7F63-4CCD-85B7-303CA3044598}" srcOrd="0" destOrd="0" presId="urn:microsoft.com/office/officeart/2005/8/layout/cycle2"/>
    <dgm:cxn modelId="{86995653-4B6F-4DC7-A61F-9538BC3FCDB9}" type="presParOf" srcId="{8979FF50-D970-4739-8A60-5EBC7A23EE57}" destId="{DF318C2D-F54A-45E2-9813-99C230D3ABE0}" srcOrd="10" destOrd="0" presId="urn:microsoft.com/office/officeart/2005/8/layout/cycle2"/>
    <dgm:cxn modelId="{852A30BE-C476-4457-BFA1-6204ACB1BB50}" type="presParOf" srcId="{8979FF50-D970-4739-8A60-5EBC7A23EE57}" destId="{325A4A70-85E2-4967-970C-4678F099AAFC}" srcOrd="11" destOrd="0" presId="urn:microsoft.com/office/officeart/2005/8/layout/cycle2"/>
    <dgm:cxn modelId="{983BAD0A-AE12-4ED8-BCAC-5B33DF03AE0D}" type="presParOf" srcId="{325A4A70-85E2-4967-970C-4678F099AAFC}" destId="{0090D44F-97F4-43BD-B0FA-3FF75C821DF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39DE230A-54E7-455C-B25C-2D606FAD228A}" type="doc">
      <dgm:prSet loTypeId="urn:microsoft.com/office/officeart/2005/8/layout/matrix3" loCatId="matrix" qsTypeId="urn:microsoft.com/office/officeart/2005/8/quickstyle/simple5" qsCatId="simple" csTypeId="urn:microsoft.com/office/officeart/2005/8/colors/accent1_4" csCatId="accent1"/>
      <dgm:spPr/>
      <dgm:t>
        <a:bodyPr/>
        <a:lstStyle/>
        <a:p>
          <a:endParaRPr lang="en-US"/>
        </a:p>
      </dgm:t>
    </dgm:pt>
    <dgm:pt modelId="{CA3F3B91-C799-418A-A4E3-00EEBDCB7D6C}">
      <dgm:prSet custT="1"/>
      <dgm:spPr/>
      <dgm:t>
        <a:bodyPr/>
        <a:lstStyle/>
        <a:p>
          <a:r>
            <a:rPr lang="en-GB" sz="1200" dirty="0">
              <a:solidFill>
                <a:schemeClr val="tx1"/>
              </a:solidFill>
            </a:rPr>
            <a:t>“has construction work done on their own home, or that of a family member, not done in connection with a business”</a:t>
          </a:r>
        </a:p>
      </dgm:t>
    </dgm:pt>
    <dgm:pt modelId="{AA0891AE-0372-4AD2-A734-81F680FB320D}" type="parTrans" cxnId="{5B335E0A-2A3D-4A27-8B76-64D286828471}">
      <dgm:prSet/>
      <dgm:spPr/>
      <dgm:t>
        <a:bodyPr/>
        <a:lstStyle/>
        <a:p>
          <a:endParaRPr lang="en-US"/>
        </a:p>
      </dgm:t>
    </dgm:pt>
    <dgm:pt modelId="{ECE7B5DC-1FE4-4392-9850-9A227B8B05D2}" type="sibTrans" cxnId="{5B335E0A-2A3D-4A27-8B76-64D286828471}">
      <dgm:prSet/>
      <dgm:spPr/>
      <dgm:t>
        <a:bodyPr/>
        <a:lstStyle/>
        <a:p>
          <a:endParaRPr lang="en-US"/>
        </a:p>
      </dgm:t>
    </dgm:pt>
    <dgm:pt modelId="{F39A8BED-D1E2-4ADA-8874-AFAE2B0AE947}">
      <dgm:prSet custT="1"/>
      <dgm:spPr/>
      <dgm:t>
        <a:bodyPr/>
        <a:lstStyle/>
        <a:p>
          <a:r>
            <a:rPr lang="en-GB" sz="1200">
              <a:solidFill>
                <a:schemeClr val="tx1"/>
              </a:solidFill>
            </a:rPr>
            <a:t>Local authorities; landlords; charities; housing associations and businesses attached to a domestic premises ( e.g. shop ) </a:t>
          </a:r>
          <a:r>
            <a:rPr lang="en-GB" sz="1200" b="1">
              <a:solidFill>
                <a:schemeClr val="tx1"/>
              </a:solidFill>
            </a:rPr>
            <a:t>not</a:t>
          </a:r>
          <a:r>
            <a:rPr lang="en-GB" sz="1200">
              <a:solidFill>
                <a:schemeClr val="tx1"/>
              </a:solidFill>
            </a:rPr>
            <a:t> domestic under CDM 2015</a:t>
          </a:r>
        </a:p>
      </dgm:t>
    </dgm:pt>
    <dgm:pt modelId="{68DD6FE1-7A79-4215-8AA3-C3CD3DD78826}" type="parTrans" cxnId="{EED1E462-2A4B-43B7-BFB3-A97291EFB7BF}">
      <dgm:prSet/>
      <dgm:spPr/>
      <dgm:t>
        <a:bodyPr/>
        <a:lstStyle/>
        <a:p>
          <a:endParaRPr lang="en-US"/>
        </a:p>
      </dgm:t>
    </dgm:pt>
    <dgm:pt modelId="{CF89C57E-35CC-4921-BAFF-753F4F435EB1}" type="sibTrans" cxnId="{EED1E462-2A4B-43B7-BFB3-A97291EFB7BF}">
      <dgm:prSet/>
      <dgm:spPr/>
      <dgm:t>
        <a:bodyPr/>
        <a:lstStyle/>
        <a:p>
          <a:endParaRPr lang="en-US"/>
        </a:p>
      </dgm:t>
    </dgm:pt>
    <dgm:pt modelId="{CBABBCE4-BFA8-4D1C-8332-A721FEE1C22D}">
      <dgm:prSet custT="1"/>
      <dgm:spPr/>
      <dgm:t>
        <a:bodyPr/>
        <a:lstStyle/>
        <a:p>
          <a:r>
            <a:rPr lang="en-GB" sz="1200" dirty="0">
              <a:solidFill>
                <a:schemeClr val="tx1"/>
              </a:solidFill>
            </a:rPr>
            <a:t>Roles of duty holders normally no different to commercial clients</a:t>
          </a:r>
        </a:p>
      </dgm:t>
    </dgm:pt>
    <dgm:pt modelId="{8BDCEFE6-353B-4340-AA3F-0ABB50DD2402}" type="parTrans" cxnId="{82FBA015-7E4D-4185-87BF-2F08A72BCCFE}">
      <dgm:prSet/>
      <dgm:spPr/>
      <dgm:t>
        <a:bodyPr/>
        <a:lstStyle/>
        <a:p>
          <a:endParaRPr lang="en-US"/>
        </a:p>
      </dgm:t>
    </dgm:pt>
    <dgm:pt modelId="{4239028F-4B49-47A7-8258-393196507294}" type="sibTrans" cxnId="{82FBA015-7E4D-4185-87BF-2F08A72BCCFE}">
      <dgm:prSet/>
      <dgm:spPr/>
      <dgm:t>
        <a:bodyPr/>
        <a:lstStyle/>
        <a:p>
          <a:endParaRPr lang="en-US"/>
        </a:p>
      </dgm:t>
    </dgm:pt>
    <dgm:pt modelId="{6F1F88BB-9589-480C-9743-EF3455BB9C0F}">
      <dgm:prSet custT="1"/>
      <dgm:spPr/>
      <dgm:t>
        <a:bodyPr/>
        <a:lstStyle/>
        <a:p>
          <a:r>
            <a:rPr lang="en-GB" sz="1200" dirty="0">
              <a:solidFill>
                <a:schemeClr val="tx1"/>
              </a:solidFill>
            </a:rPr>
            <a:t>Transfer </a:t>
          </a:r>
          <a:r>
            <a:rPr lang="en-GB" sz="1200" b="1" dirty="0">
              <a:solidFill>
                <a:schemeClr val="tx1"/>
              </a:solidFill>
            </a:rPr>
            <a:t>client </a:t>
          </a:r>
          <a:r>
            <a:rPr lang="en-GB" sz="1200" dirty="0">
              <a:solidFill>
                <a:schemeClr val="tx1"/>
              </a:solidFill>
            </a:rPr>
            <a:t>duties to other duty holders</a:t>
          </a:r>
        </a:p>
      </dgm:t>
    </dgm:pt>
    <dgm:pt modelId="{1764899B-319C-4803-ADD8-14CA08937E6A}" type="parTrans" cxnId="{D11C921C-1909-4880-B93A-D8A45569BF64}">
      <dgm:prSet/>
      <dgm:spPr/>
      <dgm:t>
        <a:bodyPr/>
        <a:lstStyle/>
        <a:p>
          <a:endParaRPr lang="en-US"/>
        </a:p>
      </dgm:t>
    </dgm:pt>
    <dgm:pt modelId="{125E7B65-B880-4F1F-8D1A-01A665D75745}" type="sibTrans" cxnId="{D11C921C-1909-4880-B93A-D8A45569BF64}">
      <dgm:prSet/>
      <dgm:spPr/>
      <dgm:t>
        <a:bodyPr/>
        <a:lstStyle/>
        <a:p>
          <a:endParaRPr lang="en-US"/>
        </a:p>
      </dgm:t>
    </dgm:pt>
    <dgm:pt modelId="{4E195A74-214B-460B-9C4B-37417DAF9D27}" type="pres">
      <dgm:prSet presAssocID="{39DE230A-54E7-455C-B25C-2D606FAD228A}" presName="matrix" presStyleCnt="0">
        <dgm:presLayoutVars>
          <dgm:chMax val="1"/>
          <dgm:dir/>
          <dgm:resizeHandles val="exact"/>
        </dgm:presLayoutVars>
      </dgm:prSet>
      <dgm:spPr/>
    </dgm:pt>
    <dgm:pt modelId="{90D39FDC-C213-4D79-8EDA-DB6F41EC44AB}" type="pres">
      <dgm:prSet presAssocID="{39DE230A-54E7-455C-B25C-2D606FAD228A}" presName="diamond" presStyleLbl="bgShp" presStyleIdx="0" presStyleCnt="1"/>
      <dgm:spPr/>
    </dgm:pt>
    <dgm:pt modelId="{54C55B29-B441-46FB-9819-5CD3DC276F28}" type="pres">
      <dgm:prSet presAssocID="{39DE230A-54E7-455C-B25C-2D606FAD228A}" presName="quad1" presStyleLbl="node1" presStyleIdx="0" presStyleCnt="4">
        <dgm:presLayoutVars>
          <dgm:chMax val="0"/>
          <dgm:chPref val="0"/>
          <dgm:bulletEnabled val="1"/>
        </dgm:presLayoutVars>
      </dgm:prSet>
      <dgm:spPr/>
    </dgm:pt>
    <dgm:pt modelId="{513BC117-8D50-449C-871D-08C93B8CDB5D}" type="pres">
      <dgm:prSet presAssocID="{39DE230A-54E7-455C-B25C-2D606FAD228A}" presName="quad2" presStyleLbl="node1" presStyleIdx="1" presStyleCnt="4">
        <dgm:presLayoutVars>
          <dgm:chMax val="0"/>
          <dgm:chPref val="0"/>
          <dgm:bulletEnabled val="1"/>
        </dgm:presLayoutVars>
      </dgm:prSet>
      <dgm:spPr/>
    </dgm:pt>
    <dgm:pt modelId="{231A2C64-84CA-4BFC-A7ED-90AF20731730}" type="pres">
      <dgm:prSet presAssocID="{39DE230A-54E7-455C-B25C-2D606FAD228A}" presName="quad3" presStyleLbl="node1" presStyleIdx="2" presStyleCnt="4">
        <dgm:presLayoutVars>
          <dgm:chMax val="0"/>
          <dgm:chPref val="0"/>
          <dgm:bulletEnabled val="1"/>
        </dgm:presLayoutVars>
      </dgm:prSet>
      <dgm:spPr/>
    </dgm:pt>
    <dgm:pt modelId="{24ABD2FA-A540-4EDD-A02B-FFC3747FFCCF}" type="pres">
      <dgm:prSet presAssocID="{39DE230A-54E7-455C-B25C-2D606FAD228A}" presName="quad4" presStyleLbl="node1" presStyleIdx="3" presStyleCnt="4">
        <dgm:presLayoutVars>
          <dgm:chMax val="0"/>
          <dgm:chPref val="0"/>
          <dgm:bulletEnabled val="1"/>
        </dgm:presLayoutVars>
      </dgm:prSet>
      <dgm:spPr/>
    </dgm:pt>
  </dgm:ptLst>
  <dgm:cxnLst>
    <dgm:cxn modelId="{5B335E0A-2A3D-4A27-8B76-64D286828471}" srcId="{39DE230A-54E7-455C-B25C-2D606FAD228A}" destId="{CA3F3B91-C799-418A-A4E3-00EEBDCB7D6C}" srcOrd="0" destOrd="0" parTransId="{AA0891AE-0372-4AD2-A734-81F680FB320D}" sibTransId="{ECE7B5DC-1FE4-4392-9850-9A227B8B05D2}"/>
    <dgm:cxn modelId="{82FBA015-7E4D-4185-87BF-2F08A72BCCFE}" srcId="{39DE230A-54E7-455C-B25C-2D606FAD228A}" destId="{CBABBCE4-BFA8-4D1C-8332-A721FEE1C22D}" srcOrd="2" destOrd="0" parTransId="{8BDCEFE6-353B-4340-AA3F-0ABB50DD2402}" sibTransId="{4239028F-4B49-47A7-8258-393196507294}"/>
    <dgm:cxn modelId="{B2DA3C18-B83C-4632-90CE-D61C8A486572}" type="presOf" srcId="{39DE230A-54E7-455C-B25C-2D606FAD228A}" destId="{4E195A74-214B-460B-9C4B-37417DAF9D27}" srcOrd="0" destOrd="0" presId="urn:microsoft.com/office/officeart/2005/8/layout/matrix3"/>
    <dgm:cxn modelId="{D11C921C-1909-4880-B93A-D8A45569BF64}" srcId="{39DE230A-54E7-455C-B25C-2D606FAD228A}" destId="{6F1F88BB-9589-480C-9743-EF3455BB9C0F}" srcOrd="3" destOrd="0" parTransId="{1764899B-319C-4803-ADD8-14CA08937E6A}" sibTransId="{125E7B65-B880-4F1F-8D1A-01A665D75745}"/>
    <dgm:cxn modelId="{EFE5085C-B91A-4875-9EAC-7E98042D9C02}" type="presOf" srcId="{CBABBCE4-BFA8-4D1C-8332-A721FEE1C22D}" destId="{231A2C64-84CA-4BFC-A7ED-90AF20731730}" srcOrd="0" destOrd="0" presId="urn:microsoft.com/office/officeart/2005/8/layout/matrix3"/>
    <dgm:cxn modelId="{EED1E462-2A4B-43B7-BFB3-A97291EFB7BF}" srcId="{39DE230A-54E7-455C-B25C-2D606FAD228A}" destId="{F39A8BED-D1E2-4ADA-8874-AFAE2B0AE947}" srcOrd="1" destOrd="0" parTransId="{68DD6FE1-7A79-4215-8AA3-C3CD3DD78826}" sibTransId="{CF89C57E-35CC-4921-BAFF-753F4F435EB1}"/>
    <dgm:cxn modelId="{6C5150A8-ED41-4A98-9AB4-082D5B70E390}" type="presOf" srcId="{6F1F88BB-9589-480C-9743-EF3455BB9C0F}" destId="{24ABD2FA-A540-4EDD-A02B-FFC3747FFCCF}" srcOrd="0" destOrd="0" presId="urn:microsoft.com/office/officeart/2005/8/layout/matrix3"/>
    <dgm:cxn modelId="{022031F1-55BE-4BED-B622-565D8A2885E3}" type="presOf" srcId="{F39A8BED-D1E2-4ADA-8874-AFAE2B0AE947}" destId="{513BC117-8D50-449C-871D-08C93B8CDB5D}" srcOrd="0" destOrd="0" presId="urn:microsoft.com/office/officeart/2005/8/layout/matrix3"/>
    <dgm:cxn modelId="{9F70D6FF-2C6B-4A3B-A548-F0321719E9CF}" type="presOf" srcId="{CA3F3B91-C799-418A-A4E3-00EEBDCB7D6C}" destId="{54C55B29-B441-46FB-9819-5CD3DC276F28}" srcOrd="0" destOrd="0" presId="urn:microsoft.com/office/officeart/2005/8/layout/matrix3"/>
    <dgm:cxn modelId="{959D1887-AA5C-4B99-B80C-9B168B571A0B}" type="presParOf" srcId="{4E195A74-214B-460B-9C4B-37417DAF9D27}" destId="{90D39FDC-C213-4D79-8EDA-DB6F41EC44AB}" srcOrd="0" destOrd="0" presId="urn:microsoft.com/office/officeart/2005/8/layout/matrix3"/>
    <dgm:cxn modelId="{430A47F1-11F1-4E98-9924-12E2E5E414E0}" type="presParOf" srcId="{4E195A74-214B-460B-9C4B-37417DAF9D27}" destId="{54C55B29-B441-46FB-9819-5CD3DC276F28}" srcOrd="1" destOrd="0" presId="urn:microsoft.com/office/officeart/2005/8/layout/matrix3"/>
    <dgm:cxn modelId="{52EB2956-A236-47A6-9888-9B9EBED84756}" type="presParOf" srcId="{4E195A74-214B-460B-9C4B-37417DAF9D27}" destId="{513BC117-8D50-449C-871D-08C93B8CDB5D}" srcOrd="2" destOrd="0" presId="urn:microsoft.com/office/officeart/2005/8/layout/matrix3"/>
    <dgm:cxn modelId="{8F45CF0F-1D51-4B00-A24E-77565F1D34CA}" type="presParOf" srcId="{4E195A74-214B-460B-9C4B-37417DAF9D27}" destId="{231A2C64-84CA-4BFC-A7ED-90AF20731730}" srcOrd="3" destOrd="0" presId="urn:microsoft.com/office/officeart/2005/8/layout/matrix3"/>
    <dgm:cxn modelId="{3EA187F2-A391-4AEA-89E4-0D92C15A8BBE}" type="presParOf" srcId="{4E195A74-214B-460B-9C4B-37417DAF9D27}" destId="{24ABD2FA-A540-4EDD-A02B-FFC3747FFCCF}"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620C14EF-802B-4439-8144-0D35011FD3E8}" type="doc">
      <dgm:prSet loTypeId="urn:microsoft.com/office/officeart/2005/8/layout/default" loCatId="list" qsTypeId="urn:microsoft.com/office/officeart/2005/8/quickstyle/simple5" qsCatId="simple" csTypeId="urn:microsoft.com/office/officeart/2005/8/colors/accent1_4" csCatId="accent1"/>
      <dgm:spPr/>
      <dgm:t>
        <a:bodyPr/>
        <a:lstStyle/>
        <a:p>
          <a:endParaRPr lang="en-US"/>
        </a:p>
      </dgm:t>
    </dgm:pt>
    <dgm:pt modelId="{08DCCA89-57F5-4EDD-BC88-69F7DAE72706}">
      <dgm:prSet/>
      <dgm:spPr/>
      <dgm:t>
        <a:bodyPr/>
        <a:lstStyle/>
        <a:p>
          <a:r>
            <a:rPr lang="en-GB" dirty="0">
              <a:solidFill>
                <a:schemeClr val="tx1"/>
              </a:solidFill>
            </a:rPr>
            <a:t>Client’s duties passes to Contractor (in addition to his own duties)</a:t>
          </a:r>
        </a:p>
      </dgm:t>
    </dgm:pt>
    <dgm:pt modelId="{4CCE24AE-7842-4220-859E-35D30930780F}" type="parTrans" cxnId="{7E137686-B1DD-4965-A015-63F9B28A2C07}">
      <dgm:prSet/>
      <dgm:spPr/>
      <dgm:t>
        <a:bodyPr/>
        <a:lstStyle/>
        <a:p>
          <a:endParaRPr lang="en-US"/>
        </a:p>
      </dgm:t>
    </dgm:pt>
    <dgm:pt modelId="{35344B74-799B-4344-A656-2581CE5E8457}" type="sibTrans" cxnId="{7E137686-B1DD-4965-A015-63F9B28A2C07}">
      <dgm:prSet/>
      <dgm:spPr/>
      <dgm:t>
        <a:bodyPr/>
        <a:lstStyle/>
        <a:p>
          <a:endParaRPr lang="en-US"/>
        </a:p>
      </dgm:t>
    </dgm:pt>
    <dgm:pt modelId="{7C13D084-447E-436C-8F07-E40747141FD8}">
      <dgm:prSet/>
      <dgm:spPr/>
      <dgm:t>
        <a:bodyPr/>
        <a:lstStyle/>
        <a:p>
          <a:r>
            <a:rPr lang="en-GB" dirty="0">
              <a:solidFill>
                <a:schemeClr val="tx1"/>
              </a:solidFill>
            </a:rPr>
            <a:t>Contractor  (“the client”) then works with any designers on project</a:t>
          </a:r>
        </a:p>
      </dgm:t>
    </dgm:pt>
    <dgm:pt modelId="{2E9AD273-9BFD-46B2-B6B3-578D9394D5F1}" type="parTrans" cxnId="{2F7445B4-2769-42E2-8928-53571BB90F61}">
      <dgm:prSet/>
      <dgm:spPr/>
      <dgm:t>
        <a:bodyPr/>
        <a:lstStyle/>
        <a:p>
          <a:endParaRPr lang="en-US"/>
        </a:p>
      </dgm:t>
    </dgm:pt>
    <dgm:pt modelId="{7F16877B-6C34-4C9C-B5F9-98009F9C39D6}" type="sibTrans" cxnId="{2F7445B4-2769-42E2-8928-53571BB90F61}">
      <dgm:prSet/>
      <dgm:spPr/>
      <dgm:t>
        <a:bodyPr/>
        <a:lstStyle/>
        <a:p>
          <a:endParaRPr lang="en-US"/>
        </a:p>
      </dgm:t>
    </dgm:pt>
    <dgm:pt modelId="{F4E47F6F-2943-4A74-A7C0-64F8FBC8A1F1}" type="pres">
      <dgm:prSet presAssocID="{620C14EF-802B-4439-8144-0D35011FD3E8}" presName="diagram" presStyleCnt="0">
        <dgm:presLayoutVars>
          <dgm:dir/>
          <dgm:resizeHandles val="exact"/>
        </dgm:presLayoutVars>
      </dgm:prSet>
      <dgm:spPr/>
    </dgm:pt>
    <dgm:pt modelId="{520CC5C5-6567-4CE2-8F63-5E2F460C2339}" type="pres">
      <dgm:prSet presAssocID="{08DCCA89-57F5-4EDD-BC88-69F7DAE72706}" presName="node" presStyleLbl="node1" presStyleIdx="0" presStyleCnt="2">
        <dgm:presLayoutVars>
          <dgm:bulletEnabled val="1"/>
        </dgm:presLayoutVars>
      </dgm:prSet>
      <dgm:spPr/>
    </dgm:pt>
    <dgm:pt modelId="{662BF412-B0C8-40E6-A31A-B94D8B22392D}" type="pres">
      <dgm:prSet presAssocID="{35344B74-799B-4344-A656-2581CE5E8457}" presName="sibTrans" presStyleCnt="0"/>
      <dgm:spPr/>
    </dgm:pt>
    <dgm:pt modelId="{50A22599-8B0B-4380-A17B-57FD73FD4B7B}" type="pres">
      <dgm:prSet presAssocID="{7C13D084-447E-436C-8F07-E40747141FD8}" presName="node" presStyleLbl="node1" presStyleIdx="1" presStyleCnt="2">
        <dgm:presLayoutVars>
          <dgm:bulletEnabled val="1"/>
        </dgm:presLayoutVars>
      </dgm:prSet>
      <dgm:spPr/>
    </dgm:pt>
  </dgm:ptLst>
  <dgm:cxnLst>
    <dgm:cxn modelId="{7B2CCD64-066D-4F7A-A395-5986E11573D9}" type="presOf" srcId="{7C13D084-447E-436C-8F07-E40747141FD8}" destId="{50A22599-8B0B-4380-A17B-57FD73FD4B7B}" srcOrd="0" destOrd="0" presId="urn:microsoft.com/office/officeart/2005/8/layout/default"/>
    <dgm:cxn modelId="{4CDB7C81-4EEB-48E6-9423-AD066DD4567F}" type="presOf" srcId="{620C14EF-802B-4439-8144-0D35011FD3E8}" destId="{F4E47F6F-2943-4A74-A7C0-64F8FBC8A1F1}" srcOrd="0" destOrd="0" presId="urn:microsoft.com/office/officeart/2005/8/layout/default"/>
    <dgm:cxn modelId="{7E137686-B1DD-4965-A015-63F9B28A2C07}" srcId="{620C14EF-802B-4439-8144-0D35011FD3E8}" destId="{08DCCA89-57F5-4EDD-BC88-69F7DAE72706}" srcOrd="0" destOrd="0" parTransId="{4CCE24AE-7842-4220-859E-35D30930780F}" sibTransId="{35344B74-799B-4344-A656-2581CE5E8457}"/>
    <dgm:cxn modelId="{2F7445B4-2769-42E2-8928-53571BB90F61}" srcId="{620C14EF-802B-4439-8144-0D35011FD3E8}" destId="{7C13D084-447E-436C-8F07-E40747141FD8}" srcOrd="1" destOrd="0" parTransId="{2E9AD273-9BFD-46B2-B6B3-578D9394D5F1}" sibTransId="{7F16877B-6C34-4C9C-B5F9-98009F9C39D6}"/>
    <dgm:cxn modelId="{5DD40BCD-8FEC-4008-8442-6691E7B6F740}" type="presOf" srcId="{08DCCA89-57F5-4EDD-BC88-69F7DAE72706}" destId="{520CC5C5-6567-4CE2-8F63-5E2F460C2339}" srcOrd="0" destOrd="0" presId="urn:microsoft.com/office/officeart/2005/8/layout/default"/>
    <dgm:cxn modelId="{8BD1C014-4A81-4217-8FC9-B58D9533E96D}" type="presParOf" srcId="{F4E47F6F-2943-4A74-A7C0-64F8FBC8A1F1}" destId="{520CC5C5-6567-4CE2-8F63-5E2F460C2339}" srcOrd="0" destOrd="0" presId="urn:microsoft.com/office/officeart/2005/8/layout/default"/>
    <dgm:cxn modelId="{06C5316B-6639-4228-80BC-932B03BF6F2F}" type="presParOf" srcId="{F4E47F6F-2943-4A74-A7C0-64F8FBC8A1F1}" destId="{662BF412-B0C8-40E6-A31A-B94D8B22392D}" srcOrd="1" destOrd="0" presId="urn:microsoft.com/office/officeart/2005/8/layout/default"/>
    <dgm:cxn modelId="{5CDB65A3-E13A-41F2-986A-DEA5AF7514EB}" type="presParOf" srcId="{F4E47F6F-2943-4A74-A7C0-64F8FBC8A1F1}" destId="{50A22599-8B0B-4380-A17B-57FD73FD4B7B}"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F1CF5173-228C-4662-96F6-8D040B7B158B}" type="doc">
      <dgm:prSet loTypeId="urn:microsoft.com/office/officeart/2005/8/layout/default" loCatId="list" qsTypeId="urn:microsoft.com/office/officeart/2005/8/quickstyle/simple5" qsCatId="simple" csTypeId="urn:microsoft.com/office/officeart/2005/8/colors/accent1_4" csCatId="accent1" phldr="1"/>
      <dgm:spPr/>
      <dgm:t>
        <a:bodyPr/>
        <a:lstStyle/>
        <a:p>
          <a:endParaRPr lang="en-US"/>
        </a:p>
      </dgm:t>
    </dgm:pt>
    <dgm:pt modelId="{D6AEABB6-59A5-4E5B-BB35-A484F4B750E4}">
      <dgm:prSet/>
      <dgm:spPr/>
      <dgm:t>
        <a:bodyPr/>
        <a:lstStyle/>
        <a:p>
          <a:r>
            <a:rPr lang="en-GB">
              <a:solidFill>
                <a:schemeClr val="tx1"/>
              </a:solidFill>
            </a:rPr>
            <a:t>If client’s duties passes to Principal Designer (by written agreement) Principal Designer (“the client”) works with Principal Contractor </a:t>
          </a:r>
        </a:p>
      </dgm:t>
    </dgm:pt>
    <dgm:pt modelId="{DBE442EA-715D-45FF-AE43-86ED035F76EC}" type="parTrans" cxnId="{E16192B5-58B6-41FF-819D-73E16BD43474}">
      <dgm:prSet/>
      <dgm:spPr/>
      <dgm:t>
        <a:bodyPr/>
        <a:lstStyle/>
        <a:p>
          <a:endParaRPr lang="en-US"/>
        </a:p>
      </dgm:t>
    </dgm:pt>
    <dgm:pt modelId="{7843D461-15F1-43BC-94FA-1C257CA3A896}" type="sibTrans" cxnId="{E16192B5-58B6-41FF-819D-73E16BD43474}">
      <dgm:prSet/>
      <dgm:spPr/>
      <dgm:t>
        <a:bodyPr/>
        <a:lstStyle/>
        <a:p>
          <a:endParaRPr lang="en-US"/>
        </a:p>
      </dgm:t>
    </dgm:pt>
    <dgm:pt modelId="{49C65A40-FDFD-444D-B3AD-F03898EEFE49}">
      <dgm:prSet custT="1"/>
      <dgm:spPr/>
      <dgm:t>
        <a:bodyPr/>
        <a:lstStyle/>
        <a:p>
          <a:r>
            <a:rPr lang="en-GB" sz="1800" b="1" dirty="0">
              <a:solidFill>
                <a:schemeClr val="tx1"/>
              </a:solidFill>
            </a:rPr>
            <a:t>OR</a:t>
          </a:r>
        </a:p>
      </dgm:t>
    </dgm:pt>
    <dgm:pt modelId="{64A57E52-78AA-43EC-AB9B-D73D7430AC60}" type="parTrans" cxnId="{46DB630E-96EC-47ED-8C4E-0464204660BA}">
      <dgm:prSet/>
      <dgm:spPr/>
      <dgm:t>
        <a:bodyPr/>
        <a:lstStyle/>
        <a:p>
          <a:endParaRPr lang="en-US"/>
        </a:p>
      </dgm:t>
    </dgm:pt>
    <dgm:pt modelId="{51FF8F92-8C0D-4191-AC15-D0F21EE19D92}" type="sibTrans" cxnId="{46DB630E-96EC-47ED-8C4E-0464204660BA}">
      <dgm:prSet/>
      <dgm:spPr/>
      <dgm:t>
        <a:bodyPr/>
        <a:lstStyle/>
        <a:p>
          <a:endParaRPr lang="en-US"/>
        </a:p>
      </dgm:t>
    </dgm:pt>
    <dgm:pt modelId="{7C2BC49C-FF2E-4843-8370-C25CE725DEB6}">
      <dgm:prSet/>
      <dgm:spPr/>
      <dgm:t>
        <a:bodyPr/>
        <a:lstStyle/>
        <a:p>
          <a:r>
            <a:rPr lang="en-GB">
              <a:solidFill>
                <a:schemeClr val="tx1"/>
              </a:solidFill>
            </a:rPr>
            <a:t>If client’s duties passes to Principal Contractor or Contractor in control of Construction Phase, then Principal Contractor (“the client”) works with the Principal Designer </a:t>
          </a:r>
        </a:p>
      </dgm:t>
    </dgm:pt>
    <dgm:pt modelId="{E0A1830B-ABF2-44E4-AC36-D2E7BB122834}" type="parTrans" cxnId="{164E6D5A-D5E9-4B90-844B-334AC49D3E8B}">
      <dgm:prSet/>
      <dgm:spPr/>
      <dgm:t>
        <a:bodyPr/>
        <a:lstStyle/>
        <a:p>
          <a:endParaRPr lang="en-US"/>
        </a:p>
      </dgm:t>
    </dgm:pt>
    <dgm:pt modelId="{F69B4E0A-EFCA-4FB0-8216-437A0212929E}" type="sibTrans" cxnId="{164E6D5A-D5E9-4B90-844B-334AC49D3E8B}">
      <dgm:prSet/>
      <dgm:spPr/>
      <dgm:t>
        <a:bodyPr/>
        <a:lstStyle/>
        <a:p>
          <a:endParaRPr lang="en-US"/>
        </a:p>
      </dgm:t>
    </dgm:pt>
    <dgm:pt modelId="{B8134B3E-004E-4BD8-A217-B8F4A3D14EB4}">
      <dgm:prSet/>
      <dgm:spPr/>
      <dgm:t>
        <a:bodyPr/>
        <a:lstStyle/>
        <a:p>
          <a:r>
            <a:rPr lang="en-GB">
              <a:solidFill>
                <a:schemeClr val="tx1"/>
              </a:solidFill>
            </a:rPr>
            <a:t>Requirements for the Health and Safety File still apply (but proportional) * </a:t>
          </a:r>
        </a:p>
      </dgm:t>
    </dgm:pt>
    <dgm:pt modelId="{B17BE97B-C198-4E6D-83A9-0194A8419A8F}" type="parTrans" cxnId="{9553D796-E499-4FFE-BBAA-122CC040CE19}">
      <dgm:prSet/>
      <dgm:spPr/>
      <dgm:t>
        <a:bodyPr/>
        <a:lstStyle/>
        <a:p>
          <a:endParaRPr lang="en-US"/>
        </a:p>
      </dgm:t>
    </dgm:pt>
    <dgm:pt modelId="{4FA4128A-E9FB-4255-ACA0-CDB6B9257BEE}" type="sibTrans" cxnId="{9553D796-E499-4FFE-BBAA-122CC040CE19}">
      <dgm:prSet/>
      <dgm:spPr/>
      <dgm:t>
        <a:bodyPr/>
        <a:lstStyle/>
        <a:p>
          <a:endParaRPr lang="en-US"/>
        </a:p>
      </dgm:t>
    </dgm:pt>
    <dgm:pt modelId="{B726090D-0472-4909-8AF9-58132154EED5}" type="pres">
      <dgm:prSet presAssocID="{F1CF5173-228C-4662-96F6-8D040B7B158B}" presName="diagram" presStyleCnt="0">
        <dgm:presLayoutVars>
          <dgm:dir/>
          <dgm:resizeHandles val="exact"/>
        </dgm:presLayoutVars>
      </dgm:prSet>
      <dgm:spPr/>
    </dgm:pt>
    <dgm:pt modelId="{0A4A2726-570D-4612-B501-842A3B0DF3F0}" type="pres">
      <dgm:prSet presAssocID="{D6AEABB6-59A5-4E5B-BB35-A484F4B750E4}" presName="node" presStyleLbl="node1" presStyleIdx="0" presStyleCnt="4">
        <dgm:presLayoutVars>
          <dgm:bulletEnabled val="1"/>
        </dgm:presLayoutVars>
      </dgm:prSet>
      <dgm:spPr/>
    </dgm:pt>
    <dgm:pt modelId="{2C5C5CD7-B6B7-4121-931A-CA6517CA00F7}" type="pres">
      <dgm:prSet presAssocID="{7843D461-15F1-43BC-94FA-1C257CA3A896}" presName="sibTrans" presStyleCnt="0"/>
      <dgm:spPr/>
    </dgm:pt>
    <dgm:pt modelId="{926FF1CA-9E3F-4B6E-9325-03FAF8DDB743}" type="pres">
      <dgm:prSet presAssocID="{49C65A40-FDFD-444D-B3AD-F03898EEFE49}" presName="node" presStyleLbl="node1" presStyleIdx="1" presStyleCnt="4" custScaleX="19883" custScaleY="29235">
        <dgm:presLayoutVars>
          <dgm:bulletEnabled val="1"/>
        </dgm:presLayoutVars>
      </dgm:prSet>
      <dgm:spPr/>
    </dgm:pt>
    <dgm:pt modelId="{00A177A8-D8F4-48E3-85A2-0571A388FB4C}" type="pres">
      <dgm:prSet presAssocID="{51FF8F92-8C0D-4191-AC15-D0F21EE19D92}" presName="sibTrans" presStyleCnt="0"/>
      <dgm:spPr/>
    </dgm:pt>
    <dgm:pt modelId="{DFAEA689-4B96-46BD-ABA9-CF71116E8E20}" type="pres">
      <dgm:prSet presAssocID="{7C2BC49C-FF2E-4843-8370-C25CE725DEB6}" presName="node" presStyleLbl="node1" presStyleIdx="2" presStyleCnt="4">
        <dgm:presLayoutVars>
          <dgm:bulletEnabled val="1"/>
        </dgm:presLayoutVars>
      </dgm:prSet>
      <dgm:spPr/>
    </dgm:pt>
    <dgm:pt modelId="{CA952E8E-5A02-4C64-B618-53F0841CDCDE}" type="pres">
      <dgm:prSet presAssocID="{F69B4E0A-EFCA-4FB0-8216-437A0212929E}" presName="sibTrans" presStyleCnt="0"/>
      <dgm:spPr/>
    </dgm:pt>
    <dgm:pt modelId="{C7DFD8B5-96BC-42C9-8D07-180CA3B44601}" type="pres">
      <dgm:prSet presAssocID="{B8134B3E-004E-4BD8-A217-B8F4A3D14EB4}" presName="node" presStyleLbl="node1" presStyleIdx="3" presStyleCnt="4">
        <dgm:presLayoutVars>
          <dgm:bulletEnabled val="1"/>
        </dgm:presLayoutVars>
      </dgm:prSet>
      <dgm:spPr/>
    </dgm:pt>
  </dgm:ptLst>
  <dgm:cxnLst>
    <dgm:cxn modelId="{46DB630E-96EC-47ED-8C4E-0464204660BA}" srcId="{F1CF5173-228C-4662-96F6-8D040B7B158B}" destId="{49C65A40-FDFD-444D-B3AD-F03898EEFE49}" srcOrd="1" destOrd="0" parTransId="{64A57E52-78AA-43EC-AB9B-D73D7430AC60}" sibTransId="{51FF8F92-8C0D-4191-AC15-D0F21EE19D92}"/>
    <dgm:cxn modelId="{39F3223D-BCD6-4967-A659-FACEF01A14E8}" type="presOf" srcId="{B8134B3E-004E-4BD8-A217-B8F4A3D14EB4}" destId="{C7DFD8B5-96BC-42C9-8D07-180CA3B44601}" srcOrd="0" destOrd="0" presId="urn:microsoft.com/office/officeart/2005/8/layout/default"/>
    <dgm:cxn modelId="{25E81B67-8373-4FC8-9311-A05A995B2434}" type="presOf" srcId="{7C2BC49C-FF2E-4843-8370-C25CE725DEB6}" destId="{DFAEA689-4B96-46BD-ABA9-CF71116E8E20}" srcOrd="0" destOrd="0" presId="urn:microsoft.com/office/officeart/2005/8/layout/default"/>
    <dgm:cxn modelId="{DAC4E772-37D1-4B89-8117-FD5AE3EE7BB8}" type="presOf" srcId="{D6AEABB6-59A5-4E5B-BB35-A484F4B750E4}" destId="{0A4A2726-570D-4612-B501-842A3B0DF3F0}" srcOrd="0" destOrd="0" presId="urn:microsoft.com/office/officeart/2005/8/layout/default"/>
    <dgm:cxn modelId="{164E6D5A-D5E9-4B90-844B-334AC49D3E8B}" srcId="{F1CF5173-228C-4662-96F6-8D040B7B158B}" destId="{7C2BC49C-FF2E-4843-8370-C25CE725DEB6}" srcOrd="2" destOrd="0" parTransId="{E0A1830B-ABF2-44E4-AC36-D2E7BB122834}" sibTransId="{F69B4E0A-EFCA-4FB0-8216-437A0212929E}"/>
    <dgm:cxn modelId="{4D3ECC7A-7C88-444F-B222-6727A88990B3}" type="presOf" srcId="{F1CF5173-228C-4662-96F6-8D040B7B158B}" destId="{B726090D-0472-4909-8AF9-58132154EED5}" srcOrd="0" destOrd="0" presId="urn:microsoft.com/office/officeart/2005/8/layout/default"/>
    <dgm:cxn modelId="{9553D796-E499-4FFE-BBAA-122CC040CE19}" srcId="{F1CF5173-228C-4662-96F6-8D040B7B158B}" destId="{B8134B3E-004E-4BD8-A217-B8F4A3D14EB4}" srcOrd="3" destOrd="0" parTransId="{B17BE97B-C198-4E6D-83A9-0194A8419A8F}" sibTransId="{4FA4128A-E9FB-4255-ACA0-CDB6B9257BEE}"/>
    <dgm:cxn modelId="{1F3FEA9F-7851-45D2-882E-5094FDD8C6A8}" type="presOf" srcId="{49C65A40-FDFD-444D-B3AD-F03898EEFE49}" destId="{926FF1CA-9E3F-4B6E-9325-03FAF8DDB743}" srcOrd="0" destOrd="0" presId="urn:microsoft.com/office/officeart/2005/8/layout/default"/>
    <dgm:cxn modelId="{E16192B5-58B6-41FF-819D-73E16BD43474}" srcId="{F1CF5173-228C-4662-96F6-8D040B7B158B}" destId="{D6AEABB6-59A5-4E5B-BB35-A484F4B750E4}" srcOrd="0" destOrd="0" parTransId="{DBE442EA-715D-45FF-AE43-86ED035F76EC}" sibTransId="{7843D461-15F1-43BC-94FA-1C257CA3A896}"/>
    <dgm:cxn modelId="{C95A7093-623B-468F-8621-BA7EAD1D28D8}" type="presParOf" srcId="{B726090D-0472-4909-8AF9-58132154EED5}" destId="{0A4A2726-570D-4612-B501-842A3B0DF3F0}" srcOrd="0" destOrd="0" presId="urn:microsoft.com/office/officeart/2005/8/layout/default"/>
    <dgm:cxn modelId="{91E67D24-5D46-48F6-8994-BE8F97C0877C}" type="presParOf" srcId="{B726090D-0472-4909-8AF9-58132154EED5}" destId="{2C5C5CD7-B6B7-4121-931A-CA6517CA00F7}" srcOrd="1" destOrd="0" presId="urn:microsoft.com/office/officeart/2005/8/layout/default"/>
    <dgm:cxn modelId="{D1DBE81E-92CA-4AC0-9B2F-3EB94AAE77E5}" type="presParOf" srcId="{B726090D-0472-4909-8AF9-58132154EED5}" destId="{926FF1CA-9E3F-4B6E-9325-03FAF8DDB743}" srcOrd="2" destOrd="0" presId="urn:microsoft.com/office/officeart/2005/8/layout/default"/>
    <dgm:cxn modelId="{D2F9A5DB-ACF3-44D0-88D7-FD7D130F5F05}" type="presParOf" srcId="{B726090D-0472-4909-8AF9-58132154EED5}" destId="{00A177A8-D8F4-48E3-85A2-0571A388FB4C}" srcOrd="3" destOrd="0" presId="urn:microsoft.com/office/officeart/2005/8/layout/default"/>
    <dgm:cxn modelId="{D4C71A46-CFE6-4EF2-8A6A-354E06BDE568}" type="presParOf" srcId="{B726090D-0472-4909-8AF9-58132154EED5}" destId="{DFAEA689-4B96-46BD-ABA9-CF71116E8E20}" srcOrd="4" destOrd="0" presId="urn:microsoft.com/office/officeart/2005/8/layout/default"/>
    <dgm:cxn modelId="{317D42C2-061D-4C91-9B6F-53AAF5334015}" type="presParOf" srcId="{B726090D-0472-4909-8AF9-58132154EED5}" destId="{CA952E8E-5A02-4C64-B618-53F0841CDCDE}" srcOrd="5" destOrd="0" presId="urn:microsoft.com/office/officeart/2005/8/layout/default"/>
    <dgm:cxn modelId="{B0CA46BC-8375-47EB-A4D9-14E6F0B86C42}" type="presParOf" srcId="{B726090D-0472-4909-8AF9-58132154EED5}" destId="{C7DFD8B5-96BC-42C9-8D07-180CA3B4460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6C29C076-DBF9-4801-8691-B3A0360C5AF5}" type="doc">
      <dgm:prSet loTypeId="urn:microsoft.com/office/officeart/2005/8/layout/vList2" loCatId="list" qsTypeId="urn:microsoft.com/office/officeart/2005/8/quickstyle/simple5" qsCatId="simple" csTypeId="urn:microsoft.com/office/officeart/2005/8/colors/accent1_4" csCatId="accent1"/>
      <dgm:spPr/>
      <dgm:t>
        <a:bodyPr/>
        <a:lstStyle/>
        <a:p>
          <a:endParaRPr lang="en-US"/>
        </a:p>
      </dgm:t>
    </dgm:pt>
    <dgm:pt modelId="{55D5A369-03ED-49B3-88EF-B946DA754422}">
      <dgm:prSet/>
      <dgm:spPr/>
      <dgm:t>
        <a:bodyPr/>
        <a:lstStyle/>
        <a:p>
          <a:r>
            <a:rPr lang="en-GB">
              <a:solidFill>
                <a:schemeClr val="tx1"/>
              </a:solidFill>
            </a:rPr>
            <a:t>A technical knowledge of the construction industry relevant to the project</a:t>
          </a:r>
        </a:p>
      </dgm:t>
    </dgm:pt>
    <dgm:pt modelId="{F3786E98-042D-4663-AA21-DAE053D81B97}" type="parTrans" cxnId="{F627C2E6-AD8C-41D0-9A5C-4D4A9BA13DA7}">
      <dgm:prSet/>
      <dgm:spPr/>
      <dgm:t>
        <a:bodyPr/>
        <a:lstStyle/>
        <a:p>
          <a:endParaRPr lang="en-US"/>
        </a:p>
      </dgm:t>
    </dgm:pt>
    <dgm:pt modelId="{C2F493D2-1654-4EDA-8E25-6C5E46250D27}" type="sibTrans" cxnId="{F627C2E6-AD8C-41D0-9A5C-4D4A9BA13DA7}">
      <dgm:prSet/>
      <dgm:spPr/>
      <dgm:t>
        <a:bodyPr/>
        <a:lstStyle/>
        <a:p>
          <a:endParaRPr lang="en-US"/>
        </a:p>
      </dgm:t>
    </dgm:pt>
    <dgm:pt modelId="{1CCE2CAB-FEAF-45FD-AF48-CA4F84C27498}">
      <dgm:prSet/>
      <dgm:spPr/>
      <dgm:t>
        <a:bodyPr/>
        <a:lstStyle/>
        <a:p>
          <a:r>
            <a:rPr lang="en-GB">
              <a:solidFill>
                <a:schemeClr val="tx1"/>
              </a:solidFill>
            </a:rPr>
            <a:t>The understanding and skills to manage and co-ordinate the Pre-construction phase, including design work</a:t>
          </a:r>
        </a:p>
      </dgm:t>
    </dgm:pt>
    <dgm:pt modelId="{63BE0EEE-DC4D-4E58-93ED-C99B7ECE5D54}" type="parTrans" cxnId="{AC24D105-D90B-4936-BBCC-39F79668DED2}">
      <dgm:prSet/>
      <dgm:spPr/>
      <dgm:t>
        <a:bodyPr/>
        <a:lstStyle/>
        <a:p>
          <a:endParaRPr lang="en-US"/>
        </a:p>
      </dgm:t>
    </dgm:pt>
    <dgm:pt modelId="{1B83F4BF-6A57-41F5-A72A-783CEB7D46AC}" type="sibTrans" cxnId="{AC24D105-D90B-4936-BBCC-39F79668DED2}">
      <dgm:prSet/>
      <dgm:spPr/>
      <dgm:t>
        <a:bodyPr/>
        <a:lstStyle/>
        <a:p>
          <a:endParaRPr lang="en-US"/>
        </a:p>
      </dgm:t>
    </dgm:pt>
    <dgm:pt modelId="{4AC88954-8A91-4282-833A-EF32989CFE01}">
      <dgm:prSet/>
      <dgm:spPr/>
      <dgm:t>
        <a:bodyPr/>
        <a:lstStyle/>
        <a:p>
          <a:r>
            <a:rPr lang="en-GB" dirty="0">
              <a:solidFill>
                <a:schemeClr val="tx1"/>
              </a:solidFill>
            </a:rPr>
            <a:t>Where there are high risk activities (such as Schedule 3 of CDM 2015) a greater level of H&amp;S competence may be required</a:t>
          </a:r>
        </a:p>
      </dgm:t>
    </dgm:pt>
    <dgm:pt modelId="{4777DB73-23FA-4826-86D4-5437350FF7F1}" type="parTrans" cxnId="{126DF6E4-B25E-4AFF-A243-9B6D20D01B80}">
      <dgm:prSet/>
      <dgm:spPr/>
      <dgm:t>
        <a:bodyPr/>
        <a:lstStyle/>
        <a:p>
          <a:endParaRPr lang="en-US"/>
        </a:p>
      </dgm:t>
    </dgm:pt>
    <dgm:pt modelId="{57BB7EC4-38A0-48E3-90A7-E2AC0BCA716B}" type="sibTrans" cxnId="{126DF6E4-B25E-4AFF-A243-9B6D20D01B80}">
      <dgm:prSet/>
      <dgm:spPr/>
      <dgm:t>
        <a:bodyPr/>
        <a:lstStyle/>
        <a:p>
          <a:endParaRPr lang="en-US"/>
        </a:p>
      </dgm:t>
    </dgm:pt>
    <dgm:pt modelId="{EE029A7C-C551-4522-A27C-DB6DB4279020}" type="pres">
      <dgm:prSet presAssocID="{6C29C076-DBF9-4801-8691-B3A0360C5AF5}" presName="linear" presStyleCnt="0">
        <dgm:presLayoutVars>
          <dgm:animLvl val="lvl"/>
          <dgm:resizeHandles val="exact"/>
        </dgm:presLayoutVars>
      </dgm:prSet>
      <dgm:spPr/>
    </dgm:pt>
    <dgm:pt modelId="{6AA47673-D679-42B4-ADA5-78C72E62A960}" type="pres">
      <dgm:prSet presAssocID="{55D5A369-03ED-49B3-88EF-B946DA754422}" presName="parentText" presStyleLbl="node1" presStyleIdx="0" presStyleCnt="3">
        <dgm:presLayoutVars>
          <dgm:chMax val="0"/>
          <dgm:bulletEnabled val="1"/>
        </dgm:presLayoutVars>
      </dgm:prSet>
      <dgm:spPr/>
    </dgm:pt>
    <dgm:pt modelId="{EDD3ED46-A880-424D-ACB3-E1DCBDDF8D3F}" type="pres">
      <dgm:prSet presAssocID="{C2F493D2-1654-4EDA-8E25-6C5E46250D27}" presName="spacer" presStyleCnt="0"/>
      <dgm:spPr/>
    </dgm:pt>
    <dgm:pt modelId="{55215BBC-424C-4812-B1B9-C64F782BD15A}" type="pres">
      <dgm:prSet presAssocID="{1CCE2CAB-FEAF-45FD-AF48-CA4F84C27498}" presName="parentText" presStyleLbl="node1" presStyleIdx="1" presStyleCnt="3">
        <dgm:presLayoutVars>
          <dgm:chMax val="0"/>
          <dgm:bulletEnabled val="1"/>
        </dgm:presLayoutVars>
      </dgm:prSet>
      <dgm:spPr/>
    </dgm:pt>
    <dgm:pt modelId="{59783992-BEF6-4FA3-9218-32337B17AF65}" type="pres">
      <dgm:prSet presAssocID="{1B83F4BF-6A57-41F5-A72A-783CEB7D46AC}" presName="spacer" presStyleCnt="0"/>
      <dgm:spPr/>
    </dgm:pt>
    <dgm:pt modelId="{9AF852AC-0E4D-4270-A572-524F0CC402A7}" type="pres">
      <dgm:prSet presAssocID="{4AC88954-8A91-4282-833A-EF32989CFE01}" presName="parentText" presStyleLbl="node1" presStyleIdx="2" presStyleCnt="3">
        <dgm:presLayoutVars>
          <dgm:chMax val="0"/>
          <dgm:bulletEnabled val="1"/>
        </dgm:presLayoutVars>
      </dgm:prSet>
      <dgm:spPr/>
    </dgm:pt>
  </dgm:ptLst>
  <dgm:cxnLst>
    <dgm:cxn modelId="{AC24D105-D90B-4936-BBCC-39F79668DED2}" srcId="{6C29C076-DBF9-4801-8691-B3A0360C5AF5}" destId="{1CCE2CAB-FEAF-45FD-AF48-CA4F84C27498}" srcOrd="1" destOrd="0" parTransId="{63BE0EEE-DC4D-4E58-93ED-C99B7ECE5D54}" sibTransId="{1B83F4BF-6A57-41F5-A72A-783CEB7D46AC}"/>
    <dgm:cxn modelId="{28E71E5E-E3CF-4695-8040-694DD6F6BE6B}" type="presOf" srcId="{4AC88954-8A91-4282-833A-EF32989CFE01}" destId="{9AF852AC-0E4D-4270-A572-524F0CC402A7}" srcOrd="0" destOrd="0" presId="urn:microsoft.com/office/officeart/2005/8/layout/vList2"/>
    <dgm:cxn modelId="{B7D31098-0548-4932-B15D-0C4241BF379B}" type="presOf" srcId="{1CCE2CAB-FEAF-45FD-AF48-CA4F84C27498}" destId="{55215BBC-424C-4812-B1B9-C64F782BD15A}" srcOrd="0" destOrd="0" presId="urn:microsoft.com/office/officeart/2005/8/layout/vList2"/>
    <dgm:cxn modelId="{75CA1DDC-3F86-4D56-AB71-1B8A51F6D2FF}" type="presOf" srcId="{6C29C076-DBF9-4801-8691-B3A0360C5AF5}" destId="{EE029A7C-C551-4522-A27C-DB6DB4279020}" srcOrd="0" destOrd="0" presId="urn:microsoft.com/office/officeart/2005/8/layout/vList2"/>
    <dgm:cxn modelId="{126DF6E4-B25E-4AFF-A243-9B6D20D01B80}" srcId="{6C29C076-DBF9-4801-8691-B3A0360C5AF5}" destId="{4AC88954-8A91-4282-833A-EF32989CFE01}" srcOrd="2" destOrd="0" parTransId="{4777DB73-23FA-4826-86D4-5437350FF7F1}" sibTransId="{57BB7EC4-38A0-48E3-90A7-E2AC0BCA716B}"/>
    <dgm:cxn modelId="{F627C2E6-AD8C-41D0-9A5C-4D4A9BA13DA7}" srcId="{6C29C076-DBF9-4801-8691-B3A0360C5AF5}" destId="{55D5A369-03ED-49B3-88EF-B946DA754422}" srcOrd="0" destOrd="0" parTransId="{F3786E98-042D-4663-AA21-DAE053D81B97}" sibTransId="{C2F493D2-1654-4EDA-8E25-6C5E46250D27}"/>
    <dgm:cxn modelId="{2B34F3EB-3371-417C-B0E0-B8EF04359037}" type="presOf" srcId="{55D5A369-03ED-49B3-88EF-B946DA754422}" destId="{6AA47673-D679-42B4-ADA5-78C72E62A960}" srcOrd="0" destOrd="0" presId="urn:microsoft.com/office/officeart/2005/8/layout/vList2"/>
    <dgm:cxn modelId="{4BBE7AE4-CD5F-4609-A3CA-0F3E7328F59E}" type="presParOf" srcId="{EE029A7C-C551-4522-A27C-DB6DB4279020}" destId="{6AA47673-D679-42B4-ADA5-78C72E62A960}" srcOrd="0" destOrd="0" presId="urn:microsoft.com/office/officeart/2005/8/layout/vList2"/>
    <dgm:cxn modelId="{F8D88F8D-DE32-4D47-B51C-9C72C7E91E1A}" type="presParOf" srcId="{EE029A7C-C551-4522-A27C-DB6DB4279020}" destId="{EDD3ED46-A880-424D-ACB3-E1DCBDDF8D3F}" srcOrd="1" destOrd="0" presId="urn:microsoft.com/office/officeart/2005/8/layout/vList2"/>
    <dgm:cxn modelId="{478A542B-7A30-489F-AF60-401220809F6C}" type="presParOf" srcId="{EE029A7C-C551-4522-A27C-DB6DB4279020}" destId="{55215BBC-424C-4812-B1B9-C64F782BD15A}" srcOrd="2" destOrd="0" presId="urn:microsoft.com/office/officeart/2005/8/layout/vList2"/>
    <dgm:cxn modelId="{C291CA2C-C008-43A3-819F-973723083BA4}" type="presParOf" srcId="{EE029A7C-C551-4522-A27C-DB6DB4279020}" destId="{59783992-BEF6-4FA3-9218-32337B17AF65}" srcOrd="3" destOrd="0" presId="urn:microsoft.com/office/officeart/2005/8/layout/vList2"/>
    <dgm:cxn modelId="{39DAB6D7-FA8A-4665-A818-96A8C55E1881}" type="presParOf" srcId="{EE029A7C-C551-4522-A27C-DB6DB4279020}" destId="{9AF852AC-0E4D-4270-A572-524F0CC402A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8C9752DF-0E27-458C-9D82-1282FE4E02EE}" type="doc">
      <dgm:prSet loTypeId="urn:microsoft.com/office/officeart/2005/8/layout/hProcess9" loCatId="process" qsTypeId="urn:microsoft.com/office/officeart/2005/8/quickstyle/simple5" qsCatId="simple" csTypeId="urn:microsoft.com/office/officeart/2005/8/colors/accent1_4" csCatId="accent1" phldr="1"/>
      <dgm:spPr/>
      <dgm:t>
        <a:bodyPr/>
        <a:lstStyle/>
        <a:p>
          <a:endParaRPr lang="en-US"/>
        </a:p>
      </dgm:t>
    </dgm:pt>
    <dgm:pt modelId="{B37772CE-D4BF-4128-AC8E-65B6781B52F5}">
      <dgm:prSet/>
      <dgm:spPr/>
      <dgm:t>
        <a:bodyPr/>
        <a:lstStyle/>
        <a:p>
          <a:r>
            <a:rPr lang="en-GB" dirty="0">
              <a:solidFill>
                <a:schemeClr val="tx1"/>
              </a:solidFill>
            </a:rPr>
            <a:t>IOSH Managing Safely in Construction</a:t>
          </a:r>
        </a:p>
      </dgm:t>
    </dgm:pt>
    <dgm:pt modelId="{6020C094-3A31-4635-A0E6-1947DC831CB4}" type="parTrans" cxnId="{4CA886A0-5A64-40F2-8D3A-70DB7F5A44C1}">
      <dgm:prSet/>
      <dgm:spPr/>
      <dgm:t>
        <a:bodyPr/>
        <a:lstStyle/>
        <a:p>
          <a:endParaRPr lang="en-US">
            <a:solidFill>
              <a:schemeClr val="tx1"/>
            </a:solidFill>
          </a:endParaRPr>
        </a:p>
      </dgm:t>
    </dgm:pt>
    <dgm:pt modelId="{E4CB0E75-44D1-41BC-87C9-4DD6E25CF2D3}" type="sibTrans" cxnId="{4CA886A0-5A64-40F2-8D3A-70DB7F5A44C1}">
      <dgm:prSet/>
      <dgm:spPr/>
      <dgm:t>
        <a:bodyPr/>
        <a:lstStyle/>
        <a:p>
          <a:endParaRPr lang="en-US">
            <a:solidFill>
              <a:schemeClr val="tx1"/>
            </a:solidFill>
          </a:endParaRPr>
        </a:p>
      </dgm:t>
    </dgm:pt>
    <dgm:pt modelId="{9EFEBC36-5E3F-4BD5-A630-EEE55251BD7B}">
      <dgm:prSet/>
      <dgm:spPr/>
      <dgm:t>
        <a:bodyPr/>
        <a:lstStyle/>
        <a:p>
          <a:r>
            <a:rPr lang="en-GB">
              <a:solidFill>
                <a:schemeClr val="tx1"/>
              </a:solidFill>
            </a:rPr>
            <a:t>NEBOSH Construction Certificate</a:t>
          </a:r>
        </a:p>
      </dgm:t>
    </dgm:pt>
    <dgm:pt modelId="{07E541A4-E20A-4B27-AA4B-6E28338C7A8B}" type="parTrans" cxnId="{CA8E83FF-8DCB-466B-9B15-A52B4E0C0AF6}">
      <dgm:prSet/>
      <dgm:spPr/>
      <dgm:t>
        <a:bodyPr/>
        <a:lstStyle/>
        <a:p>
          <a:endParaRPr lang="en-US">
            <a:solidFill>
              <a:schemeClr val="tx1"/>
            </a:solidFill>
          </a:endParaRPr>
        </a:p>
      </dgm:t>
    </dgm:pt>
    <dgm:pt modelId="{14619A39-25AD-49DB-A481-19EA0A6048EE}" type="sibTrans" cxnId="{CA8E83FF-8DCB-466B-9B15-A52B4E0C0AF6}">
      <dgm:prSet/>
      <dgm:spPr/>
      <dgm:t>
        <a:bodyPr/>
        <a:lstStyle/>
        <a:p>
          <a:endParaRPr lang="en-US">
            <a:solidFill>
              <a:schemeClr val="tx1"/>
            </a:solidFill>
          </a:endParaRPr>
        </a:p>
      </dgm:t>
    </dgm:pt>
    <dgm:pt modelId="{53D4AC78-FD03-43F9-AFD2-6C24B6A4EB5D}" type="pres">
      <dgm:prSet presAssocID="{8C9752DF-0E27-458C-9D82-1282FE4E02EE}" presName="CompostProcess" presStyleCnt="0">
        <dgm:presLayoutVars>
          <dgm:dir/>
          <dgm:resizeHandles val="exact"/>
        </dgm:presLayoutVars>
      </dgm:prSet>
      <dgm:spPr/>
    </dgm:pt>
    <dgm:pt modelId="{B9262D1B-03DF-44ED-8220-1F1D85FA1AE6}" type="pres">
      <dgm:prSet presAssocID="{8C9752DF-0E27-458C-9D82-1282FE4E02EE}" presName="arrow" presStyleLbl="bgShp" presStyleIdx="0" presStyleCnt="1" custScaleX="117647"/>
      <dgm:spPr/>
    </dgm:pt>
    <dgm:pt modelId="{C53F204F-5379-4103-9901-264721E0AE04}" type="pres">
      <dgm:prSet presAssocID="{8C9752DF-0E27-458C-9D82-1282FE4E02EE}" presName="linearProcess" presStyleCnt="0"/>
      <dgm:spPr/>
    </dgm:pt>
    <dgm:pt modelId="{808367DE-862B-4772-9457-7918FE94BD88}" type="pres">
      <dgm:prSet presAssocID="{B37772CE-D4BF-4128-AC8E-65B6781B52F5}" presName="textNode" presStyleLbl="node1" presStyleIdx="0" presStyleCnt="2">
        <dgm:presLayoutVars>
          <dgm:bulletEnabled val="1"/>
        </dgm:presLayoutVars>
      </dgm:prSet>
      <dgm:spPr/>
    </dgm:pt>
    <dgm:pt modelId="{36D6117B-88A5-42CF-84FC-18F78E46F4CB}" type="pres">
      <dgm:prSet presAssocID="{E4CB0E75-44D1-41BC-87C9-4DD6E25CF2D3}" presName="sibTrans" presStyleCnt="0"/>
      <dgm:spPr/>
    </dgm:pt>
    <dgm:pt modelId="{908A7107-1EE3-4650-ABA6-43237602F3DE}" type="pres">
      <dgm:prSet presAssocID="{9EFEBC36-5E3F-4BD5-A630-EEE55251BD7B}" presName="textNode" presStyleLbl="node1" presStyleIdx="1" presStyleCnt="2">
        <dgm:presLayoutVars>
          <dgm:bulletEnabled val="1"/>
        </dgm:presLayoutVars>
      </dgm:prSet>
      <dgm:spPr/>
    </dgm:pt>
  </dgm:ptLst>
  <dgm:cxnLst>
    <dgm:cxn modelId="{9AC8DC71-B696-4B64-87DE-F2B5E48E0DDD}" type="presOf" srcId="{8C9752DF-0E27-458C-9D82-1282FE4E02EE}" destId="{53D4AC78-FD03-43F9-AFD2-6C24B6A4EB5D}" srcOrd="0" destOrd="0" presId="urn:microsoft.com/office/officeart/2005/8/layout/hProcess9"/>
    <dgm:cxn modelId="{3BDFF587-7A6D-4A1A-939A-E19588F46648}" type="presOf" srcId="{B37772CE-D4BF-4128-AC8E-65B6781B52F5}" destId="{808367DE-862B-4772-9457-7918FE94BD88}" srcOrd="0" destOrd="0" presId="urn:microsoft.com/office/officeart/2005/8/layout/hProcess9"/>
    <dgm:cxn modelId="{C1F7F69E-A528-4283-896C-7CB8F4EF2B21}" type="presOf" srcId="{9EFEBC36-5E3F-4BD5-A630-EEE55251BD7B}" destId="{908A7107-1EE3-4650-ABA6-43237602F3DE}" srcOrd="0" destOrd="0" presId="urn:microsoft.com/office/officeart/2005/8/layout/hProcess9"/>
    <dgm:cxn modelId="{4CA886A0-5A64-40F2-8D3A-70DB7F5A44C1}" srcId="{8C9752DF-0E27-458C-9D82-1282FE4E02EE}" destId="{B37772CE-D4BF-4128-AC8E-65B6781B52F5}" srcOrd="0" destOrd="0" parTransId="{6020C094-3A31-4635-A0E6-1947DC831CB4}" sibTransId="{E4CB0E75-44D1-41BC-87C9-4DD6E25CF2D3}"/>
    <dgm:cxn modelId="{CA8E83FF-8DCB-466B-9B15-A52B4E0C0AF6}" srcId="{8C9752DF-0E27-458C-9D82-1282FE4E02EE}" destId="{9EFEBC36-5E3F-4BD5-A630-EEE55251BD7B}" srcOrd="1" destOrd="0" parTransId="{07E541A4-E20A-4B27-AA4B-6E28338C7A8B}" sibTransId="{14619A39-25AD-49DB-A481-19EA0A6048EE}"/>
    <dgm:cxn modelId="{6EE75E83-BB58-4BC2-98AE-0A5E6AEA61C7}" type="presParOf" srcId="{53D4AC78-FD03-43F9-AFD2-6C24B6A4EB5D}" destId="{B9262D1B-03DF-44ED-8220-1F1D85FA1AE6}" srcOrd="0" destOrd="0" presId="urn:microsoft.com/office/officeart/2005/8/layout/hProcess9"/>
    <dgm:cxn modelId="{28A69C22-9ACE-4479-AA0F-254002AA7BFA}" type="presParOf" srcId="{53D4AC78-FD03-43F9-AFD2-6C24B6A4EB5D}" destId="{C53F204F-5379-4103-9901-264721E0AE04}" srcOrd="1" destOrd="0" presId="urn:microsoft.com/office/officeart/2005/8/layout/hProcess9"/>
    <dgm:cxn modelId="{CD71DF7B-D44B-4C1D-9493-4197D19424D8}" type="presParOf" srcId="{C53F204F-5379-4103-9901-264721E0AE04}" destId="{808367DE-862B-4772-9457-7918FE94BD88}" srcOrd="0" destOrd="0" presId="urn:microsoft.com/office/officeart/2005/8/layout/hProcess9"/>
    <dgm:cxn modelId="{4259F35E-E2F6-4B52-B770-2DE8371B4BBE}" type="presParOf" srcId="{C53F204F-5379-4103-9901-264721E0AE04}" destId="{36D6117B-88A5-42CF-84FC-18F78E46F4CB}" srcOrd="1" destOrd="0" presId="urn:microsoft.com/office/officeart/2005/8/layout/hProcess9"/>
    <dgm:cxn modelId="{2A7B628D-BE4C-43E4-B6D1-13390D81425D}" type="presParOf" srcId="{C53F204F-5379-4103-9901-264721E0AE04}" destId="{908A7107-1EE3-4650-ABA6-43237602F3DE}" srcOrd="2"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267595D5-16A9-49C1-B813-A10312BED2A3}" type="doc">
      <dgm:prSet loTypeId="urn:microsoft.com/office/officeart/2005/8/layout/vList2" loCatId="list" qsTypeId="urn:microsoft.com/office/officeart/2005/8/quickstyle/simple1" qsCatId="simple" csTypeId="urn:microsoft.com/office/officeart/2005/8/colors/accent1_4" csCatId="accent1"/>
      <dgm:spPr/>
      <dgm:t>
        <a:bodyPr/>
        <a:lstStyle/>
        <a:p>
          <a:endParaRPr lang="en-US"/>
        </a:p>
      </dgm:t>
    </dgm:pt>
    <dgm:pt modelId="{695E936B-7794-48A7-86C3-6ED74C130457}">
      <dgm:prSet/>
      <dgm:spPr/>
      <dgm:t>
        <a:bodyPr/>
        <a:lstStyle/>
        <a:p>
          <a:r>
            <a:rPr lang="en-GB" i="1" dirty="0">
              <a:solidFill>
                <a:schemeClr val="tx1"/>
              </a:solidFill>
            </a:rPr>
            <a:t>1. Managing health and safety in construction, </a:t>
          </a:r>
          <a:r>
            <a:rPr lang="en-GB" dirty="0">
              <a:solidFill>
                <a:schemeClr val="tx1"/>
              </a:solidFill>
            </a:rPr>
            <a:t>Construction (Design and Management) Regulations 2015, L153 HSE Books </a:t>
          </a:r>
        </a:p>
      </dgm:t>
    </dgm:pt>
    <dgm:pt modelId="{203B550B-81C7-401F-ADCD-6FA7BBE1C615}" type="parTrans" cxnId="{E9306EDA-7C7D-4850-8DD0-B3F9177EFB1D}">
      <dgm:prSet/>
      <dgm:spPr/>
      <dgm:t>
        <a:bodyPr/>
        <a:lstStyle/>
        <a:p>
          <a:endParaRPr lang="en-US"/>
        </a:p>
      </dgm:t>
    </dgm:pt>
    <dgm:pt modelId="{58F714DC-B990-486B-98B9-46FBC6046EA3}" type="sibTrans" cxnId="{E9306EDA-7C7D-4850-8DD0-B3F9177EFB1D}">
      <dgm:prSet/>
      <dgm:spPr/>
      <dgm:t>
        <a:bodyPr/>
        <a:lstStyle/>
        <a:p>
          <a:endParaRPr lang="en-US"/>
        </a:p>
      </dgm:t>
    </dgm:pt>
    <dgm:pt modelId="{69E9F64E-D837-4345-9CCE-DFB212705EB5}">
      <dgm:prSet/>
      <dgm:spPr/>
      <dgm:t>
        <a:bodyPr/>
        <a:lstStyle/>
        <a:p>
          <a:r>
            <a:rPr lang="en-GB">
              <a:solidFill>
                <a:schemeClr val="tx1"/>
              </a:solidFill>
            </a:rPr>
            <a:t>2. </a:t>
          </a:r>
          <a:r>
            <a:rPr lang="en-GB" i="1">
              <a:solidFill>
                <a:schemeClr val="tx1"/>
              </a:solidFill>
            </a:rPr>
            <a:t>CDM 2015 A Practical Guide For Architects and Designers, </a:t>
          </a:r>
          <a:r>
            <a:rPr lang="en-GB">
              <a:solidFill>
                <a:schemeClr val="tx1"/>
              </a:solidFill>
            </a:rPr>
            <a:t>Royal Institute of British Architects</a:t>
          </a:r>
        </a:p>
      </dgm:t>
    </dgm:pt>
    <dgm:pt modelId="{B91E1FA4-292A-4B3D-8381-5D909CB846F3}" type="parTrans" cxnId="{F041347E-4EE6-40DB-B883-CD89A21B479A}">
      <dgm:prSet/>
      <dgm:spPr/>
      <dgm:t>
        <a:bodyPr/>
        <a:lstStyle/>
        <a:p>
          <a:endParaRPr lang="en-US"/>
        </a:p>
      </dgm:t>
    </dgm:pt>
    <dgm:pt modelId="{BECD5E24-93C8-453D-9A61-913A6E433303}" type="sibTrans" cxnId="{F041347E-4EE6-40DB-B883-CD89A21B479A}">
      <dgm:prSet/>
      <dgm:spPr/>
      <dgm:t>
        <a:bodyPr/>
        <a:lstStyle/>
        <a:p>
          <a:endParaRPr lang="en-US"/>
        </a:p>
      </dgm:t>
    </dgm:pt>
    <dgm:pt modelId="{B0D1109A-F5D1-4C23-A47E-E48260AD81C0}">
      <dgm:prSet/>
      <dgm:spPr/>
      <dgm:t>
        <a:bodyPr/>
        <a:lstStyle/>
        <a:p>
          <a:r>
            <a:rPr lang="en-GB">
              <a:solidFill>
                <a:schemeClr val="tx1"/>
              </a:solidFill>
            </a:rPr>
            <a:t>3. </a:t>
          </a:r>
          <a:r>
            <a:rPr lang="en-GB" i="1">
              <a:solidFill>
                <a:schemeClr val="tx1"/>
              </a:solidFill>
            </a:rPr>
            <a:t>CDM 2105 Industry Guidance for Principal Designers  CDM15 / 2 </a:t>
          </a:r>
          <a:r>
            <a:rPr lang="en-GB">
              <a:solidFill>
                <a:schemeClr val="tx1"/>
              </a:solidFill>
            </a:rPr>
            <a:t>Construction Industry Training Board (CITB)</a:t>
          </a:r>
        </a:p>
      </dgm:t>
    </dgm:pt>
    <dgm:pt modelId="{7AADBC2C-C190-4248-86CC-555FAB568830}" type="parTrans" cxnId="{1735F866-E6C8-4BC7-9F68-3A77168F5853}">
      <dgm:prSet/>
      <dgm:spPr/>
      <dgm:t>
        <a:bodyPr/>
        <a:lstStyle/>
        <a:p>
          <a:endParaRPr lang="en-US"/>
        </a:p>
      </dgm:t>
    </dgm:pt>
    <dgm:pt modelId="{A543ADBF-5BDD-403E-95DC-C2C9E80E53D2}" type="sibTrans" cxnId="{1735F866-E6C8-4BC7-9F68-3A77168F5853}">
      <dgm:prSet/>
      <dgm:spPr/>
      <dgm:t>
        <a:bodyPr/>
        <a:lstStyle/>
        <a:p>
          <a:endParaRPr lang="en-US"/>
        </a:p>
      </dgm:t>
    </dgm:pt>
    <dgm:pt modelId="{358055BE-310E-433E-BE00-F2D359B7ACE8}">
      <dgm:prSet/>
      <dgm:spPr/>
      <dgm:t>
        <a:bodyPr/>
        <a:lstStyle/>
        <a:p>
          <a:r>
            <a:rPr lang="en-GB">
              <a:solidFill>
                <a:schemeClr val="tx1"/>
              </a:solidFill>
            </a:rPr>
            <a:t>4. </a:t>
          </a:r>
          <a:r>
            <a:rPr lang="en-GB" i="1">
              <a:solidFill>
                <a:schemeClr val="tx1"/>
              </a:solidFill>
            </a:rPr>
            <a:t>CDM 2015 Questions and Answers. A Practical Approach. </a:t>
          </a:r>
          <a:r>
            <a:rPr lang="en-GB">
              <a:solidFill>
                <a:schemeClr val="tx1"/>
              </a:solidFill>
            </a:rPr>
            <a:t>Pat Perry Institution of Civil Engineers</a:t>
          </a:r>
        </a:p>
      </dgm:t>
    </dgm:pt>
    <dgm:pt modelId="{C74B8C8A-4418-4A2A-9E48-71C369CAF69C}" type="parTrans" cxnId="{1691F433-B6FE-4D27-BEE5-A883B86E5211}">
      <dgm:prSet/>
      <dgm:spPr/>
      <dgm:t>
        <a:bodyPr/>
        <a:lstStyle/>
        <a:p>
          <a:endParaRPr lang="en-US"/>
        </a:p>
      </dgm:t>
    </dgm:pt>
    <dgm:pt modelId="{21B02E7B-5A68-4D9C-896B-42547A8C213B}" type="sibTrans" cxnId="{1691F433-B6FE-4D27-BEE5-A883B86E5211}">
      <dgm:prSet/>
      <dgm:spPr/>
      <dgm:t>
        <a:bodyPr/>
        <a:lstStyle/>
        <a:p>
          <a:endParaRPr lang="en-US"/>
        </a:p>
      </dgm:t>
    </dgm:pt>
    <dgm:pt modelId="{419D73EA-80BB-4CDF-B782-57BEC09F5E2C}">
      <dgm:prSet/>
      <dgm:spPr/>
      <dgm:t>
        <a:bodyPr/>
        <a:lstStyle/>
        <a:p>
          <a:r>
            <a:rPr lang="en-GB">
              <a:solidFill>
                <a:schemeClr val="tx1"/>
              </a:solidFill>
            </a:rPr>
            <a:t>5. </a:t>
          </a:r>
          <a:r>
            <a:rPr lang="en-GB" i="1">
              <a:solidFill>
                <a:schemeClr val="tx1"/>
              </a:solidFill>
            </a:rPr>
            <a:t>Introduction to Health and Safety in Construction. NEBOSH National Certificate in Construction Health and Safety. Phil Hughes &amp; Ed Ferrett</a:t>
          </a:r>
          <a:endParaRPr lang="en-GB">
            <a:solidFill>
              <a:schemeClr val="tx1"/>
            </a:solidFill>
          </a:endParaRPr>
        </a:p>
      </dgm:t>
    </dgm:pt>
    <dgm:pt modelId="{B37C165F-C8EB-461A-87CA-83B81CD62861}" type="parTrans" cxnId="{51CC6AF9-D671-4D12-830C-0AC992D13616}">
      <dgm:prSet/>
      <dgm:spPr/>
      <dgm:t>
        <a:bodyPr/>
        <a:lstStyle/>
        <a:p>
          <a:endParaRPr lang="en-US"/>
        </a:p>
      </dgm:t>
    </dgm:pt>
    <dgm:pt modelId="{E957F460-5FAD-4278-8A0F-A44C950E77AF}" type="sibTrans" cxnId="{51CC6AF9-D671-4D12-830C-0AC992D13616}">
      <dgm:prSet/>
      <dgm:spPr/>
      <dgm:t>
        <a:bodyPr/>
        <a:lstStyle/>
        <a:p>
          <a:endParaRPr lang="en-US"/>
        </a:p>
      </dgm:t>
    </dgm:pt>
    <dgm:pt modelId="{28DD1650-7484-493C-BFB9-A28F3D1B17C5}" type="pres">
      <dgm:prSet presAssocID="{267595D5-16A9-49C1-B813-A10312BED2A3}" presName="linear" presStyleCnt="0">
        <dgm:presLayoutVars>
          <dgm:animLvl val="lvl"/>
          <dgm:resizeHandles val="exact"/>
        </dgm:presLayoutVars>
      </dgm:prSet>
      <dgm:spPr/>
    </dgm:pt>
    <dgm:pt modelId="{C250C02B-C018-4A97-9C13-4707B1CE87D5}" type="pres">
      <dgm:prSet presAssocID="{695E936B-7794-48A7-86C3-6ED74C130457}" presName="parentText" presStyleLbl="node1" presStyleIdx="0" presStyleCnt="5">
        <dgm:presLayoutVars>
          <dgm:chMax val="0"/>
          <dgm:bulletEnabled val="1"/>
        </dgm:presLayoutVars>
      </dgm:prSet>
      <dgm:spPr/>
    </dgm:pt>
    <dgm:pt modelId="{E2C1569F-76C4-4597-905F-FD8B6B6F896E}" type="pres">
      <dgm:prSet presAssocID="{58F714DC-B990-486B-98B9-46FBC6046EA3}" presName="spacer" presStyleCnt="0"/>
      <dgm:spPr/>
    </dgm:pt>
    <dgm:pt modelId="{E4278D43-3DCF-4AED-B6CF-A84F2BF630B6}" type="pres">
      <dgm:prSet presAssocID="{69E9F64E-D837-4345-9CCE-DFB212705EB5}" presName="parentText" presStyleLbl="node1" presStyleIdx="1" presStyleCnt="5">
        <dgm:presLayoutVars>
          <dgm:chMax val="0"/>
          <dgm:bulletEnabled val="1"/>
        </dgm:presLayoutVars>
      </dgm:prSet>
      <dgm:spPr/>
    </dgm:pt>
    <dgm:pt modelId="{84E07306-D2BF-4500-93F4-EEDBE07C908D}" type="pres">
      <dgm:prSet presAssocID="{BECD5E24-93C8-453D-9A61-913A6E433303}" presName="spacer" presStyleCnt="0"/>
      <dgm:spPr/>
    </dgm:pt>
    <dgm:pt modelId="{CAFE1E69-493E-47AD-9520-F75BCC292729}" type="pres">
      <dgm:prSet presAssocID="{B0D1109A-F5D1-4C23-A47E-E48260AD81C0}" presName="parentText" presStyleLbl="node1" presStyleIdx="2" presStyleCnt="5">
        <dgm:presLayoutVars>
          <dgm:chMax val="0"/>
          <dgm:bulletEnabled val="1"/>
        </dgm:presLayoutVars>
      </dgm:prSet>
      <dgm:spPr/>
    </dgm:pt>
    <dgm:pt modelId="{325FA714-53F9-4ACE-8C38-2E10C971DCC5}" type="pres">
      <dgm:prSet presAssocID="{A543ADBF-5BDD-403E-95DC-C2C9E80E53D2}" presName="spacer" presStyleCnt="0"/>
      <dgm:spPr/>
    </dgm:pt>
    <dgm:pt modelId="{6FFB8CEE-6635-4981-8973-6A818F1F3904}" type="pres">
      <dgm:prSet presAssocID="{358055BE-310E-433E-BE00-F2D359B7ACE8}" presName="parentText" presStyleLbl="node1" presStyleIdx="3" presStyleCnt="5">
        <dgm:presLayoutVars>
          <dgm:chMax val="0"/>
          <dgm:bulletEnabled val="1"/>
        </dgm:presLayoutVars>
      </dgm:prSet>
      <dgm:spPr/>
    </dgm:pt>
    <dgm:pt modelId="{B1C99C1A-7CBF-48C5-B982-9095B2300846}" type="pres">
      <dgm:prSet presAssocID="{21B02E7B-5A68-4D9C-896B-42547A8C213B}" presName="spacer" presStyleCnt="0"/>
      <dgm:spPr/>
    </dgm:pt>
    <dgm:pt modelId="{C448D9E0-0F11-4D18-9C4C-9508C61139EA}" type="pres">
      <dgm:prSet presAssocID="{419D73EA-80BB-4CDF-B782-57BEC09F5E2C}" presName="parentText" presStyleLbl="node1" presStyleIdx="4" presStyleCnt="5">
        <dgm:presLayoutVars>
          <dgm:chMax val="0"/>
          <dgm:bulletEnabled val="1"/>
        </dgm:presLayoutVars>
      </dgm:prSet>
      <dgm:spPr/>
    </dgm:pt>
  </dgm:ptLst>
  <dgm:cxnLst>
    <dgm:cxn modelId="{CA9C1F1E-4717-4A3E-84D6-5AEEA7B5E3FE}" type="presOf" srcId="{695E936B-7794-48A7-86C3-6ED74C130457}" destId="{C250C02B-C018-4A97-9C13-4707B1CE87D5}" srcOrd="0" destOrd="0" presId="urn:microsoft.com/office/officeart/2005/8/layout/vList2"/>
    <dgm:cxn modelId="{89E0E629-A939-473E-B819-1900DB53E0DD}" type="presOf" srcId="{B0D1109A-F5D1-4C23-A47E-E48260AD81C0}" destId="{CAFE1E69-493E-47AD-9520-F75BCC292729}" srcOrd="0" destOrd="0" presId="urn:microsoft.com/office/officeart/2005/8/layout/vList2"/>
    <dgm:cxn modelId="{1691F433-B6FE-4D27-BEE5-A883B86E5211}" srcId="{267595D5-16A9-49C1-B813-A10312BED2A3}" destId="{358055BE-310E-433E-BE00-F2D359B7ACE8}" srcOrd="3" destOrd="0" parTransId="{C74B8C8A-4418-4A2A-9E48-71C369CAF69C}" sibTransId="{21B02E7B-5A68-4D9C-896B-42547A8C213B}"/>
    <dgm:cxn modelId="{8C38B337-3EFB-4EAA-A779-B30C60D5BA1E}" type="presOf" srcId="{358055BE-310E-433E-BE00-F2D359B7ACE8}" destId="{6FFB8CEE-6635-4981-8973-6A818F1F3904}" srcOrd="0" destOrd="0" presId="urn:microsoft.com/office/officeart/2005/8/layout/vList2"/>
    <dgm:cxn modelId="{1735F866-E6C8-4BC7-9F68-3A77168F5853}" srcId="{267595D5-16A9-49C1-B813-A10312BED2A3}" destId="{B0D1109A-F5D1-4C23-A47E-E48260AD81C0}" srcOrd="2" destOrd="0" parTransId="{7AADBC2C-C190-4248-86CC-555FAB568830}" sibTransId="{A543ADBF-5BDD-403E-95DC-C2C9E80E53D2}"/>
    <dgm:cxn modelId="{ABF31653-1F67-46A8-A45B-8A1CF85AB56D}" type="presOf" srcId="{69E9F64E-D837-4345-9CCE-DFB212705EB5}" destId="{E4278D43-3DCF-4AED-B6CF-A84F2BF630B6}" srcOrd="0" destOrd="0" presId="urn:microsoft.com/office/officeart/2005/8/layout/vList2"/>
    <dgm:cxn modelId="{F041347E-4EE6-40DB-B883-CD89A21B479A}" srcId="{267595D5-16A9-49C1-B813-A10312BED2A3}" destId="{69E9F64E-D837-4345-9CCE-DFB212705EB5}" srcOrd="1" destOrd="0" parTransId="{B91E1FA4-292A-4B3D-8381-5D909CB846F3}" sibTransId="{BECD5E24-93C8-453D-9A61-913A6E433303}"/>
    <dgm:cxn modelId="{B5EDA1C4-71BA-4B8E-979A-B5093171DAEF}" type="presOf" srcId="{419D73EA-80BB-4CDF-B782-57BEC09F5E2C}" destId="{C448D9E0-0F11-4D18-9C4C-9508C61139EA}" srcOrd="0" destOrd="0" presId="urn:microsoft.com/office/officeart/2005/8/layout/vList2"/>
    <dgm:cxn modelId="{8A8C7BD6-44F3-4289-B975-0E7B88220F31}" type="presOf" srcId="{267595D5-16A9-49C1-B813-A10312BED2A3}" destId="{28DD1650-7484-493C-BFB9-A28F3D1B17C5}" srcOrd="0" destOrd="0" presId="urn:microsoft.com/office/officeart/2005/8/layout/vList2"/>
    <dgm:cxn modelId="{E9306EDA-7C7D-4850-8DD0-B3F9177EFB1D}" srcId="{267595D5-16A9-49C1-B813-A10312BED2A3}" destId="{695E936B-7794-48A7-86C3-6ED74C130457}" srcOrd="0" destOrd="0" parTransId="{203B550B-81C7-401F-ADCD-6FA7BBE1C615}" sibTransId="{58F714DC-B990-486B-98B9-46FBC6046EA3}"/>
    <dgm:cxn modelId="{51CC6AF9-D671-4D12-830C-0AC992D13616}" srcId="{267595D5-16A9-49C1-B813-A10312BED2A3}" destId="{419D73EA-80BB-4CDF-B782-57BEC09F5E2C}" srcOrd="4" destOrd="0" parTransId="{B37C165F-C8EB-461A-87CA-83B81CD62861}" sibTransId="{E957F460-5FAD-4278-8A0F-A44C950E77AF}"/>
    <dgm:cxn modelId="{3C10E41D-3940-4DB1-AA91-E9C7BEA45282}" type="presParOf" srcId="{28DD1650-7484-493C-BFB9-A28F3D1B17C5}" destId="{C250C02B-C018-4A97-9C13-4707B1CE87D5}" srcOrd="0" destOrd="0" presId="urn:microsoft.com/office/officeart/2005/8/layout/vList2"/>
    <dgm:cxn modelId="{FE7B97B9-EC4E-46AB-A06A-971E80652858}" type="presParOf" srcId="{28DD1650-7484-493C-BFB9-A28F3D1B17C5}" destId="{E2C1569F-76C4-4597-905F-FD8B6B6F896E}" srcOrd="1" destOrd="0" presId="urn:microsoft.com/office/officeart/2005/8/layout/vList2"/>
    <dgm:cxn modelId="{7259CA70-7EBB-42E3-9317-50A57D5E787A}" type="presParOf" srcId="{28DD1650-7484-493C-BFB9-A28F3D1B17C5}" destId="{E4278D43-3DCF-4AED-B6CF-A84F2BF630B6}" srcOrd="2" destOrd="0" presId="urn:microsoft.com/office/officeart/2005/8/layout/vList2"/>
    <dgm:cxn modelId="{952179EA-543D-43D4-8102-96956C9E2F79}" type="presParOf" srcId="{28DD1650-7484-493C-BFB9-A28F3D1B17C5}" destId="{84E07306-D2BF-4500-93F4-EEDBE07C908D}" srcOrd="3" destOrd="0" presId="urn:microsoft.com/office/officeart/2005/8/layout/vList2"/>
    <dgm:cxn modelId="{F8A52346-4394-40D6-A381-54A602AE9103}" type="presParOf" srcId="{28DD1650-7484-493C-BFB9-A28F3D1B17C5}" destId="{CAFE1E69-493E-47AD-9520-F75BCC292729}" srcOrd="4" destOrd="0" presId="urn:microsoft.com/office/officeart/2005/8/layout/vList2"/>
    <dgm:cxn modelId="{168D911C-E0E6-4B96-896F-4EE37DBD6DB6}" type="presParOf" srcId="{28DD1650-7484-493C-BFB9-A28F3D1B17C5}" destId="{325FA714-53F9-4ACE-8C38-2E10C971DCC5}" srcOrd="5" destOrd="0" presId="urn:microsoft.com/office/officeart/2005/8/layout/vList2"/>
    <dgm:cxn modelId="{C8F6AF31-AE11-48E1-946F-7FF1E6ABFECF}" type="presParOf" srcId="{28DD1650-7484-493C-BFB9-A28F3D1B17C5}" destId="{6FFB8CEE-6635-4981-8973-6A818F1F3904}" srcOrd="6" destOrd="0" presId="urn:microsoft.com/office/officeart/2005/8/layout/vList2"/>
    <dgm:cxn modelId="{40552662-48B8-4E46-BF0D-DC485EAE2B67}" type="presParOf" srcId="{28DD1650-7484-493C-BFB9-A28F3D1B17C5}" destId="{B1C99C1A-7CBF-48C5-B982-9095B2300846}" srcOrd="7" destOrd="0" presId="urn:microsoft.com/office/officeart/2005/8/layout/vList2"/>
    <dgm:cxn modelId="{7CCD80F1-CF45-437D-816C-F15EBF1E95CD}" type="presParOf" srcId="{28DD1650-7484-493C-BFB9-A28F3D1B17C5}" destId="{C448D9E0-0F11-4D18-9C4C-9508C61139E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700A51-CB68-4F02-9828-B1EBE4AC97D2}" type="doc">
      <dgm:prSet loTypeId="urn:microsoft.com/office/officeart/2005/8/layout/vList3" loCatId="list" qsTypeId="urn:microsoft.com/office/officeart/2005/8/quickstyle/simple1" qsCatId="simple" csTypeId="urn:microsoft.com/office/officeart/2005/8/colors/accent1_4" csCatId="accent1" phldr="1"/>
      <dgm:spPr/>
      <dgm:t>
        <a:bodyPr/>
        <a:lstStyle/>
        <a:p>
          <a:endParaRPr lang="en-US"/>
        </a:p>
      </dgm:t>
    </dgm:pt>
    <dgm:pt modelId="{577014D2-55B6-4C21-BA93-8AF20B860221}">
      <dgm:prSet/>
      <dgm:spPr/>
      <dgm:t>
        <a:bodyPr/>
        <a:lstStyle/>
        <a:p>
          <a:r>
            <a:rPr lang="en-US">
              <a:solidFill>
                <a:schemeClr val="tx1"/>
              </a:solidFill>
            </a:rPr>
            <a:t>Advise and assist Client in their duties</a:t>
          </a:r>
          <a:endParaRPr lang="en-GB" dirty="0">
            <a:solidFill>
              <a:schemeClr val="tx1"/>
            </a:solidFill>
          </a:endParaRPr>
        </a:p>
      </dgm:t>
    </dgm:pt>
    <dgm:pt modelId="{2D473434-2AF4-4260-B0D7-699CA2C89496}" type="parTrans" cxnId="{2EC105D4-A329-402E-A688-CF59E7E3E67E}">
      <dgm:prSet/>
      <dgm:spPr/>
      <dgm:t>
        <a:bodyPr/>
        <a:lstStyle/>
        <a:p>
          <a:endParaRPr lang="en-US"/>
        </a:p>
      </dgm:t>
    </dgm:pt>
    <dgm:pt modelId="{2670776F-1D83-483E-B7CE-DE6A8A67045A}" type="sibTrans" cxnId="{2EC105D4-A329-402E-A688-CF59E7E3E67E}">
      <dgm:prSet/>
      <dgm:spPr/>
      <dgm:t>
        <a:bodyPr/>
        <a:lstStyle/>
        <a:p>
          <a:endParaRPr lang="en-US"/>
        </a:p>
      </dgm:t>
    </dgm:pt>
    <dgm:pt modelId="{9EB62200-F422-4D43-9D30-4EE08C68F141}">
      <dgm:prSet/>
      <dgm:spPr/>
      <dgm:t>
        <a:bodyPr/>
        <a:lstStyle/>
        <a:p>
          <a:r>
            <a:rPr lang="en-US">
              <a:solidFill>
                <a:schemeClr val="tx1"/>
              </a:solidFill>
            </a:rPr>
            <a:t>Notify HSE</a:t>
          </a:r>
          <a:endParaRPr lang="en-GB">
            <a:solidFill>
              <a:schemeClr val="tx1"/>
            </a:solidFill>
          </a:endParaRPr>
        </a:p>
      </dgm:t>
    </dgm:pt>
    <dgm:pt modelId="{F2DBDCE6-C7E5-4C92-9BD6-002FD7DD362E}" type="parTrans" cxnId="{17E27417-E2C2-4485-8985-3EC72DADFF04}">
      <dgm:prSet/>
      <dgm:spPr/>
      <dgm:t>
        <a:bodyPr/>
        <a:lstStyle/>
        <a:p>
          <a:endParaRPr lang="en-US"/>
        </a:p>
      </dgm:t>
    </dgm:pt>
    <dgm:pt modelId="{D4320E37-710D-4C2D-A3C9-50181E5807BB}" type="sibTrans" cxnId="{17E27417-E2C2-4485-8985-3EC72DADFF04}">
      <dgm:prSet/>
      <dgm:spPr/>
      <dgm:t>
        <a:bodyPr/>
        <a:lstStyle/>
        <a:p>
          <a:endParaRPr lang="en-US"/>
        </a:p>
      </dgm:t>
    </dgm:pt>
    <dgm:pt modelId="{EBF90258-42AB-4C16-8121-62B02F105E2C}">
      <dgm:prSet/>
      <dgm:spPr/>
      <dgm:t>
        <a:bodyPr/>
        <a:lstStyle/>
        <a:p>
          <a:r>
            <a:rPr lang="en-US">
              <a:solidFill>
                <a:schemeClr val="tx1"/>
              </a:solidFill>
            </a:rPr>
            <a:t>Co-ordinate H&amp;S aspects of design and co-operate with others involved with the project</a:t>
          </a:r>
          <a:endParaRPr lang="en-GB" dirty="0">
            <a:solidFill>
              <a:schemeClr val="tx1"/>
            </a:solidFill>
          </a:endParaRPr>
        </a:p>
      </dgm:t>
    </dgm:pt>
    <dgm:pt modelId="{C0B2BC37-7B5D-4B88-8F51-2B4561043413}" type="parTrans" cxnId="{626FB2A3-690C-4156-93B6-59C7C75B455E}">
      <dgm:prSet/>
      <dgm:spPr/>
      <dgm:t>
        <a:bodyPr/>
        <a:lstStyle/>
        <a:p>
          <a:endParaRPr lang="en-US"/>
        </a:p>
      </dgm:t>
    </dgm:pt>
    <dgm:pt modelId="{CEF419A0-0E75-4A11-BCDB-24DAB771A651}" type="sibTrans" cxnId="{626FB2A3-690C-4156-93B6-59C7C75B455E}">
      <dgm:prSet/>
      <dgm:spPr/>
      <dgm:t>
        <a:bodyPr/>
        <a:lstStyle/>
        <a:p>
          <a:endParaRPr lang="en-US"/>
        </a:p>
      </dgm:t>
    </dgm:pt>
    <dgm:pt modelId="{005E6413-D346-42F6-BDA0-4878F98B7AB5}">
      <dgm:prSet/>
      <dgm:spPr/>
      <dgm:t>
        <a:bodyPr/>
        <a:lstStyle/>
        <a:p>
          <a:r>
            <a:rPr lang="en-US" dirty="0">
              <a:solidFill>
                <a:schemeClr val="tx1"/>
              </a:solidFill>
            </a:rPr>
            <a:t>Facilitate good communications between Clients; Designers and Contractors</a:t>
          </a:r>
          <a:endParaRPr lang="en-GB" dirty="0">
            <a:solidFill>
              <a:schemeClr val="tx1"/>
            </a:solidFill>
          </a:endParaRPr>
        </a:p>
      </dgm:t>
    </dgm:pt>
    <dgm:pt modelId="{DB165A0F-35C4-4B1F-9A8C-BDABFE97982A}" type="parTrans" cxnId="{9E4B1339-2BEF-4CB6-8EEA-C62D5CC59F6E}">
      <dgm:prSet/>
      <dgm:spPr/>
      <dgm:t>
        <a:bodyPr/>
        <a:lstStyle/>
        <a:p>
          <a:endParaRPr lang="en-US"/>
        </a:p>
      </dgm:t>
    </dgm:pt>
    <dgm:pt modelId="{68B9D094-FB68-4CCB-9D73-A99C3212DAEF}" type="sibTrans" cxnId="{9E4B1339-2BEF-4CB6-8EEA-C62D5CC59F6E}">
      <dgm:prSet/>
      <dgm:spPr/>
      <dgm:t>
        <a:bodyPr/>
        <a:lstStyle/>
        <a:p>
          <a:endParaRPr lang="en-US"/>
        </a:p>
      </dgm:t>
    </dgm:pt>
    <dgm:pt modelId="{0D9FC697-8E68-4016-8A1B-40BF0B138983}">
      <dgm:prSet/>
      <dgm:spPr/>
      <dgm:t>
        <a:bodyPr/>
        <a:lstStyle/>
        <a:p>
          <a:r>
            <a:rPr lang="en-US">
              <a:solidFill>
                <a:schemeClr val="tx1"/>
              </a:solidFill>
            </a:rPr>
            <a:t>Liaise with the Principal Contractor regarding ongoing design</a:t>
          </a:r>
          <a:endParaRPr lang="en-GB" dirty="0">
            <a:solidFill>
              <a:schemeClr val="tx1"/>
            </a:solidFill>
          </a:endParaRPr>
        </a:p>
      </dgm:t>
    </dgm:pt>
    <dgm:pt modelId="{ED17199B-2E9E-4D20-AD30-8B0C33C2D239}" type="parTrans" cxnId="{1FD1875D-CBC7-46BC-807C-438E64855DD3}">
      <dgm:prSet/>
      <dgm:spPr/>
      <dgm:t>
        <a:bodyPr/>
        <a:lstStyle/>
        <a:p>
          <a:endParaRPr lang="en-US"/>
        </a:p>
      </dgm:t>
    </dgm:pt>
    <dgm:pt modelId="{212A9B3B-DEC7-4D73-AB86-540D57B04B50}" type="sibTrans" cxnId="{1FD1875D-CBC7-46BC-807C-438E64855DD3}">
      <dgm:prSet/>
      <dgm:spPr/>
      <dgm:t>
        <a:bodyPr/>
        <a:lstStyle/>
        <a:p>
          <a:endParaRPr lang="en-US"/>
        </a:p>
      </dgm:t>
    </dgm:pt>
    <dgm:pt modelId="{1A991EE6-9BA7-4491-93EA-2700065AAFFF}">
      <dgm:prSet/>
      <dgm:spPr/>
      <dgm:t>
        <a:bodyPr/>
        <a:lstStyle/>
        <a:p>
          <a:r>
            <a:rPr lang="en-US">
              <a:solidFill>
                <a:schemeClr val="tx1"/>
              </a:solidFill>
            </a:rPr>
            <a:t>Identify, collect and pass on Pre-construction Information</a:t>
          </a:r>
          <a:endParaRPr lang="en-GB">
            <a:solidFill>
              <a:schemeClr val="tx1"/>
            </a:solidFill>
          </a:endParaRPr>
        </a:p>
      </dgm:t>
    </dgm:pt>
    <dgm:pt modelId="{29638DE5-7A28-4327-BAB2-B9370DDB0FFB}" type="parTrans" cxnId="{9714101B-97F0-4008-9D4A-4FA044991B2A}">
      <dgm:prSet/>
      <dgm:spPr/>
      <dgm:t>
        <a:bodyPr/>
        <a:lstStyle/>
        <a:p>
          <a:endParaRPr lang="en-US"/>
        </a:p>
      </dgm:t>
    </dgm:pt>
    <dgm:pt modelId="{0AC5BB5E-2F9D-4972-912C-695F792B3D30}" type="sibTrans" cxnId="{9714101B-97F0-4008-9D4A-4FA044991B2A}">
      <dgm:prSet/>
      <dgm:spPr/>
      <dgm:t>
        <a:bodyPr/>
        <a:lstStyle/>
        <a:p>
          <a:endParaRPr lang="en-US"/>
        </a:p>
      </dgm:t>
    </dgm:pt>
    <dgm:pt modelId="{5C6FF9F4-C291-45EF-8D43-D42C7C07DF42}">
      <dgm:prSet/>
      <dgm:spPr/>
      <dgm:t>
        <a:bodyPr/>
        <a:lstStyle/>
        <a:p>
          <a:r>
            <a:rPr lang="en-US">
              <a:solidFill>
                <a:schemeClr val="tx1"/>
              </a:solidFill>
            </a:rPr>
            <a:t>Prepare / update the Health and Safety File</a:t>
          </a:r>
          <a:endParaRPr lang="en-GB">
            <a:solidFill>
              <a:schemeClr val="tx1"/>
            </a:solidFill>
          </a:endParaRPr>
        </a:p>
      </dgm:t>
    </dgm:pt>
    <dgm:pt modelId="{6E751BF5-DF2B-499C-95B5-9238703DD925}" type="parTrans" cxnId="{C206D3E6-D66D-4F18-A1C6-23C2EC4E37F6}">
      <dgm:prSet/>
      <dgm:spPr/>
      <dgm:t>
        <a:bodyPr/>
        <a:lstStyle/>
        <a:p>
          <a:endParaRPr lang="en-US"/>
        </a:p>
      </dgm:t>
    </dgm:pt>
    <dgm:pt modelId="{C8A1CC06-B4F4-48B8-8BBF-113C3F040663}" type="sibTrans" cxnId="{C206D3E6-D66D-4F18-A1C6-23C2EC4E37F6}">
      <dgm:prSet/>
      <dgm:spPr/>
      <dgm:t>
        <a:bodyPr/>
        <a:lstStyle/>
        <a:p>
          <a:endParaRPr lang="en-US"/>
        </a:p>
      </dgm:t>
    </dgm:pt>
    <dgm:pt modelId="{4A1A7122-5EFF-4EE4-8D0F-3FBC0969CD93}" type="pres">
      <dgm:prSet presAssocID="{1B700A51-CB68-4F02-9828-B1EBE4AC97D2}" presName="linearFlow" presStyleCnt="0">
        <dgm:presLayoutVars>
          <dgm:dir/>
          <dgm:resizeHandles val="exact"/>
        </dgm:presLayoutVars>
      </dgm:prSet>
      <dgm:spPr/>
    </dgm:pt>
    <dgm:pt modelId="{D46426B5-2145-4932-8D44-33138341AB33}" type="pres">
      <dgm:prSet presAssocID="{577014D2-55B6-4C21-BA93-8AF20B860221}" presName="composite" presStyleCnt="0"/>
      <dgm:spPr/>
    </dgm:pt>
    <dgm:pt modelId="{8203CD54-6447-4740-975C-086CFEA1954E}" type="pres">
      <dgm:prSet presAssocID="{577014D2-55B6-4C21-BA93-8AF20B860221}" presName="imgShp" presStyleLbl="fgImgPlace1" presStyleIdx="0" presStyleCnt="7" custLinFactX="-100000" custLinFactNeighborX="-143255" custLinFactNeighborY="-33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dgm:spPr>
      <dgm:extLst>
        <a:ext uri="{E40237B7-FDA0-4F09-8148-C483321AD2D9}">
          <dgm14:cNvPr xmlns:dgm14="http://schemas.microsoft.com/office/drawing/2010/diagram" id="0" name="" descr="Presentation icon"/>
        </a:ext>
      </dgm:extLst>
    </dgm:pt>
    <dgm:pt modelId="{F483E4EB-BFED-40A1-B0EF-1721E154AC8E}" type="pres">
      <dgm:prSet presAssocID="{577014D2-55B6-4C21-BA93-8AF20B860221}" presName="txShp" presStyleLbl="node1" presStyleIdx="0" presStyleCnt="7" custScaleX="134850">
        <dgm:presLayoutVars>
          <dgm:bulletEnabled val="1"/>
        </dgm:presLayoutVars>
      </dgm:prSet>
      <dgm:spPr/>
    </dgm:pt>
    <dgm:pt modelId="{47CA9B63-955B-4435-BA04-A5775972724F}" type="pres">
      <dgm:prSet presAssocID="{2670776F-1D83-483E-B7CE-DE6A8A67045A}" presName="spacing" presStyleCnt="0"/>
      <dgm:spPr/>
    </dgm:pt>
    <dgm:pt modelId="{4F9B7136-711B-41D2-9569-2382260F01D8}" type="pres">
      <dgm:prSet presAssocID="{9EB62200-F422-4D43-9D30-4EE08C68F141}" presName="composite" presStyleCnt="0"/>
      <dgm:spPr/>
    </dgm:pt>
    <dgm:pt modelId="{EA99F9AD-3F59-4BC9-8E9C-D0D434D55E10}" type="pres">
      <dgm:prSet presAssocID="{9EB62200-F422-4D43-9D30-4EE08C68F141}" presName="imgShp" presStyleLbl="fgImgPlace1" presStyleIdx="1" presStyleCnt="7" custLinFactX="-100000" custLinFactNeighborX="-143255" custLinFactNeighborY="-33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dgm:spPr>
      <dgm:extLst>
        <a:ext uri="{E40237B7-FDA0-4F09-8148-C483321AD2D9}">
          <dgm14:cNvPr xmlns:dgm14="http://schemas.microsoft.com/office/drawing/2010/diagram" id="0" name="" descr="Presentation icon"/>
        </a:ext>
      </dgm:extLst>
    </dgm:pt>
    <dgm:pt modelId="{77EE93B4-3E64-4F20-A2F7-A3F2830B45EE}" type="pres">
      <dgm:prSet presAssocID="{9EB62200-F422-4D43-9D30-4EE08C68F141}" presName="txShp" presStyleLbl="node1" presStyleIdx="1" presStyleCnt="7" custScaleX="134850">
        <dgm:presLayoutVars>
          <dgm:bulletEnabled val="1"/>
        </dgm:presLayoutVars>
      </dgm:prSet>
      <dgm:spPr/>
    </dgm:pt>
    <dgm:pt modelId="{14EF1BF6-827D-405A-B8C6-63D28FC0D9DC}" type="pres">
      <dgm:prSet presAssocID="{D4320E37-710D-4C2D-A3C9-50181E5807BB}" presName="spacing" presStyleCnt="0"/>
      <dgm:spPr/>
    </dgm:pt>
    <dgm:pt modelId="{E2DC2F3C-5DF4-49E2-951F-3EB76D03A114}" type="pres">
      <dgm:prSet presAssocID="{EBF90258-42AB-4C16-8121-62B02F105E2C}" presName="composite" presStyleCnt="0"/>
      <dgm:spPr/>
    </dgm:pt>
    <dgm:pt modelId="{A5CCCDE2-1D4C-4AB1-AD9E-26A6E02CF35C}" type="pres">
      <dgm:prSet presAssocID="{EBF90258-42AB-4C16-8121-62B02F105E2C}" presName="imgShp" presStyleLbl="fgImgPlace1" presStyleIdx="2" presStyleCnt="7" custLinFactX="-100000" custLinFactNeighborX="-143255" custLinFactNeighborY="-33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dgm:spPr>
      <dgm:extLst>
        <a:ext uri="{E40237B7-FDA0-4F09-8148-C483321AD2D9}">
          <dgm14:cNvPr xmlns:dgm14="http://schemas.microsoft.com/office/drawing/2010/diagram" id="0" name="" descr="Presentation icon"/>
        </a:ext>
      </dgm:extLst>
    </dgm:pt>
    <dgm:pt modelId="{CC37DFC0-A1DD-4E4B-83B3-244CC8D706B5}" type="pres">
      <dgm:prSet presAssocID="{EBF90258-42AB-4C16-8121-62B02F105E2C}" presName="txShp" presStyleLbl="node1" presStyleIdx="2" presStyleCnt="7" custScaleX="134850">
        <dgm:presLayoutVars>
          <dgm:bulletEnabled val="1"/>
        </dgm:presLayoutVars>
      </dgm:prSet>
      <dgm:spPr/>
    </dgm:pt>
    <dgm:pt modelId="{7D4D8331-622D-4284-80B4-3779DEA47D5E}" type="pres">
      <dgm:prSet presAssocID="{CEF419A0-0E75-4A11-BCDB-24DAB771A651}" presName="spacing" presStyleCnt="0"/>
      <dgm:spPr/>
    </dgm:pt>
    <dgm:pt modelId="{4CC3CFC5-0C3D-4CEA-BCBF-F7FB18234983}" type="pres">
      <dgm:prSet presAssocID="{005E6413-D346-42F6-BDA0-4878F98B7AB5}" presName="composite" presStyleCnt="0"/>
      <dgm:spPr/>
    </dgm:pt>
    <dgm:pt modelId="{18B8A90D-CBEF-4751-A9C1-837347399BED}" type="pres">
      <dgm:prSet presAssocID="{005E6413-D346-42F6-BDA0-4878F98B7AB5}" presName="imgShp" presStyleLbl="fgImgPlace1" presStyleIdx="3" presStyleCnt="7" custLinFactX="-100000" custLinFactNeighborX="-143255" custLinFactNeighborY="-33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dgm:spPr>
      <dgm:extLst>
        <a:ext uri="{E40237B7-FDA0-4F09-8148-C483321AD2D9}">
          <dgm14:cNvPr xmlns:dgm14="http://schemas.microsoft.com/office/drawing/2010/diagram" id="0" name="" descr="Presentation icon"/>
        </a:ext>
      </dgm:extLst>
    </dgm:pt>
    <dgm:pt modelId="{6715D33F-E69C-474A-BA52-22FA25F13B68}" type="pres">
      <dgm:prSet presAssocID="{005E6413-D346-42F6-BDA0-4878F98B7AB5}" presName="txShp" presStyleLbl="node1" presStyleIdx="3" presStyleCnt="7" custScaleX="134850">
        <dgm:presLayoutVars>
          <dgm:bulletEnabled val="1"/>
        </dgm:presLayoutVars>
      </dgm:prSet>
      <dgm:spPr/>
    </dgm:pt>
    <dgm:pt modelId="{B9A2CD71-B4AE-4273-B4F6-D4A6EE493F92}" type="pres">
      <dgm:prSet presAssocID="{68B9D094-FB68-4CCB-9D73-A99C3212DAEF}" presName="spacing" presStyleCnt="0"/>
      <dgm:spPr/>
    </dgm:pt>
    <dgm:pt modelId="{671B624E-CBE5-47B2-AB04-566B3A7A8B8C}" type="pres">
      <dgm:prSet presAssocID="{0D9FC697-8E68-4016-8A1B-40BF0B138983}" presName="composite" presStyleCnt="0"/>
      <dgm:spPr/>
    </dgm:pt>
    <dgm:pt modelId="{42C45B3D-4A7E-423D-A948-AB9180011A81}" type="pres">
      <dgm:prSet presAssocID="{0D9FC697-8E68-4016-8A1B-40BF0B138983}" presName="imgShp" presStyleLbl="fgImgPlace1" presStyleIdx="4" presStyleCnt="7" custLinFactX="-100000" custLinFactNeighborX="-143255" custLinFactNeighborY="-33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dgm:spPr>
      <dgm:extLst>
        <a:ext uri="{E40237B7-FDA0-4F09-8148-C483321AD2D9}">
          <dgm14:cNvPr xmlns:dgm14="http://schemas.microsoft.com/office/drawing/2010/diagram" id="0" name="" descr="Presentation icon"/>
        </a:ext>
      </dgm:extLst>
    </dgm:pt>
    <dgm:pt modelId="{BF6FC7B5-2ABF-4D2A-82AC-DF3E412A8A6D}" type="pres">
      <dgm:prSet presAssocID="{0D9FC697-8E68-4016-8A1B-40BF0B138983}" presName="txShp" presStyleLbl="node1" presStyleIdx="4" presStyleCnt="7" custScaleX="134850">
        <dgm:presLayoutVars>
          <dgm:bulletEnabled val="1"/>
        </dgm:presLayoutVars>
      </dgm:prSet>
      <dgm:spPr/>
    </dgm:pt>
    <dgm:pt modelId="{517BAE12-9E4F-4085-AAD9-03254C6371CB}" type="pres">
      <dgm:prSet presAssocID="{212A9B3B-DEC7-4D73-AB86-540D57B04B50}" presName="spacing" presStyleCnt="0"/>
      <dgm:spPr/>
    </dgm:pt>
    <dgm:pt modelId="{2650CBFE-13D5-40F2-9FED-62824FB42493}" type="pres">
      <dgm:prSet presAssocID="{1A991EE6-9BA7-4491-93EA-2700065AAFFF}" presName="composite" presStyleCnt="0"/>
      <dgm:spPr/>
    </dgm:pt>
    <dgm:pt modelId="{05905BF0-3871-4C3C-A4C2-217EC0E44CC6}" type="pres">
      <dgm:prSet presAssocID="{1A991EE6-9BA7-4491-93EA-2700065AAFFF}" presName="imgShp" presStyleLbl="fgImgPlace1" presStyleIdx="5" presStyleCnt="7" custLinFactX="-100000" custLinFactNeighborX="-143255" custLinFactNeighborY="-33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dgm:spPr>
      <dgm:extLst>
        <a:ext uri="{E40237B7-FDA0-4F09-8148-C483321AD2D9}">
          <dgm14:cNvPr xmlns:dgm14="http://schemas.microsoft.com/office/drawing/2010/diagram" id="0" name="" descr="Presentation icon"/>
        </a:ext>
      </dgm:extLst>
    </dgm:pt>
    <dgm:pt modelId="{E4BB43E2-CAF3-4FED-AFF4-13C178FB9A55}" type="pres">
      <dgm:prSet presAssocID="{1A991EE6-9BA7-4491-93EA-2700065AAFFF}" presName="txShp" presStyleLbl="node1" presStyleIdx="5" presStyleCnt="7" custScaleX="134850">
        <dgm:presLayoutVars>
          <dgm:bulletEnabled val="1"/>
        </dgm:presLayoutVars>
      </dgm:prSet>
      <dgm:spPr/>
    </dgm:pt>
    <dgm:pt modelId="{210FEFE4-6389-4CD2-A0D6-A8D87F5A4F8C}" type="pres">
      <dgm:prSet presAssocID="{0AC5BB5E-2F9D-4972-912C-695F792B3D30}" presName="spacing" presStyleCnt="0"/>
      <dgm:spPr/>
    </dgm:pt>
    <dgm:pt modelId="{83109296-8029-46A5-9FD0-996ADF995653}" type="pres">
      <dgm:prSet presAssocID="{5C6FF9F4-C291-45EF-8D43-D42C7C07DF42}" presName="composite" presStyleCnt="0"/>
      <dgm:spPr/>
    </dgm:pt>
    <dgm:pt modelId="{F0972E03-710F-483E-B6CD-B6D09077C365}" type="pres">
      <dgm:prSet presAssocID="{5C6FF9F4-C291-45EF-8D43-D42C7C07DF42}" presName="imgShp" presStyleLbl="fgImgPlace1" presStyleIdx="6" presStyleCnt="7" custLinFactX="-100000" custLinFactNeighborX="-143255" custLinFactNeighborY="-33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dgm:spPr>
      <dgm:extLst>
        <a:ext uri="{E40237B7-FDA0-4F09-8148-C483321AD2D9}">
          <dgm14:cNvPr xmlns:dgm14="http://schemas.microsoft.com/office/drawing/2010/diagram" id="0" name="" descr="Presentation icon"/>
        </a:ext>
      </dgm:extLst>
    </dgm:pt>
    <dgm:pt modelId="{F5679BF4-F167-40D2-9490-36D61180DAE8}" type="pres">
      <dgm:prSet presAssocID="{5C6FF9F4-C291-45EF-8D43-D42C7C07DF42}" presName="txShp" presStyleLbl="node1" presStyleIdx="6" presStyleCnt="7" custScaleX="134850">
        <dgm:presLayoutVars>
          <dgm:bulletEnabled val="1"/>
        </dgm:presLayoutVars>
      </dgm:prSet>
      <dgm:spPr/>
    </dgm:pt>
  </dgm:ptLst>
  <dgm:cxnLst>
    <dgm:cxn modelId="{17E27417-E2C2-4485-8985-3EC72DADFF04}" srcId="{1B700A51-CB68-4F02-9828-B1EBE4AC97D2}" destId="{9EB62200-F422-4D43-9D30-4EE08C68F141}" srcOrd="1" destOrd="0" parTransId="{F2DBDCE6-C7E5-4C92-9BD6-002FD7DD362E}" sibTransId="{D4320E37-710D-4C2D-A3C9-50181E5807BB}"/>
    <dgm:cxn modelId="{9714101B-97F0-4008-9D4A-4FA044991B2A}" srcId="{1B700A51-CB68-4F02-9828-B1EBE4AC97D2}" destId="{1A991EE6-9BA7-4491-93EA-2700065AAFFF}" srcOrd="5" destOrd="0" parTransId="{29638DE5-7A28-4327-BAB2-B9370DDB0FFB}" sibTransId="{0AC5BB5E-2F9D-4972-912C-695F792B3D30}"/>
    <dgm:cxn modelId="{03321B1B-919C-4BEB-A1F1-91572C66810E}" type="presOf" srcId="{005E6413-D346-42F6-BDA0-4878F98B7AB5}" destId="{6715D33F-E69C-474A-BA52-22FA25F13B68}" srcOrd="0" destOrd="0" presId="urn:microsoft.com/office/officeart/2005/8/layout/vList3"/>
    <dgm:cxn modelId="{9E4B1339-2BEF-4CB6-8EEA-C62D5CC59F6E}" srcId="{1B700A51-CB68-4F02-9828-B1EBE4AC97D2}" destId="{005E6413-D346-42F6-BDA0-4878F98B7AB5}" srcOrd="3" destOrd="0" parTransId="{DB165A0F-35C4-4B1F-9A8C-BDABFE97982A}" sibTransId="{68B9D094-FB68-4CCB-9D73-A99C3212DAEF}"/>
    <dgm:cxn modelId="{FEC92A5C-B94D-40F5-8834-6805A3053CC9}" type="presOf" srcId="{577014D2-55B6-4C21-BA93-8AF20B860221}" destId="{F483E4EB-BFED-40A1-B0EF-1721E154AC8E}" srcOrd="0" destOrd="0" presId="urn:microsoft.com/office/officeart/2005/8/layout/vList3"/>
    <dgm:cxn modelId="{1FD1875D-CBC7-46BC-807C-438E64855DD3}" srcId="{1B700A51-CB68-4F02-9828-B1EBE4AC97D2}" destId="{0D9FC697-8E68-4016-8A1B-40BF0B138983}" srcOrd="4" destOrd="0" parTransId="{ED17199B-2E9E-4D20-AD30-8B0C33C2D239}" sibTransId="{212A9B3B-DEC7-4D73-AB86-540D57B04B50}"/>
    <dgm:cxn modelId="{49D45363-8E64-4096-A37D-9CE37E375AC1}" type="presOf" srcId="{1A991EE6-9BA7-4491-93EA-2700065AAFFF}" destId="{E4BB43E2-CAF3-4FED-AFF4-13C178FB9A55}" srcOrd="0" destOrd="0" presId="urn:microsoft.com/office/officeart/2005/8/layout/vList3"/>
    <dgm:cxn modelId="{5171BA96-A0E2-4230-A4E2-176D70A85B3B}" type="presOf" srcId="{0D9FC697-8E68-4016-8A1B-40BF0B138983}" destId="{BF6FC7B5-2ABF-4D2A-82AC-DF3E412A8A6D}" srcOrd="0" destOrd="0" presId="urn:microsoft.com/office/officeart/2005/8/layout/vList3"/>
    <dgm:cxn modelId="{626FB2A3-690C-4156-93B6-59C7C75B455E}" srcId="{1B700A51-CB68-4F02-9828-B1EBE4AC97D2}" destId="{EBF90258-42AB-4C16-8121-62B02F105E2C}" srcOrd="2" destOrd="0" parTransId="{C0B2BC37-7B5D-4B88-8F51-2B4561043413}" sibTransId="{CEF419A0-0E75-4A11-BCDB-24DAB771A651}"/>
    <dgm:cxn modelId="{292707AF-39D3-400B-87D0-7B082806FBA4}" type="presOf" srcId="{5C6FF9F4-C291-45EF-8D43-D42C7C07DF42}" destId="{F5679BF4-F167-40D2-9490-36D61180DAE8}" srcOrd="0" destOrd="0" presId="urn:microsoft.com/office/officeart/2005/8/layout/vList3"/>
    <dgm:cxn modelId="{E12D02C7-2085-4171-8E10-2F2035344A59}" type="presOf" srcId="{EBF90258-42AB-4C16-8121-62B02F105E2C}" destId="{CC37DFC0-A1DD-4E4B-83B3-244CC8D706B5}" srcOrd="0" destOrd="0" presId="urn:microsoft.com/office/officeart/2005/8/layout/vList3"/>
    <dgm:cxn modelId="{3C4D52CB-BE40-43A1-8EF4-308F7F2ECE2B}" type="presOf" srcId="{1B700A51-CB68-4F02-9828-B1EBE4AC97D2}" destId="{4A1A7122-5EFF-4EE4-8D0F-3FBC0969CD93}" srcOrd="0" destOrd="0" presId="urn:microsoft.com/office/officeart/2005/8/layout/vList3"/>
    <dgm:cxn modelId="{2EC105D4-A329-402E-A688-CF59E7E3E67E}" srcId="{1B700A51-CB68-4F02-9828-B1EBE4AC97D2}" destId="{577014D2-55B6-4C21-BA93-8AF20B860221}" srcOrd="0" destOrd="0" parTransId="{2D473434-2AF4-4260-B0D7-699CA2C89496}" sibTransId="{2670776F-1D83-483E-B7CE-DE6A8A67045A}"/>
    <dgm:cxn modelId="{CFE328E3-6F36-4E17-A528-E917E33BBB76}" type="presOf" srcId="{9EB62200-F422-4D43-9D30-4EE08C68F141}" destId="{77EE93B4-3E64-4F20-A2F7-A3F2830B45EE}" srcOrd="0" destOrd="0" presId="urn:microsoft.com/office/officeart/2005/8/layout/vList3"/>
    <dgm:cxn modelId="{C206D3E6-D66D-4F18-A1C6-23C2EC4E37F6}" srcId="{1B700A51-CB68-4F02-9828-B1EBE4AC97D2}" destId="{5C6FF9F4-C291-45EF-8D43-D42C7C07DF42}" srcOrd="6" destOrd="0" parTransId="{6E751BF5-DF2B-499C-95B5-9238703DD925}" sibTransId="{C8A1CC06-B4F4-48B8-8BBF-113C3F040663}"/>
    <dgm:cxn modelId="{9D2065A6-FD66-4907-AA4E-FA51E0426ABF}" type="presParOf" srcId="{4A1A7122-5EFF-4EE4-8D0F-3FBC0969CD93}" destId="{D46426B5-2145-4932-8D44-33138341AB33}" srcOrd="0" destOrd="0" presId="urn:microsoft.com/office/officeart/2005/8/layout/vList3"/>
    <dgm:cxn modelId="{BBA53BAB-4358-4231-9D71-E9DF1AEDC287}" type="presParOf" srcId="{D46426B5-2145-4932-8D44-33138341AB33}" destId="{8203CD54-6447-4740-975C-086CFEA1954E}" srcOrd="0" destOrd="0" presId="urn:microsoft.com/office/officeart/2005/8/layout/vList3"/>
    <dgm:cxn modelId="{EEF749B3-A3B3-48F6-AEEE-7CE12F7DD5BC}" type="presParOf" srcId="{D46426B5-2145-4932-8D44-33138341AB33}" destId="{F483E4EB-BFED-40A1-B0EF-1721E154AC8E}" srcOrd="1" destOrd="0" presId="urn:microsoft.com/office/officeart/2005/8/layout/vList3"/>
    <dgm:cxn modelId="{4C45F0D0-6D39-4257-A697-B080D6107ADC}" type="presParOf" srcId="{4A1A7122-5EFF-4EE4-8D0F-3FBC0969CD93}" destId="{47CA9B63-955B-4435-BA04-A5775972724F}" srcOrd="1" destOrd="0" presId="urn:microsoft.com/office/officeart/2005/8/layout/vList3"/>
    <dgm:cxn modelId="{889729E6-F8EE-4EDB-B9EF-CB44D9CCA9F3}" type="presParOf" srcId="{4A1A7122-5EFF-4EE4-8D0F-3FBC0969CD93}" destId="{4F9B7136-711B-41D2-9569-2382260F01D8}" srcOrd="2" destOrd="0" presId="urn:microsoft.com/office/officeart/2005/8/layout/vList3"/>
    <dgm:cxn modelId="{B278D581-B721-475B-B616-34056B1B6984}" type="presParOf" srcId="{4F9B7136-711B-41D2-9569-2382260F01D8}" destId="{EA99F9AD-3F59-4BC9-8E9C-D0D434D55E10}" srcOrd="0" destOrd="0" presId="urn:microsoft.com/office/officeart/2005/8/layout/vList3"/>
    <dgm:cxn modelId="{AB690467-2330-477F-9E0C-78BDE476C5FA}" type="presParOf" srcId="{4F9B7136-711B-41D2-9569-2382260F01D8}" destId="{77EE93B4-3E64-4F20-A2F7-A3F2830B45EE}" srcOrd="1" destOrd="0" presId="urn:microsoft.com/office/officeart/2005/8/layout/vList3"/>
    <dgm:cxn modelId="{2FA291A7-DB3D-4F46-8F27-AF411B72BE2B}" type="presParOf" srcId="{4A1A7122-5EFF-4EE4-8D0F-3FBC0969CD93}" destId="{14EF1BF6-827D-405A-B8C6-63D28FC0D9DC}" srcOrd="3" destOrd="0" presId="urn:microsoft.com/office/officeart/2005/8/layout/vList3"/>
    <dgm:cxn modelId="{B403CBB2-6797-4ABF-838C-77DC0690CF1F}" type="presParOf" srcId="{4A1A7122-5EFF-4EE4-8D0F-3FBC0969CD93}" destId="{E2DC2F3C-5DF4-49E2-951F-3EB76D03A114}" srcOrd="4" destOrd="0" presId="urn:microsoft.com/office/officeart/2005/8/layout/vList3"/>
    <dgm:cxn modelId="{EFE57687-573E-433F-87DB-031FD04FA6D0}" type="presParOf" srcId="{E2DC2F3C-5DF4-49E2-951F-3EB76D03A114}" destId="{A5CCCDE2-1D4C-4AB1-AD9E-26A6E02CF35C}" srcOrd="0" destOrd="0" presId="urn:microsoft.com/office/officeart/2005/8/layout/vList3"/>
    <dgm:cxn modelId="{00F9224D-05FF-4657-A8F6-67D8451C86E9}" type="presParOf" srcId="{E2DC2F3C-5DF4-49E2-951F-3EB76D03A114}" destId="{CC37DFC0-A1DD-4E4B-83B3-244CC8D706B5}" srcOrd="1" destOrd="0" presId="urn:microsoft.com/office/officeart/2005/8/layout/vList3"/>
    <dgm:cxn modelId="{53AA59E7-40BD-4CB7-8611-5F3DCE34BFA9}" type="presParOf" srcId="{4A1A7122-5EFF-4EE4-8D0F-3FBC0969CD93}" destId="{7D4D8331-622D-4284-80B4-3779DEA47D5E}" srcOrd="5" destOrd="0" presId="urn:microsoft.com/office/officeart/2005/8/layout/vList3"/>
    <dgm:cxn modelId="{5675C84F-1395-4DDB-82D0-5349E09F57C1}" type="presParOf" srcId="{4A1A7122-5EFF-4EE4-8D0F-3FBC0969CD93}" destId="{4CC3CFC5-0C3D-4CEA-BCBF-F7FB18234983}" srcOrd="6" destOrd="0" presId="urn:microsoft.com/office/officeart/2005/8/layout/vList3"/>
    <dgm:cxn modelId="{8DD22BB8-097E-4065-9356-2BD5E0DCDDAA}" type="presParOf" srcId="{4CC3CFC5-0C3D-4CEA-BCBF-F7FB18234983}" destId="{18B8A90D-CBEF-4751-A9C1-837347399BED}" srcOrd="0" destOrd="0" presId="urn:microsoft.com/office/officeart/2005/8/layout/vList3"/>
    <dgm:cxn modelId="{19CAB53A-577D-46E2-8F9B-BCA7AAA1AA0A}" type="presParOf" srcId="{4CC3CFC5-0C3D-4CEA-BCBF-F7FB18234983}" destId="{6715D33F-E69C-474A-BA52-22FA25F13B68}" srcOrd="1" destOrd="0" presId="urn:microsoft.com/office/officeart/2005/8/layout/vList3"/>
    <dgm:cxn modelId="{7BCB45A6-D07F-48E7-A835-E1D913F4140D}" type="presParOf" srcId="{4A1A7122-5EFF-4EE4-8D0F-3FBC0969CD93}" destId="{B9A2CD71-B4AE-4273-B4F6-D4A6EE493F92}" srcOrd="7" destOrd="0" presId="urn:microsoft.com/office/officeart/2005/8/layout/vList3"/>
    <dgm:cxn modelId="{D8876763-48F6-4073-BD2C-FD19F7486CB7}" type="presParOf" srcId="{4A1A7122-5EFF-4EE4-8D0F-3FBC0969CD93}" destId="{671B624E-CBE5-47B2-AB04-566B3A7A8B8C}" srcOrd="8" destOrd="0" presId="urn:microsoft.com/office/officeart/2005/8/layout/vList3"/>
    <dgm:cxn modelId="{E4A5CC96-5920-4751-9652-6E0A1EF5752C}" type="presParOf" srcId="{671B624E-CBE5-47B2-AB04-566B3A7A8B8C}" destId="{42C45B3D-4A7E-423D-A948-AB9180011A81}" srcOrd="0" destOrd="0" presId="urn:microsoft.com/office/officeart/2005/8/layout/vList3"/>
    <dgm:cxn modelId="{B39F0780-584E-4C1C-A910-BDF608D6BFE1}" type="presParOf" srcId="{671B624E-CBE5-47B2-AB04-566B3A7A8B8C}" destId="{BF6FC7B5-2ABF-4D2A-82AC-DF3E412A8A6D}" srcOrd="1" destOrd="0" presId="urn:microsoft.com/office/officeart/2005/8/layout/vList3"/>
    <dgm:cxn modelId="{B9456FCD-EA35-482C-B218-6D832654E5B2}" type="presParOf" srcId="{4A1A7122-5EFF-4EE4-8D0F-3FBC0969CD93}" destId="{517BAE12-9E4F-4085-AAD9-03254C6371CB}" srcOrd="9" destOrd="0" presId="urn:microsoft.com/office/officeart/2005/8/layout/vList3"/>
    <dgm:cxn modelId="{3D9DABEE-64DE-4D65-B3B4-BD2719B8A287}" type="presParOf" srcId="{4A1A7122-5EFF-4EE4-8D0F-3FBC0969CD93}" destId="{2650CBFE-13D5-40F2-9FED-62824FB42493}" srcOrd="10" destOrd="0" presId="urn:microsoft.com/office/officeart/2005/8/layout/vList3"/>
    <dgm:cxn modelId="{D1CD1181-DED9-403E-8D80-A85E9C22894D}" type="presParOf" srcId="{2650CBFE-13D5-40F2-9FED-62824FB42493}" destId="{05905BF0-3871-4C3C-A4C2-217EC0E44CC6}" srcOrd="0" destOrd="0" presId="urn:microsoft.com/office/officeart/2005/8/layout/vList3"/>
    <dgm:cxn modelId="{9510F7A0-BA17-4262-BED9-FAC5E7E95600}" type="presParOf" srcId="{2650CBFE-13D5-40F2-9FED-62824FB42493}" destId="{E4BB43E2-CAF3-4FED-AFF4-13C178FB9A55}" srcOrd="1" destOrd="0" presId="urn:microsoft.com/office/officeart/2005/8/layout/vList3"/>
    <dgm:cxn modelId="{28FD84D5-4672-4424-844B-0D4B1561A864}" type="presParOf" srcId="{4A1A7122-5EFF-4EE4-8D0F-3FBC0969CD93}" destId="{210FEFE4-6389-4CD2-A0D6-A8D87F5A4F8C}" srcOrd="11" destOrd="0" presId="urn:microsoft.com/office/officeart/2005/8/layout/vList3"/>
    <dgm:cxn modelId="{3DA48F20-28CF-4A35-AF3D-B8818124BCA7}" type="presParOf" srcId="{4A1A7122-5EFF-4EE4-8D0F-3FBC0969CD93}" destId="{83109296-8029-46A5-9FD0-996ADF995653}" srcOrd="12" destOrd="0" presId="urn:microsoft.com/office/officeart/2005/8/layout/vList3"/>
    <dgm:cxn modelId="{DCA228AC-7A0B-43AA-B97A-21F2A85F0E33}" type="presParOf" srcId="{83109296-8029-46A5-9FD0-996ADF995653}" destId="{F0972E03-710F-483E-B6CD-B6D09077C365}" srcOrd="0" destOrd="0" presId="urn:microsoft.com/office/officeart/2005/8/layout/vList3"/>
    <dgm:cxn modelId="{243FF9FA-AF87-4939-B1C5-C880094C5CE4}" type="presParOf" srcId="{83109296-8029-46A5-9FD0-996ADF995653}" destId="{F5679BF4-F167-40D2-9490-36D61180DAE8}"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1BCFB5-6935-49FE-BE52-73AB7E105730}" type="doc">
      <dgm:prSet loTypeId="urn:microsoft.com/office/officeart/2005/8/layout/vList3" loCatId="list" qsTypeId="urn:microsoft.com/office/officeart/2005/8/quickstyle/simple1" qsCatId="simple" csTypeId="urn:microsoft.com/office/officeart/2005/8/colors/accent1_4" csCatId="accent1" phldr="1"/>
      <dgm:spPr/>
      <dgm:t>
        <a:bodyPr/>
        <a:lstStyle/>
        <a:p>
          <a:endParaRPr lang="en-US"/>
        </a:p>
      </dgm:t>
    </dgm:pt>
    <dgm:pt modelId="{DA3BC96F-E498-40BA-AB0A-E5B5BA5C776C}">
      <dgm:prSet/>
      <dgm:spPr/>
      <dgm:t>
        <a:bodyPr/>
        <a:lstStyle/>
        <a:p>
          <a:r>
            <a:rPr lang="en-US">
              <a:solidFill>
                <a:schemeClr val="tx1"/>
              </a:solidFill>
            </a:rPr>
            <a:t>CDM 2007 did not fully meet requirements of EEC Directive 92 / 57 / EEC (Temporary or Mobile Construction Sites) </a:t>
          </a:r>
          <a:endParaRPr lang="en-GB" dirty="0">
            <a:solidFill>
              <a:schemeClr val="tx1"/>
            </a:solidFill>
          </a:endParaRPr>
        </a:p>
      </dgm:t>
    </dgm:pt>
    <dgm:pt modelId="{42787A3A-F038-414A-8156-A62C7D5D6600}" type="parTrans" cxnId="{622BA7CB-8069-41C5-ABCE-8F65D6C76EAF}">
      <dgm:prSet/>
      <dgm:spPr/>
      <dgm:t>
        <a:bodyPr/>
        <a:lstStyle/>
        <a:p>
          <a:endParaRPr lang="en-US"/>
        </a:p>
      </dgm:t>
    </dgm:pt>
    <dgm:pt modelId="{ECBEBBD6-FBAA-4F46-B624-25F6B8628094}" type="sibTrans" cxnId="{622BA7CB-8069-41C5-ABCE-8F65D6C76EAF}">
      <dgm:prSet/>
      <dgm:spPr/>
      <dgm:t>
        <a:bodyPr/>
        <a:lstStyle/>
        <a:p>
          <a:endParaRPr lang="en-US"/>
        </a:p>
      </dgm:t>
    </dgm:pt>
    <dgm:pt modelId="{46E46A0F-3804-4532-8508-65181D55A46A}">
      <dgm:prSet/>
      <dgm:spPr/>
      <dgm:t>
        <a:bodyPr/>
        <a:lstStyle/>
        <a:p>
          <a:r>
            <a:rPr lang="en-US" dirty="0">
              <a:solidFill>
                <a:schemeClr val="tx1"/>
              </a:solidFill>
            </a:rPr>
            <a:t>Designed to reduce fatal accidents in certain areas</a:t>
          </a:r>
          <a:endParaRPr lang="en-GB" dirty="0">
            <a:solidFill>
              <a:schemeClr val="tx1"/>
            </a:solidFill>
          </a:endParaRPr>
        </a:p>
      </dgm:t>
    </dgm:pt>
    <dgm:pt modelId="{1DB9BEFB-8095-43B9-904A-8668C9049550}" type="parTrans" cxnId="{8BB980D9-396D-4452-B2F7-384AC4E7C166}">
      <dgm:prSet/>
      <dgm:spPr/>
      <dgm:t>
        <a:bodyPr/>
        <a:lstStyle/>
        <a:p>
          <a:endParaRPr lang="en-US"/>
        </a:p>
      </dgm:t>
    </dgm:pt>
    <dgm:pt modelId="{0EBC6CB2-C168-4C44-8524-BFD07ECC7291}" type="sibTrans" cxnId="{8BB980D9-396D-4452-B2F7-384AC4E7C166}">
      <dgm:prSet/>
      <dgm:spPr/>
      <dgm:t>
        <a:bodyPr/>
        <a:lstStyle/>
        <a:p>
          <a:endParaRPr lang="en-US"/>
        </a:p>
      </dgm:t>
    </dgm:pt>
    <dgm:pt modelId="{7C2E04FE-3C62-4399-920F-1BDB24E01A8C}">
      <dgm:prSet/>
      <dgm:spPr/>
      <dgm:t>
        <a:bodyPr/>
        <a:lstStyle/>
        <a:p>
          <a:r>
            <a:rPr lang="en-US" dirty="0">
              <a:solidFill>
                <a:schemeClr val="tx1"/>
              </a:solidFill>
            </a:rPr>
            <a:t>‘Competence’ removed from guidance</a:t>
          </a:r>
          <a:endParaRPr lang="en-GB" dirty="0">
            <a:solidFill>
              <a:schemeClr val="tx1"/>
            </a:solidFill>
          </a:endParaRPr>
        </a:p>
      </dgm:t>
    </dgm:pt>
    <dgm:pt modelId="{021E9740-5825-4118-9E55-188380218387}" type="parTrans" cxnId="{5B7967EE-8CCD-4E7A-BE83-628C63E0CA1B}">
      <dgm:prSet/>
      <dgm:spPr/>
      <dgm:t>
        <a:bodyPr/>
        <a:lstStyle/>
        <a:p>
          <a:endParaRPr lang="en-US"/>
        </a:p>
      </dgm:t>
    </dgm:pt>
    <dgm:pt modelId="{3299071E-229C-44C8-8843-8A73C8F9F761}" type="sibTrans" cxnId="{5B7967EE-8CCD-4E7A-BE83-628C63E0CA1B}">
      <dgm:prSet/>
      <dgm:spPr/>
      <dgm:t>
        <a:bodyPr/>
        <a:lstStyle/>
        <a:p>
          <a:endParaRPr lang="en-US"/>
        </a:p>
      </dgm:t>
    </dgm:pt>
    <dgm:pt modelId="{A298FC51-281D-48E7-8823-FCF92FA94015}">
      <dgm:prSet/>
      <dgm:spPr/>
      <dgm:t>
        <a:bodyPr/>
        <a:lstStyle/>
        <a:p>
          <a:r>
            <a:rPr lang="en-US">
              <a:solidFill>
                <a:schemeClr val="tx1"/>
              </a:solidFill>
            </a:rPr>
            <a:t>No longer an Approved Code of Practice (ACOP)</a:t>
          </a:r>
          <a:endParaRPr lang="en-GB" dirty="0">
            <a:solidFill>
              <a:schemeClr val="tx1"/>
            </a:solidFill>
          </a:endParaRPr>
        </a:p>
      </dgm:t>
    </dgm:pt>
    <dgm:pt modelId="{1AC3709B-2E62-496E-AE8E-310ABC9E2431}" type="parTrans" cxnId="{12BB494D-7F20-48D3-A7E1-DBB6C9C1E7DD}">
      <dgm:prSet/>
      <dgm:spPr/>
      <dgm:t>
        <a:bodyPr/>
        <a:lstStyle/>
        <a:p>
          <a:endParaRPr lang="en-US"/>
        </a:p>
      </dgm:t>
    </dgm:pt>
    <dgm:pt modelId="{FEEA7B9F-7905-47C1-8F24-8DB3A9828DD8}" type="sibTrans" cxnId="{12BB494D-7F20-48D3-A7E1-DBB6C9C1E7DD}">
      <dgm:prSet/>
      <dgm:spPr/>
      <dgm:t>
        <a:bodyPr/>
        <a:lstStyle/>
        <a:p>
          <a:endParaRPr lang="en-US"/>
        </a:p>
      </dgm:t>
    </dgm:pt>
    <dgm:pt modelId="{93B80C97-F657-4E18-AEFE-08E7F6178B6A}">
      <dgm:prSet/>
      <dgm:spPr/>
      <dgm:t>
        <a:bodyPr/>
        <a:lstStyle/>
        <a:p>
          <a:r>
            <a:rPr lang="en-US">
              <a:solidFill>
                <a:schemeClr val="tx1"/>
              </a:solidFill>
            </a:rPr>
            <a:t>‘L’ Series Guidance now  (L 153) – slightly lesser standing</a:t>
          </a:r>
          <a:endParaRPr lang="en-GB">
            <a:solidFill>
              <a:schemeClr val="tx1"/>
            </a:solidFill>
          </a:endParaRPr>
        </a:p>
      </dgm:t>
    </dgm:pt>
    <dgm:pt modelId="{1F1BE8C2-D1A7-44CA-B22E-C5096B65E09C}" type="parTrans" cxnId="{B0209439-0315-471B-AB07-24EC69202E8C}">
      <dgm:prSet/>
      <dgm:spPr/>
      <dgm:t>
        <a:bodyPr/>
        <a:lstStyle/>
        <a:p>
          <a:endParaRPr lang="en-US"/>
        </a:p>
      </dgm:t>
    </dgm:pt>
    <dgm:pt modelId="{FB506BF3-403F-4949-8C40-A55911CA5BB8}" type="sibTrans" cxnId="{B0209439-0315-471B-AB07-24EC69202E8C}">
      <dgm:prSet/>
      <dgm:spPr/>
      <dgm:t>
        <a:bodyPr/>
        <a:lstStyle/>
        <a:p>
          <a:endParaRPr lang="en-US"/>
        </a:p>
      </dgm:t>
    </dgm:pt>
    <dgm:pt modelId="{BB749F0C-920F-43CB-AC7F-F3E2DF8BF526}">
      <dgm:prSet/>
      <dgm:spPr/>
      <dgm:t>
        <a:bodyPr/>
        <a:lstStyle/>
        <a:p>
          <a:r>
            <a:rPr lang="en-US">
              <a:solidFill>
                <a:schemeClr val="tx1"/>
              </a:solidFill>
            </a:rPr>
            <a:t>In line with the ‘busy builder’</a:t>
          </a:r>
          <a:endParaRPr lang="en-GB">
            <a:solidFill>
              <a:schemeClr val="tx1"/>
            </a:solidFill>
          </a:endParaRPr>
        </a:p>
      </dgm:t>
    </dgm:pt>
    <dgm:pt modelId="{820D8098-EEC2-4F19-8158-CB660E67C51D}" type="parTrans" cxnId="{CCB8DCD8-7004-4A64-8BA4-2EE94881E412}">
      <dgm:prSet/>
      <dgm:spPr/>
      <dgm:t>
        <a:bodyPr/>
        <a:lstStyle/>
        <a:p>
          <a:endParaRPr lang="en-US"/>
        </a:p>
      </dgm:t>
    </dgm:pt>
    <dgm:pt modelId="{8BAF0A2A-922F-483A-A4F2-4C846C61187D}" type="sibTrans" cxnId="{CCB8DCD8-7004-4A64-8BA4-2EE94881E412}">
      <dgm:prSet/>
      <dgm:spPr/>
      <dgm:t>
        <a:bodyPr/>
        <a:lstStyle/>
        <a:p>
          <a:endParaRPr lang="en-US"/>
        </a:p>
      </dgm:t>
    </dgm:pt>
    <dgm:pt modelId="{B956B9E2-6F2D-4479-ABB5-BE44B64AAE36}">
      <dgm:prSet/>
      <dgm:spPr/>
      <dgm:t>
        <a:bodyPr/>
        <a:lstStyle/>
        <a:p>
          <a:r>
            <a:rPr lang="en-US">
              <a:solidFill>
                <a:schemeClr val="tx1"/>
              </a:solidFill>
            </a:rPr>
            <a:t>More logical process – Regulation by Regulation</a:t>
          </a:r>
          <a:endParaRPr lang="en-GB" dirty="0">
            <a:solidFill>
              <a:schemeClr val="tx1"/>
            </a:solidFill>
          </a:endParaRPr>
        </a:p>
      </dgm:t>
    </dgm:pt>
    <dgm:pt modelId="{A5FA0134-ABC4-47D5-B6EE-7F96E90BAACD}" type="parTrans" cxnId="{A07CC5D2-8FB6-4CA5-822B-BBF7C247D3C7}">
      <dgm:prSet/>
      <dgm:spPr/>
      <dgm:t>
        <a:bodyPr/>
        <a:lstStyle/>
        <a:p>
          <a:endParaRPr lang="en-US"/>
        </a:p>
      </dgm:t>
    </dgm:pt>
    <dgm:pt modelId="{A5383297-557C-46CF-A0AA-68AB9D80FF5C}" type="sibTrans" cxnId="{A07CC5D2-8FB6-4CA5-822B-BBF7C247D3C7}">
      <dgm:prSet/>
      <dgm:spPr/>
      <dgm:t>
        <a:bodyPr/>
        <a:lstStyle/>
        <a:p>
          <a:endParaRPr lang="en-US"/>
        </a:p>
      </dgm:t>
    </dgm:pt>
    <dgm:pt modelId="{75972DFC-8CA2-4B3A-A9C4-F8513A14E981}" type="pres">
      <dgm:prSet presAssocID="{F91BCFB5-6935-49FE-BE52-73AB7E105730}" presName="linearFlow" presStyleCnt="0">
        <dgm:presLayoutVars>
          <dgm:dir/>
          <dgm:resizeHandles val="exact"/>
        </dgm:presLayoutVars>
      </dgm:prSet>
      <dgm:spPr/>
    </dgm:pt>
    <dgm:pt modelId="{B03FDA4D-B86B-4B04-B889-CB0FBF236178}" type="pres">
      <dgm:prSet presAssocID="{DA3BC96F-E498-40BA-AB0A-E5B5BA5C776C}" presName="composite" presStyleCnt="0"/>
      <dgm:spPr/>
    </dgm:pt>
    <dgm:pt modelId="{3B7715D3-B00D-444F-81FF-390576C51AA5}" type="pres">
      <dgm:prSet presAssocID="{DA3BC96F-E498-40BA-AB0A-E5B5BA5C776C}" presName="imgShp" presStyleLbl="fgImgPlace1" presStyleIdx="0" presStyleCnt="7" custScaleX="72791" custLinFactX="-81497" custLinFactNeighborX="-100000" custLinFactNeighborY="1266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1000" b="-11000"/>
          </a:stretch>
        </a:blipFill>
      </dgm:spPr>
      <dgm:extLst>
        <a:ext uri="{E40237B7-FDA0-4F09-8148-C483321AD2D9}">
          <dgm14:cNvPr xmlns:dgm14="http://schemas.microsoft.com/office/drawing/2010/diagram" id="0" name="" descr="Presentation icon"/>
        </a:ext>
      </dgm:extLst>
    </dgm:pt>
    <dgm:pt modelId="{31152575-C7AB-48E8-8956-0266893159A4}" type="pres">
      <dgm:prSet presAssocID="{DA3BC96F-E498-40BA-AB0A-E5B5BA5C776C}" presName="txShp" presStyleLbl="node1" presStyleIdx="0" presStyleCnt="7" custScaleX="131096" custLinFactNeighborX="6054" custLinFactNeighborY="18092">
        <dgm:presLayoutVars>
          <dgm:bulletEnabled val="1"/>
        </dgm:presLayoutVars>
      </dgm:prSet>
      <dgm:spPr/>
    </dgm:pt>
    <dgm:pt modelId="{21174EC6-F53E-41D1-9515-26D9B70AAD82}" type="pres">
      <dgm:prSet presAssocID="{ECBEBBD6-FBAA-4F46-B624-25F6B8628094}" presName="spacing" presStyleCnt="0"/>
      <dgm:spPr/>
    </dgm:pt>
    <dgm:pt modelId="{1FBDD6B2-379E-4586-AE6A-AF0B4EF04BE2}" type="pres">
      <dgm:prSet presAssocID="{46E46A0F-3804-4532-8508-65181D55A46A}" presName="composite" presStyleCnt="0"/>
      <dgm:spPr/>
    </dgm:pt>
    <dgm:pt modelId="{7ED8C21D-48B6-40CC-9978-64A3916C96DC}" type="pres">
      <dgm:prSet presAssocID="{46E46A0F-3804-4532-8508-65181D55A46A}" presName="imgShp" presStyleLbl="fgImgPlace1" presStyleIdx="1" presStyleCnt="7" custScaleX="72791" custLinFactX="-81497" custLinFactNeighborX="-100000" custLinFactNeighborY="1024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1000" b="-11000"/>
          </a:stretch>
        </a:blipFill>
      </dgm:spPr>
      <dgm:extLst>
        <a:ext uri="{E40237B7-FDA0-4F09-8148-C483321AD2D9}">
          <dgm14:cNvPr xmlns:dgm14="http://schemas.microsoft.com/office/drawing/2010/diagram" id="0" name="" descr="Presentation icon"/>
        </a:ext>
      </dgm:extLst>
    </dgm:pt>
    <dgm:pt modelId="{0507724A-C78C-4157-AFA3-E18CEFF5A5BD}" type="pres">
      <dgm:prSet presAssocID="{46E46A0F-3804-4532-8508-65181D55A46A}" presName="txShp" presStyleLbl="node1" presStyleIdx="1" presStyleCnt="7" custScaleX="131096" custLinFactNeighborX="6054" custLinFactNeighborY="10244">
        <dgm:presLayoutVars>
          <dgm:bulletEnabled val="1"/>
        </dgm:presLayoutVars>
      </dgm:prSet>
      <dgm:spPr/>
    </dgm:pt>
    <dgm:pt modelId="{33F725C0-A722-4736-8389-135FCE0D80AC}" type="pres">
      <dgm:prSet presAssocID="{0EBC6CB2-C168-4C44-8524-BFD07ECC7291}" presName="spacing" presStyleCnt="0"/>
      <dgm:spPr/>
    </dgm:pt>
    <dgm:pt modelId="{1084D99A-2DE1-4CC1-AAE2-5B392A35431D}" type="pres">
      <dgm:prSet presAssocID="{7C2E04FE-3C62-4399-920F-1BDB24E01A8C}" presName="composite" presStyleCnt="0"/>
      <dgm:spPr/>
    </dgm:pt>
    <dgm:pt modelId="{1660D8E9-C580-49C3-9EFB-3DF674B06517}" type="pres">
      <dgm:prSet presAssocID="{7C2E04FE-3C62-4399-920F-1BDB24E01A8C}" presName="imgShp" presStyleLbl="fgImgPlace1" presStyleIdx="2" presStyleCnt="7" custScaleX="72791" custLinFactX="-81497" custLinFactNeighborX="-100000" custLinFactNeighborY="782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1000" b="-11000"/>
          </a:stretch>
        </a:blipFill>
      </dgm:spPr>
      <dgm:extLst>
        <a:ext uri="{E40237B7-FDA0-4F09-8148-C483321AD2D9}">
          <dgm14:cNvPr xmlns:dgm14="http://schemas.microsoft.com/office/drawing/2010/diagram" id="0" name="" descr="Presentation icon"/>
        </a:ext>
      </dgm:extLst>
    </dgm:pt>
    <dgm:pt modelId="{45B8877C-FA4F-4D03-B268-4EF87B6A51A4}" type="pres">
      <dgm:prSet presAssocID="{7C2E04FE-3C62-4399-920F-1BDB24E01A8C}" presName="txShp" presStyleLbl="node1" presStyleIdx="2" presStyleCnt="7" custScaleX="131096" custLinFactNeighborX="6054" custLinFactNeighborY="7822">
        <dgm:presLayoutVars>
          <dgm:bulletEnabled val="1"/>
        </dgm:presLayoutVars>
      </dgm:prSet>
      <dgm:spPr/>
    </dgm:pt>
    <dgm:pt modelId="{0CB8E223-F89D-4820-B7B4-84EBDA7D6730}" type="pres">
      <dgm:prSet presAssocID="{3299071E-229C-44C8-8843-8A73C8F9F761}" presName="spacing" presStyleCnt="0"/>
      <dgm:spPr/>
    </dgm:pt>
    <dgm:pt modelId="{BF481AF4-70D9-4B3D-91EF-B029BE7E2B04}" type="pres">
      <dgm:prSet presAssocID="{A298FC51-281D-48E7-8823-FCF92FA94015}" presName="composite" presStyleCnt="0"/>
      <dgm:spPr/>
    </dgm:pt>
    <dgm:pt modelId="{C3F07A06-2D09-4A52-B0B7-3C6434711FA8}" type="pres">
      <dgm:prSet presAssocID="{A298FC51-281D-48E7-8823-FCF92FA94015}" presName="imgShp" presStyleLbl="fgImgPlace1" presStyleIdx="3" presStyleCnt="7" custScaleX="72791" custLinFactX="-81497" custLinFactNeighborX="-100000" custLinFactNeighborY="540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1000" b="-11000"/>
          </a:stretch>
        </a:blipFill>
      </dgm:spPr>
      <dgm:extLst>
        <a:ext uri="{E40237B7-FDA0-4F09-8148-C483321AD2D9}">
          <dgm14:cNvPr xmlns:dgm14="http://schemas.microsoft.com/office/drawing/2010/diagram" id="0" name="" descr="Presentation icon"/>
        </a:ext>
      </dgm:extLst>
    </dgm:pt>
    <dgm:pt modelId="{06F58F48-A470-459B-A3BA-0AA85DECC19B}" type="pres">
      <dgm:prSet presAssocID="{A298FC51-281D-48E7-8823-FCF92FA94015}" presName="txShp" presStyleLbl="node1" presStyleIdx="3" presStyleCnt="7" custScaleX="131096" custLinFactNeighborX="6054" custLinFactNeighborY="5400">
        <dgm:presLayoutVars>
          <dgm:bulletEnabled val="1"/>
        </dgm:presLayoutVars>
      </dgm:prSet>
      <dgm:spPr/>
    </dgm:pt>
    <dgm:pt modelId="{C5978719-B9A1-415A-ACCB-291DD0173B29}" type="pres">
      <dgm:prSet presAssocID="{FEEA7B9F-7905-47C1-8F24-8DB3A9828DD8}" presName="spacing" presStyleCnt="0"/>
      <dgm:spPr/>
    </dgm:pt>
    <dgm:pt modelId="{8C248CA0-6815-4207-BA64-9B8630642CB9}" type="pres">
      <dgm:prSet presAssocID="{93B80C97-F657-4E18-AEFE-08E7F6178B6A}" presName="composite" presStyleCnt="0"/>
      <dgm:spPr/>
    </dgm:pt>
    <dgm:pt modelId="{48B761AA-2D76-4322-97DA-BA0B38DB2E56}" type="pres">
      <dgm:prSet presAssocID="{93B80C97-F657-4E18-AEFE-08E7F6178B6A}" presName="imgShp" presStyleLbl="fgImgPlace1" presStyleIdx="4" presStyleCnt="7" custScaleX="72791" custLinFactX="-81497" custLinFactNeighborX="-100000" custLinFactNeighborY="297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1000" b="-11000"/>
          </a:stretch>
        </a:blipFill>
      </dgm:spPr>
      <dgm:extLst>
        <a:ext uri="{E40237B7-FDA0-4F09-8148-C483321AD2D9}">
          <dgm14:cNvPr xmlns:dgm14="http://schemas.microsoft.com/office/drawing/2010/diagram" id="0" name="" descr="Presentation icon"/>
        </a:ext>
      </dgm:extLst>
    </dgm:pt>
    <dgm:pt modelId="{8FBCB318-08C0-4F10-A48C-E3076D7B1D39}" type="pres">
      <dgm:prSet presAssocID="{93B80C97-F657-4E18-AEFE-08E7F6178B6A}" presName="txShp" presStyleLbl="node1" presStyleIdx="4" presStyleCnt="7" custScaleX="131096" custLinFactNeighborX="6054" custLinFactNeighborY="2978">
        <dgm:presLayoutVars>
          <dgm:bulletEnabled val="1"/>
        </dgm:presLayoutVars>
      </dgm:prSet>
      <dgm:spPr/>
    </dgm:pt>
    <dgm:pt modelId="{18130A06-011B-4202-A1B3-D361930ED2A9}" type="pres">
      <dgm:prSet presAssocID="{FB506BF3-403F-4949-8C40-A55911CA5BB8}" presName="spacing" presStyleCnt="0"/>
      <dgm:spPr/>
    </dgm:pt>
    <dgm:pt modelId="{7C43F0C2-8411-4D00-8C4B-377E8F4319C3}" type="pres">
      <dgm:prSet presAssocID="{BB749F0C-920F-43CB-AC7F-F3E2DF8BF526}" presName="composite" presStyleCnt="0"/>
      <dgm:spPr/>
    </dgm:pt>
    <dgm:pt modelId="{5907884E-293E-402C-A066-668F451997E4}" type="pres">
      <dgm:prSet presAssocID="{BB749F0C-920F-43CB-AC7F-F3E2DF8BF526}" presName="imgShp" presStyleLbl="fgImgPlace1" presStyleIdx="5" presStyleCnt="7" custScaleX="72791" custLinFactX="-81497" custLinFactNeighborX="-100000" custLinFactNeighborY="55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1000" b="-11000"/>
          </a:stretch>
        </a:blipFill>
      </dgm:spPr>
      <dgm:extLst>
        <a:ext uri="{E40237B7-FDA0-4F09-8148-C483321AD2D9}">
          <dgm14:cNvPr xmlns:dgm14="http://schemas.microsoft.com/office/drawing/2010/diagram" id="0" name="" descr="Presentation icon"/>
        </a:ext>
      </dgm:extLst>
    </dgm:pt>
    <dgm:pt modelId="{C64362AB-98A7-4625-A16D-56EE4869AACD}" type="pres">
      <dgm:prSet presAssocID="{BB749F0C-920F-43CB-AC7F-F3E2DF8BF526}" presName="txShp" presStyleLbl="node1" presStyleIdx="5" presStyleCnt="7" custScaleX="131096" custLinFactNeighborX="6054" custLinFactNeighborY="556">
        <dgm:presLayoutVars>
          <dgm:bulletEnabled val="1"/>
        </dgm:presLayoutVars>
      </dgm:prSet>
      <dgm:spPr/>
    </dgm:pt>
    <dgm:pt modelId="{3DF8F32A-D548-43ED-8464-9E9EE7BC0367}" type="pres">
      <dgm:prSet presAssocID="{8BAF0A2A-922F-483A-A4F2-4C846C61187D}" presName="spacing" presStyleCnt="0"/>
      <dgm:spPr/>
    </dgm:pt>
    <dgm:pt modelId="{F504DE49-6B67-4EEC-B5FC-53E655185123}" type="pres">
      <dgm:prSet presAssocID="{B956B9E2-6F2D-4479-ABB5-BE44B64AAE36}" presName="composite" presStyleCnt="0"/>
      <dgm:spPr/>
    </dgm:pt>
    <dgm:pt modelId="{520D0F17-0599-4C0D-979E-C9475E067F16}" type="pres">
      <dgm:prSet presAssocID="{B956B9E2-6F2D-4479-ABB5-BE44B64AAE36}" presName="imgShp" presStyleLbl="fgImgPlace1" presStyleIdx="6" presStyleCnt="7" custScaleX="72791" custLinFactX="-81497" custLinFactNeighborX="-100000" custLinFactNeighborY="-712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1000" b="-11000"/>
          </a:stretch>
        </a:blipFill>
      </dgm:spPr>
      <dgm:extLst>
        <a:ext uri="{E40237B7-FDA0-4F09-8148-C483321AD2D9}">
          <dgm14:cNvPr xmlns:dgm14="http://schemas.microsoft.com/office/drawing/2010/diagram" id="0" name="" descr="Presentation icon"/>
        </a:ext>
      </dgm:extLst>
    </dgm:pt>
    <dgm:pt modelId="{652A0B35-305C-42B9-9148-098DB4216151}" type="pres">
      <dgm:prSet presAssocID="{B956B9E2-6F2D-4479-ABB5-BE44B64AAE36}" presName="txShp" presStyleLbl="node1" presStyleIdx="6" presStyleCnt="7" custScaleX="131096" custLinFactNeighborX="6054" custLinFactNeighborY="-3254">
        <dgm:presLayoutVars>
          <dgm:bulletEnabled val="1"/>
        </dgm:presLayoutVars>
      </dgm:prSet>
      <dgm:spPr/>
    </dgm:pt>
  </dgm:ptLst>
  <dgm:cxnLst>
    <dgm:cxn modelId="{F203200F-AF8C-459D-8DFD-B41F3D67EE8E}" type="presOf" srcId="{7C2E04FE-3C62-4399-920F-1BDB24E01A8C}" destId="{45B8877C-FA4F-4D03-B268-4EF87B6A51A4}" srcOrd="0" destOrd="0" presId="urn:microsoft.com/office/officeart/2005/8/layout/vList3"/>
    <dgm:cxn modelId="{DCAC4122-F3E8-45DC-9A46-A0E5593588C3}" type="presOf" srcId="{93B80C97-F657-4E18-AEFE-08E7F6178B6A}" destId="{8FBCB318-08C0-4F10-A48C-E3076D7B1D39}" srcOrd="0" destOrd="0" presId="urn:microsoft.com/office/officeart/2005/8/layout/vList3"/>
    <dgm:cxn modelId="{B0209439-0315-471B-AB07-24EC69202E8C}" srcId="{F91BCFB5-6935-49FE-BE52-73AB7E105730}" destId="{93B80C97-F657-4E18-AEFE-08E7F6178B6A}" srcOrd="4" destOrd="0" parTransId="{1F1BE8C2-D1A7-44CA-B22E-C5096B65E09C}" sibTransId="{FB506BF3-403F-4949-8C40-A55911CA5BB8}"/>
    <dgm:cxn modelId="{12BB494D-7F20-48D3-A7E1-DBB6C9C1E7DD}" srcId="{F91BCFB5-6935-49FE-BE52-73AB7E105730}" destId="{A298FC51-281D-48E7-8823-FCF92FA94015}" srcOrd="3" destOrd="0" parTransId="{1AC3709B-2E62-496E-AE8E-310ABC9E2431}" sibTransId="{FEEA7B9F-7905-47C1-8F24-8DB3A9828DD8}"/>
    <dgm:cxn modelId="{0601C659-BE41-4F4D-B17A-17DD52AAB27B}" type="presOf" srcId="{F91BCFB5-6935-49FE-BE52-73AB7E105730}" destId="{75972DFC-8CA2-4B3A-A9C4-F8513A14E981}" srcOrd="0" destOrd="0" presId="urn:microsoft.com/office/officeart/2005/8/layout/vList3"/>
    <dgm:cxn modelId="{0662B184-1B10-460A-91B0-1E06B6626876}" type="presOf" srcId="{46E46A0F-3804-4532-8508-65181D55A46A}" destId="{0507724A-C78C-4157-AFA3-E18CEFF5A5BD}" srcOrd="0" destOrd="0" presId="urn:microsoft.com/office/officeart/2005/8/layout/vList3"/>
    <dgm:cxn modelId="{CD69DBA7-9C77-4533-B25C-412BBF935A77}" type="presOf" srcId="{DA3BC96F-E498-40BA-AB0A-E5B5BA5C776C}" destId="{31152575-C7AB-48E8-8956-0266893159A4}" srcOrd="0" destOrd="0" presId="urn:microsoft.com/office/officeart/2005/8/layout/vList3"/>
    <dgm:cxn modelId="{F65C80AE-4843-4EE0-8D60-E1FB3783399A}" type="presOf" srcId="{B956B9E2-6F2D-4479-ABB5-BE44B64AAE36}" destId="{652A0B35-305C-42B9-9148-098DB4216151}" srcOrd="0" destOrd="0" presId="urn:microsoft.com/office/officeart/2005/8/layout/vList3"/>
    <dgm:cxn modelId="{622BA7CB-8069-41C5-ABCE-8F65D6C76EAF}" srcId="{F91BCFB5-6935-49FE-BE52-73AB7E105730}" destId="{DA3BC96F-E498-40BA-AB0A-E5B5BA5C776C}" srcOrd="0" destOrd="0" parTransId="{42787A3A-F038-414A-8156-A62C7D5D6600}" sibTransId="{ECBEBBD6-FBAA-4F46-B624-25F6B8628094}"/>
    <dgm:cxn modelId="{A07CC5D2-8FB6-4CA5-822B-BBF7C247D3C7}" srcId="{F91BCFB5-6935-49FE-BE52-73AB7E105730}" destId="{B956B9E2-6F2D-4479-ABB5-BE44B64AAE36}" srcOrd="6" destOrd="0" parTransId="{A5FA0134-ABC4-47D5-B6EE-7F96E90BAACD}" sibTransId="{A5383297-557C-46CF-A0AA-68AB9D80FF5C}"/>
    <dgm:cxn modelId="{CCB8DCD8-7004-4A64-8BA4-2EE94881E412}" srcId="{F91BCFB5-6935-49FE-BE52-73AB7E105730}" destId="{BB749F0C-920F-43CB-AC7F-F3E2DF8BF526}" srcOrd="5" destOrd="0" parTransId="{820D8098-EEC2-4F19-8158-CB660E67C51D}" sibTransId="{8BAF0A2A-922F-483A-A4F2-4C846C61187D}"/>
    <dgm:cxn modelId="{8BB980D9-396D-4452-B2F7-384AC4E7C166}" srcId="{F91BCFB5-6935-49FE-BE52-73AB7E105730}" destId="{46E46A0F-3804-4532-8508-65181D55A46A}" srcOrd="1" destOrd="0" parTransId="{1DB9BEFB-8095-43B9-904A-8668C9049550}" sibTransId="{0EBC6CB2-C168-4C44-8524-BFD07ECC7291}"/>
    <dgm:cxn modelId="{579EA5EB-675E-4814-936F-F385BCD45BF7}" type="presOf" srcId="{BB749F0C-920F-43CB-AC7F-F3E2DF8BF526}" destId="{C64362AB-98A7-4625-A16D-56EE4869AACD}" srcOrd="0" destOrd="0" presId="urn:microsoft.com/office/officeart/2005/8/layout/vList3"/>
    <dgm:cxn modelId="{5B7967EE-8CCD-4E7A-BE83-628C63E0CA1B}" srcId="{F91BCFB5-6935-49FE-BE52-73AB7E105730}" destId="{7C2E04FE-3C62-4399-920F-1BDB24E01A8C}" srcOrd="2" destOrd="0" parTransId="{021E9740-5825-4118-9E55-188380218387}" sibTransId="{3299071E-229C-44C8-8843-8A73C8F9F761}"/>
    <dgm:cxn modelId="{DC876DFE-62C4-458D-B562-5D60A98921B5}" type="presOf" srcId="{A298FC51-281D-48E7-8823-FCF92FA94015}" destId="{06F58F48-A470-459B-A3BA-0AA85DECC19B}" srcOrd="0" destOrd="0" presId="urn:microsoft.com/office/officeart/2005/8/layout/vList3"/>
    <dgm:cxn modelId="{DEA5ACDF-2801-4482-9D82-C13B8D8B648B}" type="presParOf" srcId="{75972DFC-8CA2-4B3A-A9C4-F8513A14E981}" destId="{B03FDA4D-B86B-4B04-B889-CB0FBF236178}" srcOrd="0" destOrd="0" presId="urn:microsoft.com/office/officeart/2005/8/layout/vList3"/>
    <dgm:cxn modelId="{4F734FE7-DAC9-4B9B-964E-1B0F3F1ABC50}" type="presParOf" srcId="{B03FDA4D-B86B-4B04-B889-CB0FBF236178}" destId="{3B7715D3-B00D-444F-81FF-390576C51AA5}" srcOrd="0" destOrd="0" presId="urn:microsoft.com/office/officeart/2005/8/layout/vList3"/>
    <dgm:cxn modelId="{9C16C2A7-2881-483A-9528-3E86C505CB1F}" type="presParOf" srcId="{B03FDA4D-B86B-4B04-B889-CB0FBF236178}" destId="{31152575-C7AB-48E8-8956-0266893159A4}" srcOrd="1" destOrd="0" presId="urn:microsoft.com/office/officeart/2005/8/layout/vList3"/>
    <dgm:cxn modelId="{952EF00F-2D7B-4ED5-8C2E-B163B9357D8A}" type="presParOf" srcId="{75972DFC-8CA2-4B3A-A9C4-F8513A14E981}" destId="{21174EC6-F53E-41D1-9515-26D9B70AAD82}" srcOrd="1" destOrd="0" presId="urn:microsoft.com/office/officeart/2005/8/layout/vList3"/>
    <dgm:cxn modelId="{171C74C5-044F-4844-A58A-A8A9B4272C97}" type="presParOf" srcId="{75972DFC-8CA2-4B3A-A9C4-F8513A14E981}" destId="{1FBDD6B2-379E-4586-AE6A-AF0B4EF04BE2}" srcOrd="2" destOrd="0" presId="urn:microsoft.com/office/officeart/2005/8/layout/vList3"/>
    <dgm:cxn modelId="{D8B71FA7-6D08-475F-9B8E-63064F7DED48}" type="presParOf" srcId="{1FBDD6B2-379E-4586-AE6A-AF0B4EF04BE2}" destId="{7ED8C21D-48B6-40CC-9978-64A3916C96DC}" srcOrd="0" destOrd="0" presId="urn:microsoft.com/office/officeart/2005/8/layout/vList3"/>
    <dgm:cxn modelId="{453F7BD9-C8EC-4D14-90E6-437EBFA4497F}" type="presParOf" srcId="{1FBDD6B2-379E-4586-AE6A-AF0B4EF04BE2}" destId="{0507724A-C78C-4157-AFA3-E18CEFF5A5BD}" srcOrd="1" destOrd="0" presId="urn:microsoft.com/office/officeart/2005/8/layout/vList3"/>
    <dgm:cxn modelId="{6F7A253D-B176-4F33-AECE-F1FE55CB9030}" type="presParOf" srcId="{75972DFC-8CA2-4B3A-A9C4-F8513A14E981}" destId="{33F725C0-A722-4736-8389-135FCE0D80AC}" srcOrd="3" destOrd="0" presId="urn:microsoft.com/office/officeart/2005/8/layout/vList3"/>
    <dgm:cxn modelId="{1EAC3EEF-B627-44B0-A845-834643116BBB}" type="presParOf" srcId="{75972DFC-8CA2-4B3A-A9C4-F8513A14E981}" destId="{1084D99A-2DE1-4CC1-AAE2-5B392A35431D}" srcOrd="4" destOrd="0" presId="urn:microsoft.com/office/officeart/2005/8/layout/vList3"/>
    <dgm:cxn modelId="{D772F75B-0C76-4007-92C1-E7CD5C384494}" type="presParOf" srcId="{1084D99A-2DE1-4CC1-AAE2-5B392A35431D}" destId="{1660D8E9-C580-49C3-9EFB-3DF674B06517}" srcOrd="0" destOrd="0" presId="urn:microsoft.com/office/officeart/2005/8/layout/vList3"/>
    <dgm:cxn modelId="{A2E9C7D3-D2DA-460E-8765-6F069BD8B69C}" type="presParOf" srcId="{1084D99A-2DE1-4CC1-AAE2-5B392A35431D}" destId="{45B8877C-FA4F-4D03-B268-4EF87B6A51A4}" srcOrd="1" destOrd="0" presId="urn:microsoft.com/office/officeart/2005/8/layout/vList3"/>
    <dgm:cxn modelId="{1A838AD7-B50C-440F-9F26-4BB4CE241285}" type="presParOf" srcId="{75972DFC-8CA2-4B3A-A9C4-F8513A14E981}" destId="{0CB8E223-F89D-4820-B7B4-84EBDA7D6730}" srcOrd="5" destOrd="0" presId="urn:microsoft.com/office/officeart/2005/8/layout/vList3"/>
    <dgm:cxn modelId="{CC66CDD9-76E2-4B63-8527-E3262DD961DC}" type="presParOf" srcId="{75972DFC-8CA2-4B3A-A9C4-F8513A14E981}" destId="{BF481AF4-70D9-4B3D-91EF-B029BE7E2B04}" srcOrd="6" destOrd="0" presId="urn:microsoft.com/office/officeart/2005/8/layout/vList3"/>
    <dgm:cxn modelId="{20E31ADF-CD1A-4883-B860-1A7443EC186E}" type="presParOf" srcId="{BF481AF4-70D9-4B3D-91EF-B029BE7E2B04}" destId="{C3F07A06-2D09-4A52-B0B7-3C6434711FA8}" srcOrd="0" destOrd="0" presId="urn:microsoft.com/office/officeart/2005/8/layout/vList3"/>
    <dgm:cxn modelId="{7ACD9162-A32E-44C7-9A44-0B7D4F4C0407}" type="presParOf" srcId="{BF481AF4-70D9-4B3D-91EF-B029BE7E2B04}" destId="{06F58F48-A470-459B-A3BA-0AA85DECC19B}" srcOrd="1" destOrd="0" presId="urn:microsoft.com/office/officeart/2005/8/layout/vList3"/>
    <dgm:cxn modelId="{A76826CF-4925-4407-A6E3-55697D9310C0}" type="presParOf" srcId="{75972DFC-8CA2-4B3A-A9C4-F8513A14E981}" destId="{C5978719-B9A1-415A-ACCB-291DD0173B29}" srcOrd="7" destOrd="0" presId="urn:microsoft.com/office/officeart/2005/8/layout/vList3"/>
    <dgm:cxn modelId="{B2CF98B8-35FB-40F3-9680-5FFA23660EC7}" type="presParOf" srcId="{75972DFC-8CA2-4B3A-A9C4-F8513A14E981}" destId="{8C248CA0-6815-4207-BA64-9B8630642CB9}" srcOrd="8" destOrd="0" presId="urn:microsoft.com/office/officeart/2005/8/layout/vList3"/>
    <dgm:cxn modelId="{D89FDFCB-D8E0-4970-B38C-98578E358C54}" type="presParOf" srcId="{8C248CA0-6815-4207-BA64-9B8630642CB9}" destId="{48B761AA-2D76-4322-97DA-BA0B38DB2E56}" srcOrd="0" destOrd="0" presId="urn:microsoft.com/office/officeart/2005/8/layout/vList3"/>
    <dgm:cxn modelId="{841224A3-DB66-4526-8E7F-1BA089C42B0C}" type="presParOf" srcId="{8C248CA0-6815-4207-BA64-9B8630642CB9}" destId="{8FBCB318-08C0-4F10-A48C-E3076D7B1D39}" srcOrd="1" destOrd="0" presId="urn:microsoft.com/office/officeart/2005/8/layout/vList3"/>
    <dgm:cxn modelId="{D7DF2D22-1967-4388-9EF3-C44ACED4AA82}" type="presParOf" srcId="{75972DFC-8CA2-4B3A-A9C4-F8513A14E981}" destId="{18130A06-011B-4202-A1B3-D361930ED2A9}" srcOrd="9" destOrd="0" presId="urn:microsoft.com/office/officeart/2005/8/layout/vList3"/>
    <dgm:cxn modelId="{F9C39881-E64D-4125-87EF-10F16751636B}" type="presParOf" srcId="{75972DFC-8CA2-4B3A-A9C4-F8513A14E981}" destId="{7C43F0C2-8411-4D00-8C4B-377E8F4319C3}" srcOrd="10" destOrd="0" presId="urn:microsoft.com/office/officeart/2005/8/layout/vList3"/>
    <dgm:cxn modelId="{03054F89-F235-4A91-B1FE-D590A1E4180B}" type="presParOf" srcId="{7C43F0C2-8411-4D00-8C4B-377E8F4319C3}" destId="{5907884E-293E-402C-A066-668F451997E4}" srcOrd="0" destOrd="0" presId="urn:microsoft.com/office/officeart/2005/8/layout/vList3"/>
    <dgm:cxn modelId="{AF529470-7E95-4B3C-B8EA-4F137ED69295}" type="presParOf" srcId="{7C43F0C2-8411-4D00-8C4B-377E8F4319C3}" destId="{C64362AB-98A7-4625-A16D-56EE4869AACD}" srcOrd="1" destOrd="0" presId="urn:microsoft.com/office/officeart/2005/8/layout/vList3"/>
    <dgm:cxn modelId="{270DF2D2-FAB8-47D7-AC97-25EA946B7D7C}" type="presParOf" srcId="{75972DFC-8CA2-4B3A-A9C4-F8513A14E981}" destId="{3DF8F32A-D548-43ED-8464-9E9EE7BC0367}" srcOrd="11" destOrd="0" presId="urn:microsoft.com/office/officeart/2005/8/layout/vList3"/>
    <dgm:cxn modelId="{CA79ACA3-AD4B-4952-8B8F-721937335A5F}" type="presParOf" srcId="{75972DFC-8CA2-4B3A-A9C4-F8513A14E981}" destId="{F504DE49-6B67-4EEC-B5FC-53E655185123}" srcOrd="12" destOrd="0" presId="urn:microsoft.com/office/officeart/2005/8/layout/vList3"/>
    <dgm:cxn modelId="{E313A0DA-7F7D-436C-8452-AAD4A27947DC}" type="presParOf" srcId="{F504DE49-6B67-4EEC-B5FC-53E655185123}" destId="{520D0F17-0599-4C0D-979E-C9475E067F16}" srcOrd="0" destOrd="0" presId="urn:microsoft.com/office/officeart/2005/8/layout/vList3"/>
    <dgm:cxn modelId="{77829671-9530-477B-B6E1-FB90A7C6C2B6}" type="presParOf" srcId="{F504DE49-6B67-4EEC-B5FC-53E655185123}" destId="{652A0B35-305C-42B9-9148-098DB421615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E19D83-D455-4050-9AF7-08FC449F7889}" type="doc">
      <dgm:prSet loTypeId="urn:microsoft.com/office/officeart/2005/8/layout/orgChart1" loCatId="hierarchy" qsTypeId="urn:microsoft.com/office/officeart/2005/8/quickstyle/simple5" qsCatId="simple" csTypeId="urn:microsoft.com/office/officeart/2005/8/colors/accent1_4" csCatId="accent1" phldr="1"/>
      <dgm:spPr/>
      <dgm:t>
        <a:bodyPr/>
        <a:lstStyle/>
        <a:p>
          <a:endParaRPr lang="en-US"/>
        </a:p>
      </dgm:t>
    </dgm:pt>
    <dgm:pt modelId="{89DF0C9A-AA73-4A1B-B70F-06A6279F7A7D}">
      <dgm:prSet custT="1"/>
      <dgm:spPr/>
      <dgm:t>
        <a:bodyPr/>
        <a:lstStyle/>
        <a:p>
          <a:r>
            <a:rPr lang="en-US" sz="2400" dirty="0">
              <a:solidFill>
                <a:schemeClr val="tx1"/>
              </a:solidFill>
            </a:rPr>
            <a:t>EU Directives</a:t>
          </a:r>
          <a:endParaRPr lang="en-GB" sz="2400" dirty="0">
            <a:solidFill>
              <a:schemeClr val="tx1"/>
            </a:solidFill>
          </a:endParaRPr>
        </a:p>
      </dgm:t>
    </dgm:pt>
    <dgm:pt modelId="{B3AB5D64-63F8-4CF5-90BB-105D558013EF}" type="sibTrans" cxnId="{658D71B5-305E-4557-9067-0EA372097624}">
      <dgm:prSet/>
      <dgm:spPr/>
      <dgm:t>
        <a:bodyPr/>
        <a:lstStyle/>
        <a:p>
          <a:endParaRPr lang="en-US"/>
        </a:p>
      </dgm:t>
    </dgm:pt>
    <dgm:pt modelId="{649601AE-7A3B-4F86-9296-2A8CFA04042C}" type="parTrans" cxnId="{658D71B5-305E-4557-9067-0EA372097624}">
      <dgm:prSet/>
      <dgm:spPr/>
      <dgm:t>
        <a:bodyPr/>
        <a:lstStyle/>
        <a:p>
          <a:endParaRPr lang="en-US"/>
        </a:p>
      </dgm:t>
    </dgm:pt>
    <dgm:pt modelId="{4F972129-C3A3-4BA3-8D00-80B3F6E93690}" type="pres">
      <dgm:prSet presAssocID="{5FE19D83-D455-4050-9AF7-08FC449F7889}" presName="hierChild1" presStyleCnt="0">
        <dgm:presLayoutVars>
          <dgm:orgChart val="1"/>
          <dgm:chPref val="1"/>
          <dgm:dir/>
          <dgm:animOne val="branch"/>
          <dgm:animLvl val="lvl"/>
          <dgm:resizeHandles/>
        </dgm:presLayoutVars>
      </dgm:prSet>
      <dgm:spPr/>
    </dgm:pt>
    <dgm:pt modelId="{002354BA-9661-4D3F-AF3E-091EBA37CA06}" type="pres">
      <dgm:prSet presAssocID="{89DF0C9A-AA73-4A1B-B70F-06A6279F7A7D}" presName="hierRoot1" presStyleCnt="0">
        <dgm:presLayoutVars>
          <dgm:hierBranch val="init"/>
        </dgm:presLayoutVars>
      </dgm:prSet>
      <dgm:spPr/>
    </dgm:pt>
    <dgm:pt modelId="{24E7F9E6-BB82-423C-8E4A-8EF20B50350E}" type="pres">
      <dgm:prSet presAssocID="{89DF0C9A-AA73-4A1B-B70F-06A6279F7A7D}" presName="rootComposite1" presStyleCnt="0"/>
      <dgm:spPr/>
    </dgm:pt>
    <dgm:pt modelId="{629B635E-421E-4F64-AF38-11E2B3EBC5CA}" type="pres">
      <dgm:prSet presAssocID="{89DF0C9A-AA73-4A1B-B70F-06A6279F7A7D}" presName="rootText1" presStyleLbl="node0" presStyleIdx="0" presStyleCnt="1" custScaleX="54752" custScaleY="22991" custLinFactNeighborX="-4" custLinFactNeighborY="2137">
        <dgm:presLayoutVars>
          <dgm:chPref val="3"/>
        </dgm:presLayoutVars>
      </dgm:prSet>
      <dgm:spPr/>
    </dgm:pt>
    <dgm:pt modelId="{BC074E91-18B4-4218-AC32-6C87B90FFD30}" type="pres">
      <dgm:prSet presAssocID="{89DF0C9A-AA73-4A1B-B70F-06A6279F7A7D}" presName="rootConnector1" presStyleLbl="node1" presStyleIdx="0" presStyleCnt="0"/>
      <dgm:spPr/>
    </dgm:pt>
    <dgm:pt modelId="{1A1DCB8C-90B1-42AB-906D-7EF159232936}" type="pres">
      <dgm:prSet presAssocID="{89DF0C9A-AA73-4A1B-B70F-06A6279F7A7D}" presName="hierChild2" presStyleCnt="0"/>
      <dgm:spPr/>
    </dgm:pt>
    <dgm:pt modelId="{513951E6-A1E6-4960-90EA-DF5F9B39B1AC}" type="pres">
      <dgm:prSet presAssocID="{89DF0C9A-AA73-4A1B-B70F-06A6279F7A7D}" presName="hierChild3" presStyleCnt="0"/>
      <dgm:spPr/>
    </dgm:pt>
  </dgm:ptLst>
  <dgm:cxnLst>
    <dgm:cxn modelId="{66CC7F8D-94DB-4695-A68B-F1A530A215B4}" type="presOf" srcId="{89DF0C9A-AA73-4A1B-B70F-06A6279F7A7D}" destId="{629B635E-421E-4F64-AF38-11E2B3EBC5CA}" srcOrd="0" destOrd="0" presId="urn:microsoft.com/office/officeart/2005/8/layout/orgChart1"/>
    <dgm:cxn modelId="{658D71B5-305E-4557-9067-0EA372097624}" srcId="{5FE19D83-D455-4050-9AF7-08FC449F7889}" destId="{89DF0C9A-AA73-4A1B-B70F-06A6279F7A7D}" srcOrd="0" destOrd="0" parTransId="{649601AE-7A3B-4F86-9296-2A8CFA04042C}" sibTransId="{B3AB5D64-63F8-4CF5-90BB-105D558013EF}"/>
    <dgm:cxn modelId="{5B63B3F7-7365-40AD-A1B4-90711F6C0DC0}" type="presOf" srcId="{5FE19D83-D455-4050-9AF7-08FC449F7889}" destId="{4F972129-C3A3-4BA3-8D00-80B3F6E93690}" srcOrd="0" destOrd="0" presId="urn:microsoft.com/office/officeart/2005/8/layout/orgChart1"/>
    <dgm:cxn modelId="{E29596FF-CCA8-4DE7-AB17-F067FE3C12C9}" type="presOf" srcId="{89DF0C9A-AA73-4A1B-B70F-06A6279F7A7D}" destId="{BC074E91-18B4-4218-AC32-6C87B90FFD30}" srcOrd="1" destOrd="0" presId="urn:microsoft.com/office/officeart/2005/8/layout/orgChart1"/>
    <dgm:cxn modelId="{D0ABB261-A149-41B2-AF75-B042D4ED7928}" type="presParOf" srcId="{4F972129-C3A3-4BA3-8D00-80B3F6E93690}" destId="{002354BA-9661-4D3F-AF3E-091EBA37CA06}" srcOrd="0" destOrd="0" presId="urn:microsoft.com/office/officeart/2005/8/layout/orgChart1"/>
    <dgm:cxn modelId="{6E6B5E7A-E2CA-4955-A0CE-97084C15D536}" type="presParOf" srcId="{002354BA-9661-4D3F-AF3E-091EBA37CA06}" destId="{24E7F9E6-BB82-423C-8E4A-8EF20B50350E}" srcOrd="0" destOrd="0" presId="urn:microsoft.com/office/officeart/2005/8/layout/orgChart1"/>
    <dgm:cxn modelId="{99294695-078A-4FE7-A07C-D8D00825086A}" type="presParOf" srcId="{24E7F9E6-BB82-423C-8E4A-8EF20B50350E}" destId="{629B635E-421E-4F64-AF38-11E2B3EBC5CA}" srcOrd="0" destOrd="0" presId="urn:microsoft.com/office/officeart/2005/8/layout/orgChart1"/>
    <dgm:cxn modelId="{406ACB5F-59B1-4E7A-870D-442EBAD97A04}" type="presParOf" srcId="{24E7F9E6-BB82-423C-8E4A-8EF20B50350E}" destId="{BC074E91-18B4-4218-AC32-6C87B90FFD30}" srcOrd="1" destOrd="0" presId="urn:microsoft.com/office/officeart/2005/8/layout/orgChart1"/>
    <dgm:cxn modelId="{93EC7E70-E4A9-460C-8813-5603DBBF54BC}" type="presParOf" srcId="{002354BA-9661-4D3F-AF3E-091EBA37CA06}" destId="{1A1DCB8C-90B1-42AB-906D-7EF159232936}" srcOrd="1" destOrd="0" presId="urn:microsoft.com/office/officeart/2005/8/layout/orgChart1"/>
    <dgm:cxn modelId="{B0E5E28B-C30B-4EE6-AD85-F0727FE26997}" type="presParOf" srcId="{002354BA-9661-4D3F-AF3E-091EBA37CA06}" destId="{513951E6-A1E6-4960-90EA-DF5F9B39B1A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FE19D83-D455-4050-9AF7-08FC449F7889}" type="doc">
      <dgm:prSet loTypeId="urn:microsoft.com/office/officeart/2005/8/layout/vList2" loCatId="list" qsTypeId="urn:microsoft.com/office/officeart/2005/8/quickstyle/simple5" qsCatId="simple" csTypeId="urn:microsoft.com/office/officeart/2005/8/colors/accent1_4" csCatId="accent1" phldr="1"/>
      <dgm:spPr/>
      <dgm:t>
        <a:bodyPr/>
        <a:lstStyle/>
        <a:p>
          <a:endParaRPr lang="en-US"/>
        </a:p>
      </dgm:t>
    </dgm:pt>
    <dgm:pt modelId="{5A8A3806-8DDA-48C9-9B81-EA49C1564041}">
      <dgm:prSet custT="1"/>
      <dgm:spPr/>
      <dgm:t>
        <a:bodyPr/>
        <a:lstStyle/>
        <a:p>
          <a:r>
            <a:rPr lang="en-US" sz="1600">
              <a:solidFill>
                <a:schemeClr val="tx1"/>
              </a:solidFill>
            </a:rPr>
            <a:t>Regulations</a:t>
          </a:r>
          <a:endParaRPr lang="en-GB" sz="1600">
            <a:solidFill>
              <a:schemeClr val="tx1"/>
            </a:solidFill>
          </a:endParaRPr>
        </a:p>
      </dgm:t>
    </dgm:pt>
    <dgm:pt modelId="{BD42FDDA-D0F0-432B-91AA-B08ABDD2533B}" type="parTrans" cxnId="{0E9113E8-4FE7-4CD8-A001-704B0446A37C}">
      <dgm:prSet/>
      <dgm:spPr/>
      <dgm:t>
        <a:bodyPr/>
        <a:lstStyle/>
        <a:p>
          <a:endParaRPr lang="en-US" sz="2000"/>
        </a:p>
      </dgm:t>
    </dgm:pt>
    <dgm:pt modelId="{FC9B76EF-5CFE-4D7E-8690-DDBFFB240124}" type="sibTrans" cxnId="{0E9113E8-4FE7-4CD8-A001-704B0446A37C}">
      <dgm:prSet/>
      <dgm:spPr/>
      <dgm:t>
        <a:bodyPr/>
        <a:lstStyle/>
        <a:p>
          <a:endParaRPr lang="en-US" sz="2000"/>
        </a:p>
      </dgm:t>
    </dgm:pt>
    <dgm:pt modelId="{98DAFDCC-DD3D-4278-B8E9-D1C62D4F2595}">
      <dgm:prSet custT="1"/>
      <dgm:spPr/>
      <dgm:t>
        <a:bodyPr/>
        <a:lstStyle/>
        <a:p>
          <a:r>
            <a:rPr lang="en-US" sz="1600">
              <a:solidFill>
                <a:schemeClr val="tx1"/>
              </a:solidFill>
            </a:rPr>
            <a:t>Approved Codes of Practice</a:t>
          </a:r>
          <a:endParaRPr lang="en-GB" sz="1600" dirty="0">
            <a:solidFill>
              <a:schemeClr val="tx1"/>
            </a:solidFill>
          </a:endParaRPr>
        </a:p>
      </dgm:t>
    </dgm:pt>
    <dgm:pt modelId="{BD8EE33D-FDD7-4078-AF99-1E95860EB55B}" type="parTrans" cxnId="{74D18715-E6AD-44E8-A777-F7A8DD4FCAA1}">
      <dgm:prSet/>
      <dgm:spPr/>
      <dgm:t>
        <a:bodyPr/>
        <a:lstStyle/>
        <a:p>
          <a:endParaRPr lang="en-US" sz="2000"/>
        </a:p>
      </dgm:t>
    </dgm:pt>
    <dgm:pt modelId="{CA8253A0-2809-4CED-A6B0-CABE2F7A9330}" type="sibTrans" cxnId="{74D18715-E6AD-44E8-A777-F7A8DD4FCAA1}">
      <dgm:prSet/>
      <dgm:spPr/>
      <dgm:t>
        <a:bodyPr/>
        <a:lstStyle/>
        <a:p>
          <a:endParaRPr lang="en-US" sz="2000"/>
        </a:p>
      </dgm:t>
    </dgm:pt>
    <dgm:pt modelId="{59C6542B-E0FE-49D7-BABF-1A80D30D08FC}">
      <dgm:prSet custT="1"/>
      <dgm:spPr/>
      <dgm:t>
        <a:bodyPr/>
        <a:lstStyle/>
        <a:p>
          <a:r>
            <a:rPr lang="en-US" sz="1600">
              <a:solidFill>
                <a:schemeClr val="tx1"/>
              </a:solidFill>
            </a:rPr>
            <a:t>Guidance</a:t>
          </a:r>
          <a:endParaRPr lang="en-GB" sz="1600">
            <a:solidFill>
              <a:schemeClr val="tx1"/>
            </a:solidFill>
          </a:endParaRPr>
        </a:p>
      </dgm:t>
    </dgm:pt>
    <dgm:pt modelId="{363E0948-91EF-4139-875A-8BD1BFB8772C}" type="parTrans" cxnId="{F724FDB3-4EC6-4A14-901C-4B4E985C9701}">
      <dgm:prSet/>
      <dgm:spPr/>
      <dgm:t>
        <a:bodyPr/>
        <a:lstStyle/>
        <a:p>
          <a:endParaRPr lang="en-US" sz="2000"/>
        </a:p>
      </dgm:t>
    </dgm:pt>
    <dgm:pt modelId="{85716FD8-287C-4B3D-8BAF-69618067C9A4}" type="sibTrans" cxnId="{F724FDB3-4EC6-4A14-901C-4B4E985C9701}">
      <dgm:prSet/>
      <dgm:spPr/>
      <dgm:t>
        <a:bodyPr/>
        <a:lstStyle/>
        <a:p>
          <a:endParaRPr lang="en-US" sz="2000"/>
        </a:p>
      </dgm:t>
    </dgm:pt>
    <dgm:pt modelId="{5D8C23B6-D80E-44C1-8D80-979A2159AC55}">
      <dgm:prSet custT="1"/>
      <dgm:spPr/>
      <dgm:t>
        <a:bodyPr/>
        <a:lstStyle/>
        <a:p>
          <a:r>
            <a:rPr lang="en-US" sz="1600">
              <a:solidFill>
                <a:schemeClr val="tx1"/>
              </a:solidFill>
            </a:rPr>
            <a:t>British and European Standards</a:t>
          </a:r>
          <a:endParaRPr lang="en-GB" sz="1600" dirty="0">
            <a:solidFill>
              <a:schemeClr val="tx1"/>
            </a:solidFill>
          </a:endParaRPr>
        </a:p>
      </dgm:t>
    </dgm:pt>
    <dgm:pt modelId="{3C3C21C8-E7F9-4B0E-939C-1BE35ADFB4A3}" type="parTrans" cxnId="{347FD7DC-BE76-4B7A-8B54-42ABE509CBDE}">
      <dgm:prSet/>
      <dgm:spPr/>
      <dgm:t>
        <a:bodyPr/>
        <a:lstStyle/>
        <a:p>
          <a:endParaRPr lang="en-US" sz="2000"/>
        </a:p>
      </dgm:t>
    </dgm:pt>
    <dgm:pt modelId="{C709CB39-4670-476B-BB20-A03D5186D2A9}" type="sibTrans" cxnId="{347FD7DC-BE76-4B7A-8B54-42ABE509CBDE}">
      <dgm:prSet/>
      <dgm:spPr/>
      <dgm:t>
        <a:bodyPr/>
        <a:lstStyle/>
        <a:p>
          <a:endParaRPr lang="en-US" sz="2000"/>
        </a:p>
      </dgm:t>
    </dgm:pt>
    <dgm:pt modelId="{7003499D-B935-484F-AF7E-2A5E23C3EABB}">
      <dgm:prSet custT="1"/>
      <dgm:spPr/>
      <dgm:t>
        <a:bodyPr/>
        <a:lstStyle/>
        <a:p>
          <a:r>
            <a:rPr lang="en-US" sz="1600">
              <a:solidFill>
                <a:schemeClr val="tx1"/>
              </a:solidFill>
            </a:rPr>
            <a:t>Information including Free Publications</a:t>
          </a:r>
          <a:endParaRPr lang="en-GB" sz="1600" dirty="0">
            <a:solidFill>
              <a:schemeClr val="tx1"/>
            </a:solidFill>
          </a:endParaRPr>
        </a:p>
      </dgm:t>
    </dgm:pt>
    <dgm:pt modelId="{9C4FE49A-0C4F-4436-9F60-F272E7C907F6}" type="parTrans" cxnId="{79F09575-2AA7-4002-8B64-AE5FA37A16F1}">
      <dgm:prSet/>
      <dgm:spPr/>
      <dgm:t>
        <a:bodyPr/>
        <a:lstStyle/>
        <a:p>
          <a:endParaRPr lang="en-US" sz="2000"/>
        </a:p>
      </dgm:t>
    </dgm:pt>
    <dgm:pt modelId="{E1998980-B4D8-4735-8E95-713D17586275}" type="sibTrans" cxnId="{79F09575-2AA7-4002-8B64-AE5FA37A16F1}">
      <dgm:prSet/>
      <dgm:spPr/>
      <dgm:t>
        <a:bodyPr/>
        <a:lstStyle/>
        <a:p>
          <a:endParaRPr lang="en-US" sz="2000"/>
        </a:p>
      </dgm:t>
    </dgm:pt>
    <dgm:pt modelId="{DA96F100-DC59-4378-A528-6CD017305E00}" type="pres">
      <dgm:prSet presAssocID="{5FE19D83-D455-4050-9AF7-08FC449F7889}" presName="linear" presStyleCnt="0">
        <dgm:presLayoutVars>
          <dgm:animLvl val="lvl"/>
          <dgm:resizeHandles val="exact"/>
        </dgm:presLayoutVars>
      </dgm:prSet>
      <dgm:spPr/>
    </dgm:pt>
    <dgm:pt modelId="{E4E15B44-7236-4140-9BCD-41356E8F2481}" type="pres">
      <dgm:prSet presAssocID="{5A8A3806-8DDA-48C9-9B81-EA49C1564041}" presName="parentText" presStyleLbl="node1" presStyleIdx="0" presStyleCnt="5" custLinFactNeighborX="52" custLinFactNeighborY="57374">
        <dgm:presLayoutVars>
          <dgm:chMax val="0"/>
          <dgm:bulletEnabled val="1"/>
        </dgm:presLayoutVars>
      </dgm:prSet>
      <dgm:spPr/>
    </dgm:pt>
    <dgm:pt modelId="{8DB440F3-6E57-4A1A-970E-A88EEEE452ED}" type="pres">
      <dgm:prSet presAssocID="{FC9B76EF-5CFE-4D7E-8690-DDBFFB240124}" presName="spacer" presStyleCnt="0"/>
      <dgm:spPr/>
    </dgm:pt>
    <dgm:pt modelId="{C4758930-B76B-47C1-AC1F-D236E64F2ACF}" type="pres">
      <dgm:prSet presAssocID="{98DAFDCC-DD3D-4278-B8E9-D1C62D4F2595}" presName="parentText" presStyleLbl="node1" presStyleIdx="1" presStyleCnt="5">
        <dgm:presLayoutVars>
          <dgm:chMax val="0"/>
          <dgm:bulletEnabled val="1"/>
        </dgm:presLayoutVars>
      </dgm:prSet>
      <dgm:spPr/>
    </dgm:pt>
    <dgm:pt modelId="{0154D851-1391-44AB-A2D1-9AE5E06C6AD9}" type="pres">
      <dgm:prSet presAssocID="{CA8253A0-2809-4CED-A6B0-CABE2F7A9330}" presName="spacer" presStyleCnt="0"/>
      <dgm:spPr/>
    </dgm:pt>
    <dgm:pt modelId="{306B69D2-DADC-4AA1-81C1-2B06BA7EFA40}" type="pres">
      <dgm:prSet presAssocID="{59C6542B-E0FE-49D7-BABF-1A80D30D08FC}" presName="parentText" presStyleLbl="node1" presStyleIdx="2" presStyleCnt="5">
        <dgm:presLayoutVars>
          <dgm:chMax val="0"/>
          <dgm:bulletEnabled val="1"/>
        </dgm:presLayoutVars>
      </dgm:prSet>
      <dgm:spPr/>
    </dgm:pt>
    <dgm:pt modelId="{1AFC78CF-9569-41BF-94A9-1EE0BB44ADCE}" type="pres">
      <dgm:prSet presAssocID="{85716FD8-287C-4B3D-8BAF-69618067C9A4}" presName="spacer" presStyleCnt="0"/>
      <dgm:spPr/>
    </dgm:pt>
    <dgm:pt modelId="{5B14B45C-5172-40ED-838C-7D6C0F17B39A}" type="pres">
      <dgm:prSet presAssocID="{5D8C23B6-D80E-44C1-8D80-979A2159AC55}" presName="parentText" presStyleLbl="node1" presStyleIdx="3" presStyleCnt="5">
        <dgm:presLayoutVars>
          <dgm:chMax val="0"/>
          <dgm:bulletEnabled val="1"/>
        </dgm:presLayoutVars>
      </dgm:prSet>
      <dgm:spPr/>
    </dgm:pt>
    <dgm:pt modelId="{0675BF31-3E8A-4E0B-AA59-09F67A40A6BA}" type="pres">
      <dgm:prSet presAssocID="{C709CB39-4670-476B-BB20-A03D5186D2A9}" presName="spacer" presStyleCnt="0"/>
      <dgm:spPr/>
    </dgm:pt>
    <dgm:pt modelId="{33CD97A0-E5B9-4F5D-B448-101FF466049D}" type="pres">
      <dgm:prSet presAssocID="{7003499D-B935-484F-AF7E-2A5E23C3EABB}" presName="parentText" presStyleLbl="node1" presStyleIdx="4" presStyleCnt="5">
        <dgm:presLayoutVars>
          <dgm:chMax val="0"/>
          <dgm:bulletEnabled val="1"/>
        </dgm:presLayoutVars>
      </dgm:prSet>
      <dgm:spPr/>
    </dgm:pt>
  </dgm:ptLst>
  <dgm:cxnLst>
    <dgm:cxn modelId="{46B83C12-92E5-46CF-95E5-B4DBD2D33DA4}" type="presOf" srcId="{7003499D-B935-484F-AF7E-2A5E23C3EABB}" destId="{33CD97A0-E5B9-4F5D-B448-101FF466049D}" srcOrd="0" destOrd="0" presId="urn:microsoft.com/office/officeart/2005/8/layout/vList2"/>
    <dgm:cxn modelId="{74D18715-E6AD-44E8-A777-F7A8DD4FCAA1}" srcId="{5FE19D83-D455-4050-9AF7-08FC449F7889}" destId="{98DAFDCC-DD3D-4278-B8E9-D1C62D4F2595}" srcOrd="1" destOrd="0" parTransId="{BD8EE33D-FDD7-4078-AF99-1E95860EB55B}" sibTransId="{CA8253A0-2809-4CED-A6B0-CABE2F7A9330}"/>
    <dgm:cxn modelId="{03AD0C65-1572-4577-9CC3-59200784E125}" type="presOf" srcId="{5FE19D83-D455-4050-9AF7-08FC449F7889}" destId="{DA96F100-DC59-4378-A528-6CD017305E00}" srcOrd="0" destOrd="0" presId="urn:microsoft.com/office/officeart/2005/8/layout/vList2"/>
    <dgm:cxn modelId="{6B748F68-B23C-47CD-8F87-8981C8E55E3E}" type="presOf" srcId="{5D8C23B6-D80E-44C1-8D80-979A2159AC55}" destId="{5B14B45C-5172-40ED-838C-7D6C0F17B39A}" srcOrd="0" destOrd="0" presId="urn:microsoft.com/office/officeart/2005/8/layout/vList2"/>
    <dgm:cxn modelId="{726BB670-2DF2-41A4-AEE6-A71B3505BF60}" type="presOf" srcId="{5A8A3806-8DDA-48C9-9B81-EA49C1564041}" destId="{E4E15B44-7236-4140-9BCD-41356E8F2481}" srcOrd="0" destOrd="0" presId="urn:microsoft.com/office/officeart/2005/8/layout/vList2"/>
    <dgm:cxn modelId="{79F09575-2AA7-4002-8B64-AE5FA37A16F1}" srcId="{5FE19D83-D455-4050-9AF7-08FC449F7889}" destId="{7003499D-B935-484F-AF7E-2A5E23C3EABB}" srcOrd="4" destOrd="0" parTransId="{9C4FE49A-0C4F-4436-9F60-F272E7C907F6}" sibTransId="{E1998980-B4D8-4735-8E95-713D17586275}"/>
    <dgm:cxn modelId="{F724FDB3-4EC6-4A14-901C-4B4E985C9701}" srcId="{5FE19D83-D455-4050-9AF7-08FC449F7889}" destId="{59C6542B-E0FE-49D7-BABF-1A80D30D08FC}" srcOrd="2" destOrd="0" parTransId="{363E0948-91EF-4139-875A-8BD1BFB8772C}" sibTransId="{85716FD8-287C-4B3D-8BAF-69618067C9A4}"/>
    <dgm:cxn modelId="{07DAABBC-AAD4-4D87-A884-820AE0792B4D}" type="presOf" srcId="{59C6542B-E0FE-49D7-BABF-1A80D30D08FC}" destId="{306B69D2-DADC-4AA1-81C1-2B06BA7EFA40}" srcOrd="0" destOrd="0" presId="urn:microsoft.com/office/officeart/2005/8/layout/vList2"/>
    <dgm:cxn modelId="{347FD7DC-BE76-4B7A-8B54-42ABE509CBDE}" srcId="{5FE19D83-D455-4050-9AF7-08FC449F7889}" destId="{5D8C23B6-D80E-44C1-8D80-979A2159AC55}" srcOrd="3" destOrd="0" parTransId="{3C3C21C8-E7F9-4B0E-939C-1BE35ADFB4A3}" sibTransId="{C709CB39-4670-476B-BB20-A03D5186D2A9}"/>
    <dgm:cxn modelId="{0E9113E8-4FE7-4CD8-A001-704B0446A37C}" srcId="{5FE19D83-D455-4050-9AF7-08FC449F7889}" destId="{5A8A3806-8DDA-48C9-9B81-EA49C1564041}" srcOrd="0" destOrd="0" parTransId="{BD42FDDA-D0F0-432B-91AA-B08ABDD2533B}" sibTransId="{FC9B76EF-5CFE-4D7E-8690-DDBFFB240124}"/>
    <dgm:cxn modelId="{F5B3F4F2-A666-4B06-911D-947ABC0A2C32}" type="presOf" srcId="{98DAFDCC-DD3D-4278-B8E9-D1C62D4F2595}" destId="{C4758930-B76B-47C1-AC1F-D236E64F2ACF}" srcOrd="0" destOrd="0" presId="urn:microsoft.com/office/officeart/2005/8/layout/vList2"/>
    <dgm:cxn modelId="{5F253AE5-13D1-4003-A1F2-7CDC0CC6C655}" type="presParOf" srcId="{DA96F100-DC59-4378-A528-6CD017305E00}" destId="{E4E15B44-7236-4140-9BCD-41356E8F2481}" srcOrd="0" destOrd="0" presId="urn:microsoft.com/office/officeart/2005/8/layout/vList2"/>
    <dgm:cxn modelId="{E99B7B2D-65EA-44DB-91A0-5F823D2981B4}" type="presParOf" srcId="{DA96F100-DC59-4378-A528-6CD017305E00}" destId="{8DB440F3-6E57-4A1A-970E-A88EEEE452ED}" srcOrd="1" destOrd="0" presId="urn:microsoft.com/office/officeart/2005/8/layout/vList2"/>
    <dgm:cxn modelId="{7283CED2-21CD-4CC7-BAD5-B73D12F50F97}" type="presParOf" srcId="{DA96F100-DC59-4378-A528-6CD017305E00}" destId="{C4758930-B76B-47C1-AC1F-D236E64F2ACF}" srcOrd="2" destOrd="0" presId="urn:microsoft.com/office/officeart/2005/8/layout/vList2"/>
    <dgm:cxn modelId="{217D4547-70A8-4DF4-84E2-A45DB432EC4D}" type="presParOf" srcId="{DA96F100-DC59-4378-A528-6CD017305E00}" destId="{0154D851-1391-44AB-A2D1-9AE5E06C6AD9}" srcOrd="3" destOrd="0" presId="urn:microsoft.com/office/officeart/2005/8/layout/vList2"/>
    <dgm:cxn modelId="{82A54C43-CCE1-4E56-8FFE-54C7D521E722}" type="presParOf" srcId="{DA96F100-DC59-4378-A528-6CD017305E00}" destId="{306B69D2-DADC-4AA1-81C1-2B06BA7EFA40}" srcOrd="4" destOrd="0" presId="urn:microsoft.com/office/officeart/2005/8/layout/vList2"/>
    <dgm:cxn modelId="{4AF99606-23A9-437F-8822-762C4A534F3F}" type="presParOf" srcId="{DA96F100-DC59-4378-A528-6CD017305E00}" destId="{1AFC78CF-9569-41BF-94A9-1EE0BB44ADCE}" srcOrd="5" destOrd="0" presId="urn:microsoft.com/office/officeart/2005/8/layout/vList2"/>
    <dgm:cxn modelId="{0906272A-8902-4547-98C8-765C61E38948}" type="presParOf" srcId="{DA96F100-DC59-4378-A528-6CD017305E00}" destId="{5B14B45C-5172-40ED-838C-7D6C0F17B39A}" srcOrd="6" destOrd="0" presId="urn:microsoft.com/office/officeart/2005/8/layout/vList2"/>
    <dgm:cxn modelId="{FC0791F5-F728-4015-A469-C7B1B4612D67}" type="presParOf" srcId="{DA96F100-DC59-4378-A528-6CD017305E00}" destId="{0675BF31-3E8A-4E0B-AA59-09F67A40A6BA}" srcOrd="7" destOrd="0" presId="urn:microsoft.com/office/officeart/2005/8/layout/vList2"/>
    <dgm:cxn modelId="{3E91A92F-4524-4B03-9661-327E981A5A17}" type="presParOf" srcId="{DA96F100-DC59-4378-A528-6CD017305E00}" destId="{33CD97A0-E5B9-4F5D-B448-101FF466049D}" srcOrd="8"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1DFA64-FAAC-4939-AF7A-0C7ADBDAB8C9}" type="doc">
      <dgm:prSet loTypeId="urn:microsoft.com/office/officeart/2005/8/layout/vList3" loCatId="list" qsTypeId="urn:microsoft.com/office/officeart/2005/8/quickstyle/simple1" qsCatId="simple" csTypeId="urn:microsoft.com/office/officeart/2005/8/colors/accent1_4" csCatId="accent1" phldr="1"/>
      <dgm:spPr/>
      <dgm:t>
        <a:bodyPr/>
        <a:lstStyle/>
        <a:p>
          <a:endParaRPr lang="en-US"/>
        </a:p>
      </dgm:t>
    </dgm:pt>
    <dgm:pt modelId="{BF32903B-B97D-4D64-A5D2-8E8A53B42EC5}">
      <dgm:prSet/>
      <dgm:spPr/>
      <dgm:t>
        <a:bodyPr/>
        <a:lstStyle/>
        <a:p>
          <a:r>
            <a:rPr lang="en-US" dirty="0">
              <a:solidFill>
                <a:schemeClr val="tx1"/>
              </a:solidFill>
            </a:rPr>
            <a:t>Practical guidance on how to comply with the law</a:t>
          </a:r>
          <a:endParaRPr lang="en-GB" dirty="0">
            <a:solidFill>
              <a:schemeClr val="tx1"/>
            </a:solidFill>
          </a:endParaRPr>
        </a:p>
      </dgm:t>
    </dgm:pt>
    <dgm:pt modelId="{ECB61A3D-5AAE-45C0-A8FC-F5FBD56C75C6}" type="parTrans" cxnId="{2ACE6F29-BDD3-4A3C-831B-35D09EE7916C}">
      <dgm:prSet/>
      <dgm:spPr/>
      <dgm:t>
        <a:bodyPr/>
        <a:lstStyle/>
        <a:p>
          <a:endParaRPr lang="en-US"/>
        </a:p>
      </dgm:t>
    </dgm:pt>
    <dgm:pt modelId="{E22E9167-5A8F-48EC-8556-67471E1B4096}" type="sibTrans" cxnId="{2ACE6F29-BDD3-4A3C-831B-35D09EE7916C}">
      <dgm:prSet/>
      <dgm:spPr/>
      <dgm:t>
        <a:bodyPr/>
        <a:lstStyle/>
        <a:p>
          <a:endParaRPr lang="en-US"/>
        </a:p>
      </dgm:t>
    </dgm:pt>
    <dgm:pt modelId="{BE54B23F-1435-43CD-96F2-FACFC94B022F}">
      <dgm:prSet/>
      <dgm:spPr/>
      <dgm:t>
        <a:bodyPr/>
        <a:lstStyle/>
        <a:p>
          <a:r>
            <a:rPr lang="en-US" dirty="0">
              <a:solidFill>
                <a:schemeClr val="tx1"/>
              </a:solidFill>
            </a:rPr>
            <a:t>Follow the advice - complying with the law</a:t>
          </a:r>
          <a:endParaRPr lang="en-GB" dirty="0">
            <a:solidFill>
              <a:schemeClr val="tx1"/>
            </a:solidFill>
          </a:endParaRPr>
        </a:p>
      </dgm:t>
    </dgm:pt>
    <dgm:pt modelId="{261C2235-01A6-4145-848F-51D9029AD571}" type="parTrans" cxnId="{E4DFBD20-3825-4E80-B8D2-B07C13EBF3F5}">
      <dgm:prSet/>
      <dgm:spPr/>
      <dgm:t>
        <a:bodyPr/>
        <a:lstStyle/>
        <a:p>
          <a:endParaRPr lang="en-US"/>
        </a:p>
      </dgm:t>
    </dgm:pt>
    <dgm:pt modelId="{30A6B3F6-F3B1-42D2-A9CE-6FCFEAAD79E7}" type="sibTrans" cxnId="{E4DFBD20-3825-4E80-B8D2-B07C13EBF3F5}">
      <dgm:prSet/>
      <dgm:spPr/>
      <dgm:t>
        <a:bodyPr/>
        <a:lstStyle/>
        <a:p>
          <a:endParaRPr lang="en-US"/>
        </a:p>
      </dgm:t>
    </dgm:pt>
    <dgm:pt modelId="{6294A779-02D5-41BE-BC18-23FBC6EBCA74}">
      <dgm:prSet/>
      <dgm:spPr/>
      <dgm:t>
        <a:bodyPr/>
        <a:lstStyle/>
        <a:p>
          <a:r>
            <a:rPr lang="en-US">
              <a:solidFill>
                <a:schemeClr val="tx1"/>
              </a:solidFill>
            </a:rPr>
            <a:t>May use alternative methods to show compliance</a:t>
          </a:r>
          <a:endParaRPr lang="en-GB">
            <a:solidFill>
              <a:schemeClr val="tx1"/>
            </a:solidFill>
          </a:endParaRPr>
        </a:p>
      </dgm:t>
    </dgm:pt>
    <dgm:pt modelId="{36B25254-4C13-4333-BDE6-78F062CC061B}" type="parTrans" cxnId="{2068A4D7-F237-4D42-9147-1843A44E874E}">
      <dgm:prSet/>
      <dgm:spPr/>
      <dgm:t>
        <a:bodyPr/>
        <a:lstStyle/>
        <a:p>
          <a:endParaRPr lang="en-US"/>
        </a:p>
      </dgm:t>
    </dgm:pt>
    <dgm:pt modelId="{E6EAF300-D9E5-4496-8F13-7DC9FA805E12}" type="sibTrans" cxnId="{2068A4D7-F237-4D42-9147-1843A44E874E}">
      <dgm:prSet/>
      <dgm:spPr/>
      <dgm:t>
        <a:bodyPr/>
        <a:lstStyle/>
        <a:p>
          <a:endParaRPr lang="en-US"/>
        </a:p>
      </dgm:t>
    </dgm:pt>
    <dgm:pt modelId="{29319C0A-68F4-4B52-B029-CF1AADE7C607}">
      <dgm:prSet/>
      <dgm:spPr/>
      <dgm:t>
        <a:bodyPr/>
        <a:lstStyle/>
        <a:p>
          <a:r>
            <a:rPr lang="en-US">
              <a:solidFill>
                <a:schemeClr val="tx1"/>
              </a:solidFill>
            </a:rPr>
            <a:t>Special legal status - need to show you have complied </a:t>
          </a:r>
          <a:endParaRPr lang="en-GB">
            <a:solidFill>
              <a:schemeClr val="tx1"/>
            </a:solidFill>
          </a:endParaRPr>
        </a:p>
      </dgm:t>
    </dgm:pt>
    <dgm:pt modelId="{6A5B22DD-A07D-44B9-A539-FE68DB4B9035}" type="parTrans" cxnId="{66F714E1-BE5E-4605-BB89-82F23ED44FF6}">
      <dgm:prSet/>
      <dgm:spPr/>
      <dgm:t>
        <a:bodyPr/>
        <a:lstStyle/>
        <a:p>
          <a:endParaRPr lang="en-US"/>
        </a:p>
      </dgm:t>
    </dgm:pt>
    <dgm:pt modelId="{AF4CA324-FC13-41EF-A548-A559DCCFBAA1}" type="sibTrans" cxnId="{66F714E1-BE5E-4605-BB89-82F23ED44FF6}">
      <dgm:prSet/>
      <dgm:spPr/>
      <dgm:t>
        <a:bodyPr/>
        <a:lstStyle/>
        <a:p>
          <a:endParaRPr lang="en-US"/>
        </a:p>
      </dgm:t>
    </dgm:pt>
    <dgm:pt modelId="{0E636C98-4D9B-47F0-8917-144B27492CF7}">
      <dgm:prSet/>
      <dgm:spPr/>
      <dgm:t>
        <a:bodyPr/>
        <a:lstStyle/>
        <a:p>
          <a:r>
            <a:rPr lang="en-US">
              <a:solidFill>
                <a:schemeClr val="tx1"/>
              </a:solidFill>
            </a:rPr>
            <a:t>Prosecuted for breach of health and safety law</a:t>
          </a:r>
          <a:endParaRPr lang="en-GB">
            <a:solidFill>
              <a:schemeClr val="tx1"/>
            </a:solidFill>
          </a:endParaRPr>
        </a:p>
      </dgm:t>
    </dgm:pt>
    <dgm:pt modelId="{22F54471-4F99-4B5A-B869-9E7DECEA5884}" type="parTrans" cxnId="{56E9E226-599D-4A65-A803-27923C35A209}">
      <dgm:prSet/>
      <dgm:spPr/>
      <dgm:t>
        <a:bodyPr/>
        <a:lstStyle/>
        <a:p>
          <a:endParaRPr lang="en-US"/>
        </a:p>
      </dgm:t>
    </dgm:pt>
    <dgm:pt modelId="{DEE09880-CC77-487E-9A1B-4614601C59ED}" type="sibTrans" cxnId="{56E9E226-599D-4A65-A803-27923C35A209}">
      <dgm:prSet/>
      <dgm:spPr/>
      <dgm:t>
        <a:bodyPr/>
        <a:lstStyle/>
        <a:p>
          <a:endParaRPr lang="en-US"/>
        </a:p>
      </dgm:t>
    </dgm:pt>
    <dgm:pt modelId="{E0834206-D4AC-47D9-A689-9E7788E66564}" type="pres">
      <dgm:prSet presAssocID="{CD1DFA64-FAAC-4939-AF7A-0C7ADBDAB8C9}" presName="linearFlow" presStyleCnt="0">
        <dgm:presLayoutVars>
          <dgm:dir/>
          <dgm:resizeHandles val="exact"/>
        </dgm:presLayoutVars>
      </dgm:prSet>
      <dgm:spPr/>
    </dgm:pt>
    <dgm:pt modelId="{EC157160-9E2A-4DB8-A947-9321BF9D05E9}" type="pres">
      <dgm:prSet presAssocID="{BF32903B-B97D-4D64-A5D2-8E8A53B42EC5}" presName="composite" presStyleCnt="0"/>
      <dgm:spPr/>
    </dgm:pt>
    <dgm:pt modelId="{A69CC116-D56C-494F-B590-8ABF961F43A0}" type="pres">
      <dgm:prSet presAssocID="{BF32903B-B97D-4D64-A5D2-8E8A53B42EC5}" presName="imgShp" presStyleLbl="fgImgPlace1" presStyleIdx="0" presStyleCnt="5" custLinFactNeighborX="-93284" custLinFactNeighborY="878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dgm:spPr>
      <dgm:extLst>
        <a:ext uri="{E40237B7-FDA0-4F09-8148-C483321AD2D9}">
          <dgm14:cNvPr xmlns:dgm14="http://schemas.microsoft.com/office/drawing/2010/diagram" id="0" name="" descr="... : Quick ways to Create Buttons using Photoshop and Illustrator"/>
        </a:ext>
      </dgm:extLst>
    </dgm:pt>
    <dgm:pt modelId="{E1B9CA2B-2A24-407B-B648-F30AF1964FF2}" type="pres">
      <dgm:prSet presAssocID="{BF32903B-B97D-4D64-A5D2-8E8A53B42EC5}" presName="txShp" presStyleLbl="node1" presStyleIdx="0" presStyleCnt="5" custScaleX="123997" custLinFactNeighborX="11860" custLinFactNeighborY="12733">
        <dgm:presLayoutVars>
          <dgm:bulletEnabled val="1"/>
        </dgm:presLayoutVars>
      </dgm:prSet>
      <dgm:spPr/>
    </dgm:pt>
    <dgm:pt modelId="{49690839-71E6-4D69-9F21-9B9412C49B1A}" type="pres">
      <dgm:prSet presAssocID="{E22E9167-5A8F-48EC-8556-67471E1B4096}" presName="spacing" presStyleCnt="0"/>
      <dgm:spPr/>
    </dgm:pt>
    <dgm:pt modelId="{450B8C81-50EB-4B7B-B422-4D7264F001B3}" type="pres">
      <dgm:prSet presAssocID="{BE54B23F-1435-43CD-96F2-FACFC94B022F}" presName="composite" presStyleCnt="0"/>
      <dgm:spPr/>
    </dgm:pt>
    <dgm:pt modelId="{A85DE135-A9A2-4109-8C86-B07729703034}" type="pres">
      <dgm:prSet presAssocID="{BE54B23F-1435-43CD-96F2-FACFC94B022F}" presName="imgShp" presStyleLbl="fgImgPlace1" presStyleIdx="1" presStyleCnt="5" custLinFactNeighborX="-93284" custLinFactNeighborY="878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dgm:spPr>
      <dgm:extLst>
        <a:ext uri="{E40237B7-FDA0-4F09-8148-C483321AD2D9}">
          <dgm14:cNvPr xmlns:dgm14="http://schemas.microsoft.com/office/drawing/2010/diagram" id="0" name="" descr="... : Quick ways to Create Buttons using Photoshop and Illustrator"/>
        </a:ext>
      </dgm:extLst>
    </dgm:pt>
    <dgm:pt modelId="{D8642466-6E85-4822-A99C-47DE2DE29478}" type="pres">
      <dgm:prSet presAssocID="{BE54B23F-1435-43CD-96F2-FACFC94B022F}" presName="txShp" presStyleLbl="node1" presStyleIdx="1" presStyleCnt="5" custScaleX="123997" custLinFactNeighborX="11860" custLinFactNeighborY="12733">
        <dgm:presLayoutVars>
          <dgm:bulletEnabled val="1"/>
        </dgm:presLayoutVars>
      </dgm:prSet>
      <dgm:spPr/>
    </dgm:pt>
    <dgm:pt modelId="{DD37FC33-BA56-4134-A254-3B2E840B1A7C}" type="pres">
      <dgm:prSet presAssocID="{30A6B3F6-F3B1-42D2-A9CE-6FCFEAAD79E7}" presName="spacing" presStyleCnt="0"/>
      <dgm:spPr/>
    </dgm:pt>
    <dgm:pt modelId="{43C4457D-DF76-4D94-B066-6DA0BD0DCEAB}" type="pres">
      <dgm:prSet presAssocID="{6294A779-02D5-41BE-BC18-23FBC6EBCA74}" presName="composite" presStyleCnt="0"/>
      <dgm:spPr/>
    </dgm:pt>
    <dgm:pt modelId="{FB6CCDDE-2BBF-4962-8CCB-D50142CDF2F5}" type="pres">
      <dgm:prSet presAssocID="{6294A779-02D5-41BE-BC18-23FBC6EBCA74}" presName="imgShp" presStyleLbl="fgImgPlace1" presStyleIdx="2" presStyleCnt="5" custLinFactNeighborX="-93284" custLinFactNeighborY="878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dgm:spPr>
      <dgm:extLst>
        <a:ext uri="{E40237B7-FDA0-4F09-8148-C483321AD2D9}">
          <dgm14:cNvPr xmlns:dgm14="http://schemas.microsoft.com/office/drawing/2010/diagram" id="0" name="" descr="... : Quick ways to Create Buttons using Photoshop and Illustrator"/>
        </a:ext>
      </dgm:extLst>
    </dgm:pt>
    <dgm:pt modelId="{CC645A3F-3655-4CBD-9F16-06D6DB10CC42}" type="pres">
      <dgm:prSet presAssocID="{6294A779-02D5-41BE-BC18-23FBC6EBCA74}" presName="txShp" presStyleLbl="node1" presStyleIdx="2" presStyleCnt="5" custScaleX="123997" custLinFactNeighborX="11860" custLinFactNeighborY="12733">
        <dgm:presLayoutVars>
          <dgm:bulletEnabled val="1"/>
        </dgm:presLayoutVars>
      </dgm:prSet>
      <dgm:spPr/>
    </dgm:pt>
    <dgm:pt modelId="{F74367F9-0C3A-432E-B4C0-6B70A70FE9F7}" type="pres">
      <dgm:prSet presAssocID="{E6EAF300-D9E5-4496-8F13-7DC9FA805E12}" presName="spacing" presStyleCnt="0"/>
      <dgm:spPr/>
    </dgm:pt>
    <dgm:pt modelId="{54362A96-3CF9-4974-B1F5-F47D6B0A8EA4}" type="pres">
      <dgm:prSet presAssocID="{29319C0A-68F4-4B52-B029-CF1AADE7C607}" presName="composite" presStyleCnt="0"/>
      <dgm:spPr/>
    </dgm:pt>
    <dgm:pt modelId="{CABFB5F7-B74D-4839-9446-C22F5A9CD608}" type="pres">
      <dgm:prSet presAssocID="{29319C0A-68F4-4B52-B029-CF1AADE7C607}" presName="imgShp" presStyleLbl="fgImgPlace1" presStyleIdx="3" presStyleCnt="5" custLinFactNeighborX="-93284" custLinFactNeighborY="878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dgm:spPr>
      <dgm:extLst>
        <a:ext uri="{E40237B7-FDA0-4F09-8148-C483321AD2D9}">
          <dgm14:cNvPr xmlns:dgm14="http://schemas.microsoft.com/office/drawing/2010/diagram" id="0" name="" descr="... : Quick ways to Create Buttons using Photoshop and Illustrator"/>
        </a:ext>
      </dgm:extLst>
    </dgm:pt>
    <dgm:pt modelId="{F6956224-F9F6-473C-94B3-338A13C0A905}" type="pres">
      <dgm:prSet presAssocID="{29319C0A-68F4-4B52-B029-CF1AADE7C607}" presName="txShp" presStyleLbl="node1" presStyleIdx="3" presStyleCnt="5" custScaleX="123997" custLinFactNeighborX="11860" custLinFactNeighborY="12733">
        <dgm:presLayoutVars>
          <dgm:bulletEnabled val="1"/>
        </dgm:presLayoutVars>
      </dgm:prSet>
      <dgm:spPr/>
    </dgm:pt>
    <dgm:pt modelId="{737BA24D-50D5-42C1-ADA7-1C1C9160F051}" type="pres">
      <dgm:prSet presAssocID="{AF4CA324-FC13-41EF-A548-A559DCCFBAA1}" presName="spacing" presStyleCnt="0"/>
      <dgm:spPr/>
    </dgm:pt>
    <dgm:pt modelId="{033BC478-3F71-42EB-BD2D-E439778C3B22}" type="pres">
      <dgm:prSet presAssocID="{0E636C98-4D9B-47F0-8917-144B27492CF7}" presName="composite" presStyleCnt="0"/>
      <dgm:spPr/>
    </dgm:pt>
    <dgm:pt modelId="{D0C5D07F-F559-4C78-9C61-5AC6C0C434AD}" type="pres">
      <dgm:prSet presAssocID="{0E636C98-4D9B-47F0-8917-144B27492CF7}" presName="imgShp" presStyleLbl="fgImgPlace1" presStyleIdx="4" presStyleCnt="5" custLinFactNeighborX="-93284" custLinFactNeighborY="878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dgm:spPr>
      <dgm:extLst>
        <a:ext uri="{E40237B7-FDA0-4F09-8148-C483321AD2D9}">
          <dgm14:cNvPr xmlns:dgm14="http://schemas.microsoft.com/office/drawing/2010/diagram" id="0" name="" descr="... : Quick ways to Create Buttons using Photoshop and Illustrator"/>
        </a:ext>
      </dgm:extLst>
    </dgm:pt>
    <dgm:pt modelId="{DA29449C-71BB-4324-A59D-2FF6BE0DED8C}" type="pres">
      <dgm:prSet presAssocID="{0E636C98-4D9B-47F0-8917-144B27492CF7}" presName="txShp" presStyleLbl="node1" presStyleIdx="4" presStyleCnt="5" custScaleX="123997" custLinFactNeighborX="11860" custLinFactNeighborY="12733">
        <dgm:presLayoutVars>
          <dgm:bulletEnabled val="1"/>
        </dgm:presLayoutVars>
      </dgm:prSet>
      <dgm:spPr/>
    </dgm:pt>
  </dgm:ptLst>
  <dgm:cxnLst>
    <dgm:cxn modelId="{C6DD121F-482B-4450-916B-44CD54DB0699}" type="presOf" srcId="{29319C0A-68F4-4B52-B029-CF1AADE7C607}" destId="{F6956224-F9F6-473C-94B3-338A13C0A905}" srcOrd="0" destOrd="0" presId="urn:microsoft.com/office/officeart/2005/8/layout/vList3"/>
    <dgm:cxn modelId="{E4DFBD20-3825-4E80-B8D2-B07C13EBF3F5}" srcId="{CD1DFA64-FAAC-4939-AF7A-0C7ADBDAB8C9}" destId="{BE54B23F-1435-43CD-96F2-FACFC94B022F}" srcOrd="1" destOrd="0" parTransId="{261C2235-01A6-4145-848F-51D9029AD571}" sibTransId="{30A6B3F6-F3B1-42D2-A9CE-6FCFEAAD79E7}"/>
    <dgm:cxn modelId="{278D8B22-55CF-4E13-A0C4-867023F89DC3}" type="presOf" srcId="{BE54B23F-1435-43CD-96F2-FACFC94B022F}" destId="{D8642466-6E85-4822-A99C-47DE2DE29478}" srcOrd="0" destOrd="0" presId="urn:microsoft.com/office/officeart/2005/8/layout/vList3"/>
    <dgm:cxn modelId="{56E9E226-599D-4A65-A803-27923C35A209}" srcId="{CD1DFA64-FAAC-4939-AF7A-0C7ADBDAB8C9}" destId="{0E636C98-4D9B-47F0-8917-144B27492CF7}" srcOrd="4" destOrd="0" parTransId="{22F54471-4F99-4B5A-B869-9E7DECEA5884}" sibTransId="{DEE09880-CC77-487E-9A1B-4614601C59ED}"/>
    <dgm:cxn modelId="{2ACE6F29-BDD3-4A3C-831B-35D09EE7916C}" srcId="{CD1DFA64-FAAC-4939-AF7A-0C7ADBDAB8C9}" destId="{BF32903B-B97D-4D64-A5D2-8E8A53B42EC5}" srcOrd="0" destOrd="0" parTransId="{ECB61A3D-5AAE-45C0-A8FC-F5FBD56C75C6}" sibTransId="{E22E9167-5A8F-48EC-8556-67471E1B4096}"/>
    <dgm:cxn modelId="{5E959539-FD14-4309-8249-187704EB44DD}" type="presOf" srcId="{0E636C98-4D9B-47F0-8917-144B27492CF7}" destId="{DA29449C-71BB-4324-A59D-2FF6BE0DED8C}" srcOrd="0" destOrd="0" presId="urn:microsoft.com/office/officeart/2005/8/layout/vList3"/>
    <dgm:cxn modelId="{2F4FFC66-65E2-491B-A71A-4AA2BF1C34F2}" type="presOf" srcId="{BF32903B-B97D-4D64-A5D2-8E8A53B42EC5}" destId="{E1B9CA2B-2A24-407B-B648-F30AF1964FF2}" srcOrd="0" destOrd="0" presId="urn:microsoft.com/office/officeart/2005/8/layout/vList3"/>
    <dgm:cxn modelId="{8563E677-4106-4880-A812-2A159B3B5545}" type="presOf" srcId="{CD1DFA64-FAAC-4939-AF7A-0C7ADBDAB8C9}" destId="{E0834206-D4AC-47D9-A689-9E7788E66564}" srcOrd="0" destOrd="0" presId="urn:microsoft.com/office/officeart/2005/8/layout/vList3"/>
    <dgm:cxn modelId="{B0BDE9C4-5653-433B-8CA4-4C43B5BD6F18}" type="presOf" srcId="{6294A779-02D5-41BE-BC18-23FBC6EBCA74}" destId="{CC645A3F-3655-4CBD-9F16-06D6DB10CC42}" srcOrd="0" destOrd="0" presId="urn:microsoft.com/office/officeart/2005/8/layout/vList3"/>
    <dgm:cxn modelId="{2068A4D7-F237-4D42-9147-1843A44E874E}" srcId="{CD1DFA64-FAAC-4939-AF7A-0C7ADBDAB8C9}" destId="{6294A779-02D5-41BE-BC18-23FBC6EBCA74}" srcOrd="2" destOrd="0" parTransId="{36B25254-4C13-4333-BDE6-78F062CC061B}" sibTransId="{E6EAF300-D9E5-4496-8F13-7DC9FA805E12}"/>
    <dgm:cxn modelId="{66F714E1-BE5E-4605-BB89-82F23ED44FF6}" srcId="{CD1DFA64-FAAC-4939-AF7A-0C7ADBDAB8C9}" destId="{29319C0A-68F4-4B52-B029-CF1AADE7C607}" srcOrd="3" destOrd="0" parTransId="{6A5B22DD-A07D-44B9-A539-FE68DB4B9035}" sibTransId="{AF4CA324-FC13-41EF-A548-A559DCCFBAA1}"/>
    <dgm:cxn modelId="{B95D86BD-5E0A-40B2-82C5-85E545A5F3AE}" type="presParOf" srcId="{E0834206-D4AC-47D9-A689-9E7788E66564}" destId="{EC157160-9E2A-4DB8-A947-9321BF9D05E9}" srcOrd="0" destOrd="0" presId="urn:microsoft.com/office/officeart/2005/8/layout/vList3"/>
    <dgm:cxn modelId="{DC50E736-6D92-4007-8BB1-C4F8BF2A03FA}" type="presParOf" srcId="{EC157160-9E2A-4DB8-A947-9321BF9D05E9}" destId="{A69CC116-D56C-494F-B590-8ABF961F43A0}" srcOrd="0" destOrd="0" presId="urn:microsoft.com/office/officeart/2005/8/layout/vList3"/>
    <dgm:cxn modelId="{D4D74D68-8802-4A60-BF2A-5688D7C1FF48}" type="presParOf" srcId="{EC157160-9E2A-4DB8-A947-9321BF9D05E9}" destId="{E1B9CA2B-2A24-407B-B648-F30AF1964FF2}" srcOrd="1" destOrd="0" presId="urn:microsoft.com/office/officeart/2005/8/layout/vList3"/>
    <dgm:cxn modelId="{0380177E-0B30-43DF-BD2B-909C7B9B4654}" type="presParOf" srcId="{E0834206-D4AC-47D9-A689-9E7788E66564}" destId="{49690839-71E6-4D69-9F21-9B9412C49B1A}" srcOrd="1" destOrd="0" presId="urn:microsoft.com/office/officeart/2005/8/layout/vList3"/>
    <dgm:cxn modelId="{DA4BC4EE-3C27-4E5A-B585-EEC25CC4D88E}" type="presParOf" srcId="{E0834206-D4AC-47D9-A689-9E7788E66564}" destId="{450B8C81-50EB-4B7B-B422-4D7264F001B3}" srcOrd="2" destOrd="0" presId="urn:microsoft.com/office/officeart/2005/8/layout/vList3"/>
    <dgm:cxn modelId="{CCB6DEDD-7EB1-4ABB-A70E-F5CE15FCE681}" type="presParOf" srcId="{450B8C81-50EB-4B7B-B422-4D7264F001B3}" destId="{A85DE135-A9A2-4109-8C86-B07729703034}" srcOrd="0" destOrd="0" presId="urn:microsoft.com/office/officeart/2005/8/layout/vList3"/>
    <dgm:cxn modelId="{C4AA6C8D-EA0B-48A0-971E-95FF87C8C863}" type="presParOf" srcId="{450B8C81-50EB-4B7B-B422-4D7264F001B3}" destId="{D8642466-6E85-4822-A99C-47DE2DE29478}" srcOrd="1" destOrd="0" presId="urn:microsoft.com/office/officeart/2005/8/layout/vList3"/>
    <dgm:cxn modelId="{E4937853-F830-4E09-84AC-4FBE7FDED05A}" type="presParOf" srcId="{E0834206-D4AC-47D9-A689-9E7788E66564}" destId="{DD37FC33-BA56-4134-A254-3B2E840B1A7C}" srcOrd="3" destOrd="0" presId="urn:microsoft.com/office/officeart/2005/8/layout/vList3"/>
    <dgm:cxn modelId="{6B3A51EF-BD5B-4991-B861-11C03ECD37CE}" type="presParOf" srcId="{E0834206-D4AC-47D9-A689-9E7788E66564}" destId="{43C4457D-DF76-4D94-B066-6DA0BD0DCEAB}" srcOrd="4" destOrd="0" presId="urn:microsoft.com/office/officeart/2005/8/layout/vList3"/>
    <dgm:cxn modelId="{BF20BC45-EFD1-410E-A908-960EE4CB0FC0}" type="presParOf" srcId="{43C4457D-DF76-4D94-B066-6DA0BD0DCEAB}" destId="{FB6CCDDE-2BBF-4962-8CCB-D50142CDF2F5}" srcOrd="0" destOrd="0" presId="urn:microsoft.com/office/officeart/2005/8/layout/vList3"/>
    <dgm:cxn modelId="{CCC0A791-576A-4675-93AF-6BE6680646F6}" type="presParOf" srcId="{43C4457D-DF76-4D94-B066-6DA0BD0DCEAB}" destId="{CC645A3F-3655-4CBD-9F16-06D6DB10CC42}" srcOrd="1" destOrd="0" presId="urn:microsoft.com/office/officeart/2005/8/layout/vList3"/>
    <dgm:cxn modelId="{5CCDE1F4-9F1A-4160-A140-3542E6A3C234}" type="presParOf" srcId="{E0834206-D4AC-47D9-A689-9E7788E66564}" destId="{F74367F9-0C3A-432E-B4C0-6B70A70FE9F7}" srcOrd="5" destOrd="0" presId="urn:microsoft.com/office/officeart/2005/8/layout/vList3"/>
    <dgm:cxn modelId="{D43C0F67-E9CE-459C-9DAF-6E14C86BF2EC}" type="presParOf" srcId="{E0834206-D4AC-47D9-A689-9E7788E66564}" destId="{54362A96-3CF9-4974-B1F5-F47D6B0A8EA4}" srcOrd="6" destOrd="0" presId="urn:microsoft.com/office/officeart/2005/8/layout/vList3"/>
    <dgm:cxn modelId="{0EB56A38-433E-475A-80FB-578DB6161D91}" type="presParOf" srcId="{54362A96-3CF9-4974-B1F5-F47D6B0A8EA4}" destId="{CABFB5F7-B74D-4839-9446-C22F5A9CD608}" srcOrd="0" destOrd="0" presId="urn:microsoft.com/office/officeart/2005/8/layout/vList3"/>
    <dgm:cxn modelId="{E528CEAC-8972-4787-9352-DBB3F2DB178A}" type="presParOf" srcId="{54362A96-3CF9-4974-B1F5-F47D6B0A8EA4}" destId="{F6956224-F9F6-473C-94B3-338A13C0A905}" srcOrd="1" destOrd="0" presId="urn:microsoft.com/office/officeart/2005/8/layout/vList3"/>
    <dgm:cxn modelId="{0A16D76F-1753-424F-848F-034BE16C66A8}" type="presParOf" srcId="{E0834206-D4AC-47D9-A689-9E7788E66564}" destId="{737BA24D-50D5-42C1-ADA7-1C1C9160F051}" srcOrd="7" destOrd="0" presId="urn:microsoft.com/office/officeart/2005/8/layout/vList3"/>
    <dgm:cxn modelId="{488E2055-772D-4159-B2FE-8FB147FB442A}" type="presParOf" srcId="{E0834206-D4AC-47D9-A689-9E7788E66564}" destId="{033BC478-3F71-42EB-BD2D-E439778C3B22}" srcOrd="8" destOrd="0" presId="urn:microsoft.com/office/officeart/2005/8/layout/vList3"/>
    <dgm:cxn modelId="{6A18C025-D94D-4F95-82D6-C4BFD3E48784}" type="presParOf" srcId="{033BC478-3F71-42EB-BD2D-E439778C3B22}" destId="{D0C5D07F-F559-4C78-9C61-5AC6C0C434AD}" srcOrd="0" destOrd="0" presId="urn:microsoft.com/office/officeart/2005/8/layout/vList3"/>
    <dgm:cxn modelId="{2C121D0D-4831-445E-B022-329F5DB82EF2}" type="presParOf" srcId="{033BC478-3F71-42EB-BD2D-E439778C3B22}" destId="{DA29449C-71BB-4324-A59D-2FF6BE0DED8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A26A9-2111-4225-82E8-C87168A6884C}">
      <dsp:nvSpPr>
        <dsp:cNvPr id="0" name=""/>
        <dsp:cNvSpPr/>
      </dsp:nvSpPr>
      <dsp:spPr>
        <a:xfrm>
          <a:off x="21647" y="0"/>
          <a:ext cx="2913695" cy="2520280"/>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solidFill>
            </a:rPr>
            <a:t>Worked in the industry since 1976. Chartered member of IOSH with hands on experience in the chemical and construction industry, retail outlets and offices. </a:t>
          </a:r>
        </a:p>
      </dsp:txBody>
      <dsp:txXfrm>
        <a:off x="504470" y="417631"/>
        <a:ext cx="1948049" cy="168501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9CA2B-2A24-407B-B648-F30AF1964FF2}">
      <dsp:nvSpPr>
        <dsp:cNvPr id="0" name=""/>
        <dsp:cNvSpPr/>
      </dsp:nvSpPr>
      <dsp:spPr>
        <a:xfrm rot="10800000">
          <a:off x="932216" y="91973"/>
          <a:ext cx="6844945" cy="708583"/>
        </a:xfrm>
        <a:prstGeom prst="homePlat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466" tIns="72390" rIns="135128"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rPr>
            <a:t>Usually issued by the Health and Safety Executive</a:t>
          </a:r>
        </a:p>
      </dsp:txBody>
      <dsp:txXfrm rot="10800000">
        <a:off x="1109362" y="91973"/>
        <a:ext cx="6667799" cy="708583"/>
      </dsp:txXfrm>
    </dsp:sp>
    <dsp:sp modelId="{A69CC116-D56C-494F-B590-8ABF961F43A0}">
      <dsp:nvSpPr>
        <dsp:cNvPr id="0" name=""/>
        <dsp:cNvSpPr/>
      </dsp:nvSpPr>
      <dsp:spPr>
        <a:xfrm>
          <a:off x="287387" y="64012"/>
          <a:ext cx="708583" cy="70858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642466-6E85-4822-A99C-47DE2DE29478}">
      <dsp:nvSpPr>
        <dsp:cNvPr id="0" name=""/>
        <dsp:cNvSpPr/>
      </dsp:nvSpPr>
      <dsp:spPr>
        <a:xfrm rot="10800000">
          <a:off x="932216" y="1012074"/>
          <a:ext cx="6844945" cy="708583"/>
        </a:xfrm>
        <a:prstGeom prst="homePlate">
          <a:avLst/>
        </a:prstGeom>
        <a:solidFill>
          <a:schemeClr val="accent1">
            <a:shade val="50000"/>
            <a:hueOff val="6983"/>
            <a:satOff val="9853"/>
            <a:lumOff val="123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466" tIns="72390" rIns="135128"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rPr>
            <a:t>Following Guidance is not compulsory unless specifically stated</a:t>
          </a:r>
        </a:p>
      </dsp:txBody>
      <dsp:txXfrm rot="10800000">
        <a:off x="1109362" y="1012074"/>
        <a:ext cx="6667799" cy="708583"/>
      </dsp:txXfrm>
    </dsp:sp>
    <dsp:sp modelId="{A85DE135-A9A2-4109-8C86-B07729703034}">
      <dsp:nvSpPr>
        <dsp:cNvPr id="0" name=""/>
        <dsp:cNvSpPr/>
      </dsp:nvSpPr>
      <dsp:spPr>
        <a:xfrm>
          <a:off x="287387" y="984114"/>
          <a:ext cx="708583" cy="70858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645A3F-3655-4CBD-9F16-06D6DB10CC42}">
      <dsp:nvSpPr>
        <dsp:cNvPr id="0" name=""/>
        <dsp:cNvSpPr/>
      </dsp:nvSpPr>
      <dsp:spPr>
        <a:xfrm rot="10800000">
          <a:off x="932216" y="1932176"/>
          <a:ext cx="6844945" cy="708583"/>
        </a:xfrm>
        <a:prstGeom prst="homePlate">
          <a:avLst/>
        </a:prstGeom>
        <a:solidFill>
          <a:schemeClr val="accent1">
            <a:shade val="50000"/>
            <a:hueOff val="13965"/>
            <a:satOff val="19706"/>
            <a:lumOff val="247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466" tIns="72390" rIns="135128"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rPr>
            <a:t>Free to take other actions</a:t>
          </a:r>
          <a:endParaRPr lang="en-US" sz="1900" kern="1200" dirty="0">
            <a:solidFill>
              <a:schemeClr val="tx1"/>
            </a:solidFill>
          </a:endParaRPr>
        </a:p>
      </dsp:txBody>
      <dsp:txXfrm rot="10800000">
        <a:off x="1109362" y="1932176"/>
        <a:ext cx="6667799" cy="708583"/>
      </dsp:txXfrm>
    </dsp:sp>
    <dsp:sp modelId="{FB6CCDDE-2BBF-4962-8CCB-D50142CDF2F5}">
      <dsp:nvSpPr>
        <dsp:cNvPr id="0" name=""/>
        <dsp:cNvSpPr/>
      </dsp:nvSpPr>
      <dsp:spPr>
        <a:xfrm>
          <a:off x="287387" y="1904215"/>
          <a:ext cx="708583" cy="70858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956224-F9F6-473C-94B3-338A13C0A905}">
      <dsp:nvSpPr>
        <dsp:cNvPr id="0" name=""/>
        <dsp:cNvSpPr/>
      </dsp:nvSpPr>
      <dsp:spPr>
        <a:xfrm rot="10800000">
          <a:off x="932216" y="2852277"/>
          <a:ext cx="6844945" cy="708583"/>
        </a:xfrm>
        <a:prstGeom prst="homePlate">
          <a:avLst/>
        </a:prstGeom>
        <a:solidFill>
          <a:schemeClr val="accent1">
            <a:shade val="50000"/>
            <a:hueOff val="13965"/>
            <a:satOff val="19706"/>
            <a:lumOff val="247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466"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2"/>
              </a:solidFill>
              <a:ea typeface="ＭＳ Ｐゴシック" pitchFamily="34" charset="-128"/>
              <a:sym typeface="Wingdings" panose="05000000000000000000" pitchFamily="2" charset="2"/>
            </a:rPr>
            <a:t>Normally doing enough to comply with the law</a:t>
          </a:r>
          <a:endParaRPr lang="en-GB" sz="1900" kern="1200" dirty="0">
            <a:solidFill>
              <a:schemeClr val="tx1"/>
            </a:solidFill>
          </a:endParaRPr>
        </a:p>
      </dsp:txBody>
      <dsp:txXfrm rot="10800000">
        <a:off x="1109362" y="2852277"/>
        <a:ext cx="6667799" cy="708583"/>
      </dsp:txXfrm>
    </dsp:sp>
    <dsp:sp modelId="{CABFB5F7-B74D-4839-9446-C22F5A9CD608}">
      <dsp:nvSpPr>
        <dsp:cNvPr id="0" name=""/>
        <dsp:cNvSpPr/>
      </dsp:nvSpPr>
      <dsp:spPr>
        <a:xfrm>
          <a:off x="287387" y="2824316"/>
          <a:ext cx="708583" cy="70858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29449C-71BB-4324-A59D-2FF6BE0DED8C}">
      <dsp:nvSpPr>
        <dsp:cNvPr id="0" name=""/>
        <dsp:cNvSpPr/>
      </dsp:nvSpPr>
      <dsp:spPr>
        <a:xfrm rot="10800000">
          <a:off x="932216" y="3683904"/>
          <a:ext cx="6844945" cy="708583"/>
        </a:xfrm>
        <a:prstGeom prst="homePlate">
          <a:avLst/>
        </a:prstGeom>
        <a:solidFill>
          <a:schemeClr val="accent1">
            <a:shade val="50000"/>
            <a:hueOff val="6983"/>
            <a:satOff val="9853"/>
            <a:lumOff val="123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466"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2"/>
              </a:solidFill>
              <a:ea typeface="ＭＳ Ｐゴシック" pitchFamily="34" charset="-128"/>
              <a:sym typeface="Wingdings" panose="05000000000000000000" pitchFamily="2" charset="2"/>
            </a:rPr>
            <a:t>Inspectors seeking compliance may refer to Guidance</a:t>
          </a:r>
          <a:endParaRPr lang="en-GB" sz="1900" kern="1200" dirty="0">
            <a:solidFill>
              <a:schemeClr val="tx1"/>
            </a:solidFill>
          </a:endParaRPr>
        </a:p>
      </dsp:txBody>
      <dsp:txXfrm rot="10800000">
        <a:off x="1109362" y="3683904"/>
        <a:ext cx="6667799" cy="708583"/>
      </dsp:txXfrm>
    </dsp:sp>
    <dsp:sp modelId="{D0C5D07F-F559-4C78-9C61-5AC6C0C434AD}">
      <dsp:nvSpPr>
        <dsp:cNvPr id="0" name=""/>
        <dsp:cNvSpPr/>
      </dsp:nvSpPr>
      <dsp:spPr>
        <a:xfrm>
          <a:off x="287387" y="3683904"/>
          <a:ext cx="708583" cy="70858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6CAC2-992F-4CA1-8E0F-A41DCEC33598}">
      <dsp:nvSpPr>
        <dsp:cNvPr id="0" name=""/>
        <dsp:cNvSpPr/>
      </dsp:nvSpPr>
      <dsp:spPr>
        <a:xfrm>
          <a:off x="2" y="0"/>
          <a:ext cx="8211354" cy="206204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BA94C8-8EF0-46CD-9739-2D05C03EB430}">
      <dsp:nvSpPr>
        <dsp:cNvPr id="0" name=""/>
        <dsp:cNvSpPr/>
      </dsp:nvSpPr>
      <dsp:spPr>
        <a:xfrm>
          <a:off x="252721" y="287877"/>
          <a:ext cx="3720772" cy="16593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1"/>
              </a:solidFill>
            </a:rPr>
            <a:t>38 UK construction workers killed during 2017 – 2018</a:t>
          </a:r>
        </a:p>
        <a:p>
          <a:pPr marL="0" lvl="0" indent="0" algn="ctr" defTabSz="577850">
            <a:lnSpc>
              <a:spcPct val="90000"/>
            </a:lnSpc>
            <a:spcBef>
              <a:spcPct val="0"/>
            </a:spcBef>
            <a:spcAft>
              <a:spcPct val="35000"/>
            </a:spcAft>
            <a:buNone/>
          </a:pPr>
          <a:r>
            <a:rPr lang="en-GB" sz="1300" kern="1200" dirty="0">
              <a:solidFill>
                <a:schemeClr val="tx1"/>
              </a:solidFill>
            </a:rPr>
            <a:t>30 killed in 2016 / 2017 </a:t>
          </a:r>
        </a:p>
        <a:p>
          <a:pPr marL="0" lvl="0" indent="0" algn="ctr" defTabSz="577850">
            <a:lnSpc>
              <a:spcPct val="90000"/>
            </a:lnSpc>
            <a:spcBef>
              <a:spcPct val="0"/>
            </a:spcBef>
            <a:spcAft>
              <a:spcPct val="35000"/>
            </a:spcAft>
            <a:buNone/>
          </a:pPr>
          <a:r>
            <a:rPr lang="en-GB" sz="1300" kern="1200" dirty="0">
              <a:solidFill>
                <a:schemeClr val="tx1"/>
              </a:solidFill>
            </a:rPr>
            <a:t>47 killed in 2015 / 2016</a:t>
          </a:r>
        </a:p>
        <a:p>
          <a:pPr marL="0" lvl="0" indent="0" algn="ctr" defTabSz="577850">
            <a:lnSpc>
              <a:spcPct val="90000"/>
            </a:lnSpc>
            <a:spcBef>
              <a:spcPct val="0"/>
            </a:spcBef>
            <a:spcAft>
              <a:spcPct val="35000"/>
            </a:spcAft>
            <a:buNone/>
          </a:pPr>
          <a:r>
            <a:rPr lang="en-GB" sz="1300" kern="1200" dirty="0">
              <a:solidFill>
                <a:schemeClr val="tx1"/>
              </a:solidFill>
            </a:rPr>
            <a:t>35 killed in 2014 / 2015</a:t>
          </a:r>
        </a:p>
        <a:p>
          <a:pPr marL="0" lvl="0" indent="0" algn="ctr" defTabSz="577850">
            <a:lnSpc>
              <a:spcPct val="90000"/>
            </a:lnSpc>
            <a:spcBef>
              <a:spcPct val="0"/>
            </a:spcBef>
            <a:spcAft>
              <a:spcPct val="35000"/>
            </a:spcAft>
            <a:buNone/>
          </a:pPr>
          <a:r>
            <a:rPr lang="en-GB" sz="1300" kern="1200" dirty="0">
              <a:solidFill>
                <a:schemeClr val="tx1"/>
              </a:solidFill>
            </a:rPr>
            <a:t>Average deaths for last five years was 39</a:t>
          </a:r>
        </a:p>
      </dsp:txBody>
      <dsp:txXfrm>
        <a:off x="333721" y="368877"/>
        <a:ext cx="3558772" cy="1497300"/>
      </dsp:txXfrm>
    </dsp:sp>
    <dsp:sp modelId="{4EA20CDB-A869-40B8-B85C-90044B8B7159}">
      <dsp:nvSpPr>
        <dsp:cNvPr id="0" name=""/>
        <dsp:cNvSpPr/>
      </dsp:nvSpPr>
      <dsp:spPr>
        <a:xfrm>
          <a:off x="4205815" y="201370"/>
          <a:ext cx="3720772" cy="16593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1"/>
              </a:solidFill>
            </a:rPr>
            <a:t>Agriculture, Waste Recycling and Manufacturing also high risk areas</a:t>
          </a:r>
        </a:p>
      </dsp:txBody>
      <dsp:txXfrm>
        <a:off x="4286815" y="282370"/>
        <a:ext cx="3558772" cy="14973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F098B-1519-472B-B0ED-537902D7D667}">
      <dsp:nvSpPr>
        <dsp:cNvPr id="0" name=""/>
        <dsp:cNvSpPr/>
      </dsp:nvSpPr>
      <dsp:spPr>
        <a:xfrm>
          <a:off x="0" y="119007"/>
          <a:ext cx="8136904" cy="431730"/>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rPr>
            <a:t>30 in 2016 / 2017 is the lowest number of deaths on record</a:t>
          </a:r>
        </a:p>
      </dsp:txBody>
      <dsp:txXfrm>
        <a:off x="21075" y="140082"/>
        <a:ext cx="8094754" cy="389580"/>
      </dsp:txXfrm>
    </dsp:sp>
    <dsp:sp modelId="{88DC0E66-DB8C-4222-AA7F-229B3EC6BD44}">
      <dsp:nvSpPr>
        <dsp:cNvPr id="0" name=""/>
        <dsp:cNvSpPr/>
      </dsp:nvSpPr>
      <dsp:spPr>
        <a:xfrm>
          <a:off x="0" y="595705"/>
          <a:ext cx="8136904" cy="431730"/>
        </a:xfrm>
        <a:prstGeom prst="roundRect">
          <a:avLst/>
        </a:prstGeom>
        <a:solidFill>
          <a:schemeClr val="accent1">
            <a:shade val="50000"/>
            <a:hueOff val="6983"/>
            <a:satOff val="9853"/>
            <a:lumOff val="123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rPr>
            <a:t>144 fatalities in total for 2017 / 2018. Up 9 from 2016 / 2017</a:t>
          </a:r>
        </a:p>
      </dsp:txBody>
      <dsp:txXfrm>
        <a:off x="21075" y="616780"/>
        <a:ext cx="8094754" cy="389580"/>
      </dsp:txXfrm>
    </dsp:sp>
    <dsp:sp modelId="{5646CC23-1B16-4143-904B-D83252C04453}">
      <dsp:nvSpPr>
        <dsp:cNvPr id="0" name=""/>
        <dsp:cNvSpPr/>
      </dsp:nvSpPr>
      <dsp:spPr>
        <a:xfrm>
          <a:off x="0" y="1079275"/>
          <a:ext cx="8136904" cy="431730"/>
        </a:xfrm>
        <a:prstGeom prst="roundRect">
          <a:avLst/>
        </a:prstGeom>
        <a:solidFill>
          <a:schemeClr val="accent1">
            <a:shade val="50000"/>
            <a:hueOff val="13965"/>
            <a:satOff val="19706"/>
            <a:lumOff val="247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rPr>
            <a:t>Average fatalities for last 5 years was 142 – Not in decline !</a:t>
          </a:r>
        </a:p>
      </dsp:txBody>
      <dsp:txXfrm>
        <a:off x="21075" y="1100350"/>
        <a:ext cx="8094754" cy="389580"/>
      </dsp:txXfrm>
    </dsp:sp>
    <dsp:sp modelId="{5E8A6F72-D066-4970-90B1-382D5BAED177}">
      <dsp:nvSpPr>
        <dsp:cNvPr id="0" name=""/>
        <dsp:cNvSpPr/>
      </dsp:nvSpPr>
      <dsp:spPr>
        <a:xfrm>
          <a:off x="0" y="1562845"/>
          <a:ext cx="8136904" cy="431730"/>
        </a:xfrm>
        <a:prstGeom prst="roundRect">
          <a:avLst/>
        </a:prstGeom>
        <a:solidFill>
          <a:schemeClr val="accent1">
            <a:shade val="50000"/>
            <a:hueOff val="13965"/>
            <a:satOff val="19706"/>
            <a:lumOff val="247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rPr>
            <a:t>Older and self employed workers fatalities increased  </a:t>
          </a:r>
        </a:p>
      </dsp:txBody>
      <dsp:txXfrm>
        <a:off x="21075" y="1583920"/>
        <a:ext cx="8094754" cy="389580"/>
      </dsp:txXfrm>
    </dsp:sp>
    <dsp:sp modelId="{00827731-6DD5-4E7B-8D26-937EA1290853}">
      <dsp:nvSpPr>
        <dsp:cNvPr id="0" name=""/>
        <dsp:cNvSpPr/>
      </dsp:nvSpPr>
      <dsp:spPr>
        <a:xfrm>
          <a:off x="0" y="2046415"/>
          <a:ext cx="8136904" cy="431730"/>
        </a:xfrm>
        <a:prstGeom prst="roundRect">
          <a:avLst/>
        </a:prstGeom>
        <a:solidFill>
          <a:schemeClr val="accent1">
            <a:shade val="50000"/>
            <a:hueOff val="6983"/>
            <a:satOff val="9853"/>
            <a:lumOff val="123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rPr>
            <a:t>Agriculture (44% of fatalities) and Construction (30 % of fatalities)</a:t>
          </a:r>
        </a:p>
      </dsp:txBody>
      <dsp:txXfrm>
        <a:off x="21075" y="2067490"/>
        <a:ext cx="8094754" cy="3895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F098B-1519-472B-B0ED-537902D7D667}">
      <dsp:nvSpPr>
        <dsp:cNvPr id="0" name=""/>
        <dsp:cNvSpPr/>
      </dsp:nvSpPr>
      <dsp:spPr>
        <a:xfrm>
          <a:off x="0" y="118740"/>
          <a:ext cx="8136904" cy="954719"/>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1.2 million workers suffer from a work related illness</a:t>
          </a:r>
          <a:endParaRPr lang="en-GB" sz="2400" kern="1200" dirty="0">
            <a:solidFill>
              <a:schemeClr val="tx1"/>
            </a:solidFill>
          </a:endParaRPr>
        </a:p>
      </dsp:txBody>
      <dsp:txXfrm>
        <a:off x="46606" y="165346"/>
        <a:ext cx="8043692" cy="861507"/>
      </dsp:txXfrm>
    </dsp:sp>
    <dsp:sp modelId="{88DC0E66-DB8C-4222-AA7F-229B3EC6BD44}">
      <dsp:nvSpPr>
        <dsp:cNvPr id="0" name=""/>
        <dsp:cNvSpPr/>
      </dsp:nvSpPr>
      <dsp:spPr>
        <a:xfrm>
          <a:off x="0" y="1133417"/>
          <a:ext cx="8136904" cy="954719"/>
        </a:xfrm>
        <a:prstGeom prst="roundRect">
          <a:avLst/>
        </a:prstGeom>
        <a:solidFill>
          <a:schemeClr val="accent1">
            <a:shade val="50000"/>
            <a:hueOff val="6983"/>
            <a:satOff val="9853"/>
            <a:lumOff val="123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2595 mesothelioma deaths due to past exposure to asbestos (2016)</a:t>
          </a:r>
          <a:endParaRPr lang="en-GB" sz="2400" kern="1200" dirty="0">
            <a:solidFill>
              <a:schemeClr val="tx1"/>
            </a:solidFill>
          </a:endParaRPr>
        </a:p>
      </dsp:txBody>
      <dsp:txXfrm>
        <a:off x="46606" y="1180023"/>
        <a:ext cx="8043692" cy="861507"/>
      </dsp:txXfrm>
    </dsp:sp>
    <dsp:sp modelId="{5646CC23-1B16-4143-904B-D83252C04453}">
      <dsp:nvSpPr>
        <dsp:cNvPr id="0" name=""/>
        <dsp:cNvSpPr/>
      </dsp:nvSpPr>
      <dsp:spPr>
        <a:xfrm>
          <a:off x="0" y="2157257"/>
          <a:ext cx="8136904" cy="954719"/>
        </a:xfrm>
        <a:prstGeom prst="roundRect">
          <a:avLst/>
        </a:prstGeom>
        <a:solidFill>
          <a:schemeClr val="accent1">
            <a:shade val="50000"/>
            <a:hueOff val="13965"/>
            <a:satOff val="19706"/>
            <a:lumOff val="247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tx1"/>
              </a:solidFill>
            </a:rPr>
            <a:t>76,000 other injuries reported under RIDDOR</a:t>
          </a:r>
          <a:endParaRPr lang="en-GB" sz="2400" kern="1200">
            <a:solidFill>
              <a:schemeClr val="tx1"/>
            </a:solidFill>
          </a:endParaRPr>
        </a:p>
      </dsp:txBody>
      <dsp:txXfrm>
        <a:off x="46606" y="2203863"/>
        <a:ext cx="8043692" cy="861507"/>
      </dsp:txXfrm>
    </dsp:sp>
    <dsp:sp modelId="{5E8A6F72-D066-4970-90B1-382D5BAED177}">
      <dsp:nvSpPr>
        <dsp:cNvPr id="0" name=""/>
        <dsp:cNvSpPr/>
      </dsp:nvSpPr>
      <dsp:spPr>
        <a:xfrm>
          <a:off x="0" y="3181097"/>
          <a:ext cx="8136904" cy="954719"/>
        </a:xfrm>
        <a:prstGeom prst="roundRect">
          <a:avLst/>
        </a:prstGeom>
        <a:solidFill>
          <a:schemeClr val="accent1">
            <a:shade val="50000"/>
            <a:hueOff val="13965"/>
            <a:satOff val="19706"/>
            <a:lumOff val="247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27.3 million working days lost due to work related illness and injury</a:t>
          </a:r>
          <a:endParaRPr lang="en-GB" sz="2400" kern="1200" dirty="0">
            <a:solidFill>
              <a:schemeClr val="tx1"/>
            </a:solidFill>
          </a:endParaRPr>
        </a:p>
      </dsp:txBody>
      <dsp:txXfrm>
        <a:off x="46606" y="3227703"/>
        <a:ext cx="8043692" cy="861507"/>
      </dsp:txXfrm>
    </dsp:sp>
    <dsp:sp modelId="{00827731-6DD5-4E7B-8D26-937EA1290853}">
      <dsp:nvSpPr>
        <dsp:cNvPr id="0" name=""/>
        <dsp:cNvSpPr/>
      </dsp:nvSpPr>
      <dsp:spPr>
        <a:xfrm>
          <a:off x="0" y="4204937"/>
          <a:ext cx="8136904" cy="954719"/>
        </a:xfrm>
        <a:prstGeom prst="roundRect">
          <a:avLst/>
        </a:prstGeom>
        <a:solidFill>
          <a:schemeClr val="accent1">
            <a:shade val="50000"/>
            <a:hueOff val="6983"/>
            <a:satOff val="9853"/>
            <a:lumOff val="123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£14.8 billion estimated cost of injuries and ill health from current work conditions (2016 – 2017) </a:t>
          </a:r>
          <a:endParaRPr lang="en-GB" sz="2400" kern="1200" dirty="0">
            <a:solidFill>
              <a:schemeClr val="tx1"/>
            </a:solidFill>
          </a:endParaRPr>
        </a:p>
      </dsp:txBody>
      <dsp:txXfrm>
        <a:off x="46606" y="4251543"/>
        <a:ext cx="8043692" cy="86150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F098B-1519-472B-B0ED-537902D7D667}">
      <dsp:nvSpPr>
        <dsp:cNvPr id="0" name=""/>
        <dsp:cNvSpPr/>
      </dsp:nvSpPr>
      <dsp:spPr>
        <a:xfrm>
          <a:off x="0" y="1584"/>
          <a:ext cx="8136904" cy="1067031"/>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3155 enforcement notices to construction duty holders</a:t>
          </a:r>
        </a:p>
        <a:p>
          <a:pPr marL="0" lvl="0" indent="0" algn="l" defTabSz="711200">
            <a:lnSpc>
              <a:spcPct val="90000"/>
            </a:lnSpc>
            <a:spcBef>
              <a:spcPct val="0"/>
            </a:spcBef>
            <a:spcAft>
              <a:spcPct val="35000"/>
            </a:spcAft>
            <a:buNone/>
          </a:pPr>
          <a:r>
            <a:rPr lang="en-GB" sz="1600" kern="1200" dirty="0">
              <a:solidFill>
                <a:schemeClr val="tx1"/>
              </a:solidFill>
            </a:rPr>
            <a:t>1793 were prohibition notices / 1362 were improvement notices / 7993 were potential breaches of acts or regulations</a:t>
          </a:r>
        </a:p>
      </dsp:txBody>
      <dsp:txXfrm>
        <a:off x="52088" y="53672"/>
        <a:ext cx="8032728" cy="962855"/>
      </dsp:txXfrm>
    </dsp:sp>
    <dsp:sp modelId="{88DC0E66-DB8C-4222-AA7F-229B3EC6BD44}">
      <dsp:nvSpPr>
        <dsp:cNvPr id="0" name=""/>
        <dsp:cNvSpPr/>
      </dsp:nvSpPr>
      <dsp:spPr>
        <a:xfrm>
          <a:off x="0" y="1069951"/>
          <a:ext cx="8136904" cy="1067031"/>
        </a:xfrm>
        <a:prstGeom prst="roundRect">
          <a:avLst/>
        </a:prstGeom>
        <a:solidFill>
          <a:schemeClr val="accent1">
            <a:shade val="50000"/>
            <a:hueOff val="6983"/>
            <a:satOff val="9853"/>
            <a:lumOff val="123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HASAWA 3391</a:t>
          </a:r>
        </a:p>
        <a:p>
          <a:pPr marL="0" lvl="0" indent="0" algn="l" defTabSz="711200">
            <a:lnSpc>
              <a:spcPct val="90000"/>
            </a:lnSpc>
            <a:spcBef>
              <a:spcPct val="0"/>
            </a:spcBef>
            <a:spcAft>
              <a:spcPct val="35000"/>
            </a:spcAft>
            <a:buNone/>
          </a:pPr>
          <a:r>
            <a:rPr lang="en-GB" sz="1600" kern="1200" dirty="0">
              <a:solidFill>
                <a:schemeClr val="tx1"/>
              </a:solidFill>
            </a:rPr>
            <a:t>Work at Height Regulations – 1790</a:t>
          </a:r>
        </a:p>
        <a:p>
          <a:pPr marL="0" lvl="0" indent="0" algn="l" defTabSz="711200">
            <a:lnSpc>
              <a:spcPct val="90000"/>
            </a:lnSpc>
            <a:spcBef>
              <a:spcPct val="0"/>
            </a:spcBef>
            <a:spcAft>
              <a:spcPct val="35000"/>
            </a:spcAft>
            <a:buNone/>
          </a:pPr>
          <a:r>
            <a:rPr lang="en-GB" sz="1600" kern="1200" dirty="0">
              <a:solidFill>
                <a:schemeClr val="tx1"/>
              </a:solidFill>
            </a:rPr>
            <a:t>CDM 2015 – 1699 (third largest</a:t>
          </a:r>
          <a:r>
            <a:rPr lang="en-GB" sz="2000" kern="1200" dirty="0">
              <a:solidFill>
                <a:schemeClr val="tx1"/>
              </a:solidFill>
            </a:rPr>
            <a:t>)</a:t>
          </a:r>
        </a:p>
      </dsp:txBody>
      <dsp:txXfrm>
        <a:off x="52088" y="1122039"/>
        <a:ext cx="8032728" cy="962855"/>
      </dsp:txXfrm>
    </dsp:sp>
    <dsp:sp modelId="{5646CC23-1B16-4143-904B-D83252C04453}">
      <dsp:nvSpPr>
        <dsp:cNvPr id="0" name=""/>
        <dsp:cNvSpPr/>
      </dsp:nvSpPr>
      <dsp:spPr>
        <a:xfrm>
          <a:off x="0" y="2154298"/>
          <a:ext cx="8136904" cy="960637"/>
        </a:xfrm>
        <a:prstGeom prst="roundRect">
          <a:avLst/>
        </a:prstGeom>
        <a:solidFill>
          <a:schemeClr val="accent1">
            <a:shade val="50000"/>
            <a:hueOff val="13965"/>
            <a:satOff val="19706"/>
            <a:lumOff val="247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en-GB" sz="1600" kern="1200" dirty="0">
            <a:solidFill>
              <a:schemeClr val="tx1"/>
            </a:solidFill>
          </a:endParaRPr>
        </a:p>
        <a:p>
          <a:pPr marL="0" lvl="0" indent="0" algn="l" defTabSz="711200">
            <a:lnSpc>
              <a:spcPct val="90000"/>
            </a:lnSpc>
            <a:spcBef>
              <a:spcPct val="0"/>
            </a:spcBef>
            <a:spcAft>
              <a:spcPct val="35000"/>
            </a:spcAft>
            <a:buNone/>
          </a:pPr>
          <a:r>
            <a:rPr lang="en-GB" sz="1600" kern="1200" dirty="0">
              <a:solidFill>
                <a:schemeClr val="tx1"/>
              </a:solidFill>
            </a:rPr>
            <a:t>CDM 2015 - Principal Contractor (489); Contractor (278); Client Duties (99); Principal Designer (5) and Designer (2)</a:t>
          </a:r>
        </a:p>
        <a:p>
          <a:pPr marL="0" lvl="0" indent="0" algn="l" defTabSz="711200">
            <a:lnSpc>
              <a:spcPct val="90000"/>
            </a:lnSpc>
            <a:spcBef>
              <a:spcPct val="0"/>
            </a:spcBef>
            <a:spcAft>
              <a:spcPct val="35000"/>
            </a:spcAft>
            <a:buNone/>
          </a:pPr>
          <a:endParaRPr lang="en-GB" sz="2000" kern="1200" dirty="0">
            <a:solidFill>
              <a:schemeClr val="tx1"/>
            </a:solidFill>
          </a:endParaRPr>
        </a:p>
      </dsp:txBody>
      <dsp:txXfrm>
        <a:off x="46894" y="2201192"/>
        <a:ext cx="8043116" cy="866849"/>
      </dsp:txXfrm>
    </dsp:sp>
    <dsp:sp modelId="{5E8A6F72-D066-4970-90B1-382D5BAED177}">
      <dsp:nvSpPr>
        <dsp:cNvPr id="0" name=""/>
        <dsp:cNvSpPr/>
      </dsp:nvSpPr>
      <dsp:spPr>
        <a:xfrm>
          <a:off x="0" y="3124924"/>
          <a:ext cx="8136904" cy="1067031"/>
        </a:xfrm>
        <a:prstGeom prst="roundRect">
          <a:avLst/>
        </a:prstGeom>
        <a:solidFill>
          <a:schemeClr val="accent1">
            <a:shade val="50000"/>
            <a:hueOff val="13965"/>
            <a:satOff val="19706"/>
            <a:lumOff val="247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Principal Contractor – plan, manage, monitor &amp; co-ordinate work</a:t>
          </a:r>
        </a:p>
        <a:p>
          <a:pPr marL="0" lvl="0" indent="0" algn="l" defTabSz="711200">
            <a:lnSpc>
              <a:spcPct val="90000"/>
            </a:lnSpc>
            <a:spcBef>
              <a:spcPct val="0"/>
            </a:spcBef>
            <a:spcAft>
              <a:spcPct val="35000"/>
            </a:spcAft>
            <a:buNone/>
          </a:pPr>
          <a:r>
            <a:rPr lang="en-GB" sz="1600" kern="1200" dirty="0">
              <a:solidFill>
                <a:schemeClr val="tx1"/>
              </a:solidFill>
            </a:rPr>
            <a:t>Contractor – plan….etc; skills, knowledge of site staff and welfare facilities</a:t>
          </a:r>
        </a:p>
        <a:p>
          <a:pPr marL="0" lvl="0" indent="0" algn="l" defTabSz="711200">
            <a:lnSpc>
              <a:spcPct val="90000"/>
            </a:lnSpc>
            <a:spcBef>
              <a:spcPct val="0"/>
            </a:spcBef>
            <a:spcAft>
              <a:spcPct val="35000"/>
            </a:spcAft>
            <a:buNone/>
          </a:pPr>
          <a:endParaRPr lang="en-GB" sz="1600" kern="1200" dirty="0">
            <a:solidFill>
              <a:schemeClr val="tx1"/>
            </a:solidFill>
          </a:endParaRPr>
        </a:p>
      </dsp:txBody>
      <dsp:txXfrm>
        <a:off x="52088" y="3177012"/>
        <a:ext cx="8032728" cy="962855"/>
      </dsp:txXfrm>
    </dsp:sp>
    <dsp:sp modelId="{00827731-6DD5-4E7B-8D26-937EA1290853}">
      <dsp:nvSpPr>
        <dsp:cNvPr id="0" name=""/>
        <dsp:cNvSpPr/>
      </dsp:nvSpPr>
      <dsp:spPr>
        <a:xfrm>
          <a:off x="0" y="4201943"/>
          <a:ext cx="8136904" cy="1067031"/>
        </a:xfrm>
        <a:prstGeom prst="roundRect">
          <a:avLst/>
        </a:prstGeom>
        <a:solidFill>
          <a:schemeClr val="accent1">
            <a:shade val="50000"/>
            <a:hueOff val="6983"/>
            <a:satOff val="9853"/>
            <a:lumOff val="123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Also, issues around excavations (86); fire safety (58) and stability of structures (54)</a:t>
          </a:r>
        </a:p>
      </dsp:txBody>
      <dsp:txXfrm>
        <a:off x="52088" y="4254031"/>
        <a:ext cx="8032728" cy="96285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419FD6-1541-4616-B018-C48687DB720B}">
      <dsp:nvSpPr>
        <dsp:cNvPr id="0" name=""/>
        <dsp:cNvSpPr/>
      </dsp:nvSpPr>
      <dsp:spPr>
        <a:xfrm>
          <a:off x="7852" y="164559"/>
          <a:ext cx="1495211" cy="1228457"/>
        </a:xfrm>
        <a:prstGeom prst="roundRect">
          <a:avLst>
            <a:gd name="adj" fmla="val 1000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Part 1 Commencement, Interpretation and Application</a:t>
          </a:r>
          <a:endParaRPr lang="en-GB" sz="1200" kern="1200" dirty="0">
            <a:solidFill>
              <a:schemeClr val="tx1"/>
            </a:solidFill>
          </a:endParaRPr>
        </a:p>
      </dsp:txBody>
      <dsp:txXfrm>
        <a:off x="43832" y="200539"/>
        <a:ext cx="1423251" cy="1156497"/>
      </dsp:txXfrm>
    </dsp:sp>
    <dsp:sp modelId="{8109DC09-7508-4A54-900C-F94C563A6063}">
      <dsp:nvSpPr>
        <dsp:cNvPr id="0" name=""/>
        <dsp:cNvSpPr/>
      </dsp:nvSpPr>
      <dsp:spPr>
        <a:xfrm>
          <a:off x="1618929" y="635115"/>
          <a:ext cx="245633" cy="287344"/>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tx1"/>
            </a:solidFill>
          </a:endParaRPr>
        </a:p>
      </dsp:txBody>
      <dsp:txXfrm>
        <a:off x="1618929" y="692584"/>
        <a:ext cx="171943" cy="172406"/>
      </dsp:txXfrm>
    </dsp:sp>
    <dsp:sp modelId="{0CAE78DD-F434-4681-8B97-33090708C78E}">
      <dsp:nvSpPr>
        <dsp:cNvPr id="0" name=""/>
        <dsp:cNvSpPr/>
      </dsp:nvSpPr>
      <dsp:spPr>
        <a:xfrm>
          <a:off x="1966523" y="164559"/>
          <a:ext cx="1158647" cy="1228457"/>
        </a:xfrm>
        <a:prstGeom prst="roundRect">
          <a:avLst>
            <a:gd name="adj" fmla="val 10000"/>
          </a:avLst>
        </a:prstGeom>
        <a:solidFill>
          <a:schemeClr val="accent1">
            <a:shade val="50000"/>
            <a:hueOff val="6983"/>
            <a:satOff val="9853"/>
            <a:lumOff val="123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Part 2 </a:t>
          </a:r>
        </a:p>
        <a:p>
          <a:pPr marL="0" lvl="0" indent="0" algn="ctr" defTabSz="533400">
            <a:lnSpc>
              <a:spcPct val="90000"/>
            </a:lnSpc>
            <a:spcBef>
              <a:spcPct val="0"/>
            </a:spcBef>
            <a:spcAft>
              <a:spcPct val="35000"/>
            </a:spcAft>
            <a:buNone/>
          </a:pPr>
          <a:r>
            <a:rPr lang="en-US" sz="1200" kern="1200" dirty="0">
              <a:solidFill>
                <a:schemeClr val="tx1"/>
              </a:solidFill>
            </a:rPr>
            <a:t>Client Duties</a:t>
          </a:r>
          <a:endParaRPr lang="en-GB" sz="1200" kern="1200" dirty="0">
            <a:solidFill>
              <a:schemeClr val="tx1"/>
            </a:solidFill>
          </a:endParaRPr>
        </a:p>
      </dsp:txBody>
      <dsp:txXfrm>
        <a:off x="2000459" y="198495"/>
        <a:ext cx="1090775" cy="1160585"/>
      </dsp:txXfrm>
    </dsp:sp>
    <dsp:sp modelId="{13B6FEEB-149B-4240-B9BD-BE825BEA3292}">
      <dsp:nvSpPr>
        <dsp:cNvPr id="0" name=""/>
        <dsp:cNvSpPr/>
      </dsp:nvSpPr>
      <dsp:spPr>
        <a:xfrm>
          <a:off x="3241035" y="635115"/>
          <a:ext cx="245633" cy="287344"/>
        </a:xfrm>
        <a:prstGeom prst="rightArrow">
          <a:avLst>
            <a:gd name="adj1" fmla="val 60000"/>
            <a:gd name="adj2" fmla="val 50000"/>
          </a:avLst>
        </a:prstGeom>
        <a:solidFill>
          <a:schemeClr val="accent1">
            <a:shade val="90000"/>
            <a:hueOff val="9467"/>
            <a:satOff val="2794"/>
            <a:lumOff val="69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tx1"/>
            </a:solidFill>
          </a:endParaRPr>
        </a:p>
      </dsp:txBody>
      <dsp:txXfrm>
        <a:off x="3241035" y="692584"/>
        <a:ext cx="171943" cy="172406"/>
      </dsp:txXfrm>
    </dsp:sp>
    <dsp:sp modelId="{C1A7D33D-8BE2-4C3A-A730-2B8906A09140}">
      <dsp:nvSpPr>
        <dsp:cNvPr id="0" name=""/>
        <dsp:cNvSpPr/>
      </dsp:nvSpPr>
      <dsp:spPr>
        <a:xfrm>
          <a:off x="3588630" y="164559"/>
          <a:ext cx="1158647" cy="1228457"/>
        </a:xfrm>
        <a:prstGeom prst="roundRect">
          <a:avLst>
            <a:gd name="adj" fmla="val 10000"/>
          </a:avLst>
        </a:prstGeom>
        <a:solidFill>
          <a:schemeClr val="accent1">
            <a:shade val="50000"/>
            <a:hueOff val="13965"/>
            <a:satOff val="19706"/>
            <a:lumOff val="247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Part 3 </a:t>
          </a:r>
        </a:p>
        <a:p>
          <a:pPr marL="0" lvl="0" indent="0" algn="ctr" defTabSz="533400">
            <a:lnSpc>
              <a:spcPct val="90000"/>
            </a:lnSpc>
            <a:spcBef>
              <a:spcPct val="0"/>
            </a:spcBef>
            <a:spcAft>
              <a:spcPct val="35000"/>
            </a:spcAft>
            <a:buNone/>
          </a:pPr>
          <a:r>
            <a:rPr lang="en-US" sz="1200" kern="1200" dirty="0">
              <a:solidFill>
                <a:schemeClr val="tx1"/>
              </a:solidFill>
            </a:rPr>
            <a:t>Other Health and Safety Duties and Roles</a:t>
          </a:r>
          <a:endParaRPr lang="en-GB" sz="1200" kern="1200" dirty="0">
            <a:solidFill>
              <a:schemeClr val="tx1"/>
            </a:solidFill>
          </a:endParaRPr>
        </a:p>
      </dsp:txBody>
      <dsp:txXfrm>
        <a:off x="3622566" y="198495"/>
        <a:ext cx="1090775" cy="1160585"/>
      </dsp:txXfrm>
    </dsp:sp>
    <dsp:sp modelId="{17728A96-C5C4-41F9-AB3F-71FAB1813170}">
      <dsp:nvSpPr>
        <dsp:cNvPr id="0" name=""/>
        <dsp:cNvSpPr/>
      </dsp:nvSpPr>
      <dsp:spPr>
        <a:xfrm>
          <a:off x="4863142" y="635115"/>
          <a:ext cx="245633" cy="287344"/>
        </a:xfrm>
        <a:prstGeom prst="rightArrow">
          <a:avLst>
            <a:gd name="adj1" fmla="val 60000"/>
            <a:gd name="adj2" fmla="val 50000"/>
          </a:avLst>
        </a:prstGeom>
        <a:solidFill>
          <a:schemeClr val="accent1">
            <a:shade val="90000"/>
            <a:hueOff val="18933"/>
            <a:satOff val="5588"/>
            <a:lumOff val="139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tx1"/>
            </a:solidFill>
          </a:endParaRPr>
        </a:p>
      </dsp:txBody>
      <dsp:txXfrm>
        <a:off x="4863142" y="692584"/>
        <a:ext cx="171943" cy="172406"/>
      </dsp:txXfrm>
    </dsp:sp>
    <dsp:sp modelId="{6216755D-842B-490C-A761-320622F5642A}">
      <dsp:nvSpPr>
        <dsp:cNvPr id="0" name=""/>
        <dsp:cNvSpPr/>
      </dsp:nvSpPr>
      <dsp:spPr>
        <a:xfrm>
          <a:off x="5210737" y="164559"/>
          <a:ext cx="1293653" cy="1228457"/>
        </a:xfrm>
        <a:prstGeom prst="roundRect">
          <a:avLst>
            <a:gd name="adj" fmla="val 10000"/>
          </a:avLst>
        </a:prstGeom>
        <a:solidFill>
          <a:schemeClr val="accent1">
            <a:shade val="50000"/>
            <a:hueOff val="13965"/>
            <a:satOff val="19706"/>
            <a:lumOff val="247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Part 4 </a:t>
          </a:r>
        </a:p>
        <a:p>
          <a:pPr marL="0" lvl="0" indent="0" algn="ctr" defTabSz="533400">
            <a:lnSpc>
              <a:spcPct val="90000"/>
            </a:lnSpc>
            <a:spcBef>
              <a:spcPct val="0"/>
            </a:spcBef>
            <a:spcAft>
              <a:spcPct val="35000"/>
            </a:spcAft>
            <a:buNone/>
          </a:pPr>
          <a:r>
            <a:rPr lang="en-US" sz="1200" kern="1200" dirty="0">
              <a:solidFill>
                <a:schemeClr val="tx1"/>
              </a:solidFill>
            </a:rPr>
            <a:t>General Requirements for Construction Sites</a:t>
          </a:r>
          <a:endParaRPr lang="en-GB" sz="1200" kern="1200" dirty="0">
            <a:solidFill>
              <a:schemeClr val="tx1"/>
            </a:solidFill>
          </a:endParaRPr>
        </a:p>
      </dsp:txBody>
      <dsp:txXfrm>
        <a:off x="5246717" y="200539"/>
        <a:ext cx="1221693" cy="1156497"/>
      </dsp:txXfrm>
    </dsp:sp>
    <dsp:sp modelId="{F2B8D670-593F-4D89-800B-2B9EDADEBC94}">
      <dsp:nvSpPr>
        <dsp:cNvPr id="0" name=""/>
        <dsp:cNvSpPr/>
      </dsp:nvSpPr>
      <dsp:spPr>
        <a:xfrm>
          <a:off x="6620255" y="635115"/>
          <a:ext cx="245633" cy="287344"/>
        </a:xfrm>
        <a:prstGeom prst="rightArrow">
          <a:avLst>
            <a:gd name="adj1" fmla="val 60000"/>
            <a:gd name="adj2" fmla="val 50000"/>
          </a:avLst>
        </a:prstGeom>
        <a:solidFill>
          <a:schemeClr val="accent1">
            <a:shade val="90000"/>
            <a:hueOff val="9467"/>
            <a:satOff val="2794"/>
            <a:lumOff val="69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tx1"/>
            </a:solidFill>
          </a:endParaRPr>
        </a:p>
      </dsp:txBody>
      <dsp:txXfrm>
        <a:off x="6620255" y="692584"/>
        <a:ext cx="171943" cy="172406"/>
      </dsp:txXfrm>
    </dsp:sp>
    <dsp:sp modelId="{90A1413D-B4F3-4261-959F-89D505277A2F}">
      <dsp:nvSpPr>
        <dsp:cNvPr id="0" name=""/>
        <dsp:cNvSpPr/>
      </dsp:nvSpPr>
      <dsp:spPr>
        <a:xfrm>
          <a:off x="6967849" y="164559"/>
          <a:ext cx="1158647" cy="1228457"/>
        </a:xfrm>
        <a:prstGeom prst="roundRect">
          <a:avLst>
            <a:gd name="adj" fmla="val 10000"/>
          </a:avLst>
        </a:prstGeom>
        <a:solidFill>
          <a:schemeClr val="accent1">
            <a:shade val="50000"/>
            <a:hueOff val="6983"/>
            <a:satOff val="9853"/>
            <a:lumOff val="123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Part 5 </a:t>
          </a:r>
        </a:p>
        <a:p>
          <a:pPr marL="0" lvl="0" indent="0" algn="ctr" defTabSz="533400">
            <a:lnSpc>
              <a:spcPct val="90000"/>
            </a:lnSpc>
            <a:spcBef>
              <a:spcPct val="0"/>
            </a:spcBef>
            <a:spcAft>
              <a:spcPct val="35000"/>
            </a:spcAft>
            <a:buNone/>
          </a:pPr>
          <a:r>
            <a:rPr lang="en-US" sz="1200" kern="1200" dirty="0">
              <a:solidFill>
                <a:schemeClr val="tx1"/>
              </a:solidFill>
            </a:rPr>
            <a:t>General </a:t>
          </a:r>
          <a:endParaRPr lang="en-GB" sz="1200" kern="1200" dirty="0">
            <a:solidFill>
              <a:schemeClr val="tx1"/>
            </a:solidFill>
          </a:endParaRPr>
        </a:p>
      </dsp:txBody>
      <dsp:txXfrm>
        <a:off x="7001785" y="198495"/>
        <a:ext cx="1090775" cy="116058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04167-A07C-4382-B7DE-DDA3347BE587}">
      <dsp:nvSpPr>
        <dsp:cNvPr id="0" name=""/>
        <dsp:cNvSpPr/>
      </dsp:nvSpPr>
      <dsp:spPr>
        <a:xfrm>
          <a:off x="3971" y="195668"/>
          <a:ext cx="1231273" cy="1418369"/>
        </a:xfrm>
        <a:prstGeom prst="roundRect">
          <a:avLst>
            <a:gd name="adj" fmla="val 1000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Schedule 1</a:t>
          </a:r>
        </a:p>
        <a:p>
          <a:pPr marL="0" lvl="0" indent="0" algn="ctr" defTabSz="533400">
            <a:lnSpc>
              <a:spcPct val="90000"/>
            </a:lnSpc>
            <a:spcBef>
              <a:spcPct val="0"/>
            </a:spcBef>
            <a:spcAft>
              <a:spcPct val="35000"/>
            </a:spcAft>
            <a:buNone/>
          </a:pPr>
          <a:r>
            <a:rPr lang="en-US" sz="1200" kern="1200" dirty="0">
              <a:solidFill>
                <a:schemeClr val="tx1"/>
              </a:solidFill>
            </a:rPr>
            <a:t>Particulars to be notified under Regulation 6</a:t>
          </a:r>
          <a:endParaRPr lang="en-GB" sz="1200" kern="1200" dirty="0">
            <a:solidFill>
              <a:schemeClr val="tx1"/>
            </a:solidFill>
          </a:endParaRPr>
        </a:p>
      </dsp:txBody>
      <dsp:txXfrm>
        <a:off x="40034" y="231731"/>
        <a:ext cx="1159147" cy="1346243"/>
      </dsp:txXfrm>
    </dsp:sp>
    <dsp:sp modelId="{FDF2BD2A-73ED-45C5-A1A8-EAEDDB5268EA}">
      <dsp:nvSpPr>
        <dsp:cNvPr id="0" name=""/>
        <dsp:cNvSpPr/>
      </dsp:nvSpPr>
      <dsp:spPr>
        <a:xfrm>
          <a:off x="1358372" y="752175"/>
          <a:ext cx="261030" cy="305355"/>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tx1"/>
            </a:solidFill>
          </a:endParaRPr>
        </a:p>
      </dsp:txBody>
      <dsp:txXfrm>
        <a:off x="1358372" y="813246"/>
        <a:ext cx="182721" cy="183213"/>
      </dsp:txXfrm>
    </dsp:sp>
    <dsp:sp modelId="{31723F3C-2AE0-476A-9504-427147F4A521}">
      <dsp:nvSpPr>
        <dsp:cNvPr id="0" name=""/>
        <dsp:cNvSpPr/>
      </dsp:nvSpPr>
      <dsp:spPr>
        <a:xfrm>
          <a:off x="1727755" y="195668"/>
          <a:ext cx="1231273" cy="1418369"/>
        </a:xfrm>
        <a:prstGeom prst="roundRect">
          <a:avLst>
            <a:gd name="adj" fmla="val 10000"/>
          </a:avLst>
        </a:prstGeom>
        <a:solidFill>
          <a:schemeClr val="accent1">
            <a:shade val="50000"/>
            <a:hueOff val="6983"/>
            <a:satOff val="9853"/>
            <a:lumOff val="123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Schedule 2</a:t>
          </a:r>
        </a:p>
        <a:p>
          <a:pPr marL="0" lvl="0" indent="0" algn="ctr" defTabSz="533400">
            <a:lnSpc>
              <a:spcPct val="90000"/>
            </a:lnSpc>
            <a:spcBef>
              <a:spcPct val="0"/>
            </a:spcBef>
            <a:spcAft>
              <a:spcPct val="35000"/>
            </a:spcAft>
            <a:buNone/>
          </a:pPr>
          <a:r>
            <a:rPr lang="en-US" sz="1200" kern="1200" dirty="0">
              <a:solidFill>
                <a:schemeClr val="tx1"/>
              </a:solidFill>
            </a:rPr>
            <a:t>Minimum welfare facilities required for 	         construction sites</a:t>
          </a:r>
          <a:endParaRPr lang="en-GB" sz="1200" kern="1200" dirty="0">
            <a:solidFill>
              <a:schemeClr val="tx1"/>
            </a:solidFill>
          </a:endParaRPr>
        </a:p>
      </dsp:txBody>
      <dsp:txXfrm>
        <a:off x="1763818" y="231731"/>
        <a:ext cx="1159147" cy="1346243"/>
      </dsp:txXfrm>
    </dsp:sp>
    <dsp:sp modelId="{B3715017-3DC4-4AD7-B685-8D6E274EDD62}">
      <dsp:nvSpPr>
        <dsp:cNvPr id="0" name=""/>
        <dsp:cNvSpPr/>
      </dsp:nvSpPr>
      <dsp:spPr>
        <a:xfrm>
          <a:off x="3082156" y="752175"/>
          <a:ext cx="261030" cy="305355"/>
        </a:xfrm>
        <a:prstGeom prst="rightArrow">
          <a:avLst>
            <a:gd name="adj1" fmla="val 60000"/>
            <a:gd name="adj2" fmla="val 50000"/>
          </a:avLst>
        </a:prstGeom>
        <a:solidFill>
          <a:schemeClr val="accent1">
            <a:shade val="90000"/>
            <a:hueOff val="9467"/>
            <a:satOff val="2794"/>
            <a:lumOff val="69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tx1"/>
            </a:solidFill>
          </a:endParaRPr>
        </a:p>
      </dsp:txBody>
      <dsp:txXfrm>
        <a:off x="3082156" y="813246"/>
        <a:ext cx="182721" cy="183213"/>
      </dsp:txXfrm>
    </dsp:sp>
    <dsp:sp modelId="{21E561D5-ADCD-425F-99B0-7D7563F2B21F}">
      <dsp:nvSpPr>
        <dsp:cNvPr id="0" name=""/>
        <dsp:cNvSpPr/>
      </dsp:nvSpPr>
      <dsp:spPr>
        <a:xfrm>
          <a:off x="3451538" y="195668"/>
          <a:ext cx="1231273" cy="1418369"/>
        </a:xfrm>
        <a:prstGeom prst="roundRect">
          <a:avLst>
            <a:gd name="adj" fmla="val 10000"/>
          </a:avLst>
        </a:prstGeom>
        <a:solidFill>
          <a:schemeClr val="accent1">
            <a:shade val="50000"/>
            <a:hueOff val="13965"/>
            <a:satOff val="19706"/>
            <a:lumOff val="247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Schedule 3</a:t>
          </a:r>
        </a:p>
        <a:p>
          <a:pPr marL="0" lvl="0" indent="0" algn="ctr" defTabSz="533400">
            <a:lnSpc>
              <a:spcPct val="90000"/>
            </a:lnSpc>
            <a:spcBef>
              <a:spcPct val="0"/>
            </a:spcBef>
            <a:spcAft>
              <a:spcPct val="35000"/>
            </a:spcAft>
            <a:buNone/>
          </a:pPr>
          <a:r>
            <a:rPr lang="en-US" sz="1200" kern="1200" dirty="0">
              <a:solidFill>
                <a:schemeClr val="tx1"/>
              </a:solidFill>
            </a:rPr>
            <a:t>Work involving particular risks</a:t>
          </a:r>
          <a:endParaRPr lang="en-GB" sz="1200" kern="1200" dirty="0">
            <a:solidFill>
              <a:schemeClr val="tx1"/>
            </a:solidFill>
          </a:endParaRPr>
        </a:p>
      </dsp:txBody>
      <dsp:txXfrm>
        <a:off x="3487601" y="231731"/>
        <a:ext cx="1159147" cy="1346243"/>
      </dsp:txXfrm>
    </dsp:sp>
    <dsp:sp modelId="{2EE98884-0E69-4159-94F6-9D0BD402532F}">
      <dsp:nvSpPr>
        <dsp:cNvPr id="0" name=""/>
        <dsp:cNvSpPr/>
      </dsp:nvSpPr>
      <dsp:spPr>
        <a:xfrm>
          <a:off x="4805939" y="752175"/>
          <a:ext cx="261030" cy="305355"/>
        </a:xfrm>
        <a:prstGeom prst="rightArrow">
          <a:avLst>
            <a:gd name="adj1" fmla="val 60000"/>
            <a:gd name="adj2" fmla="val 50000"/>
          </a:avLst>
        </a:prstGeom>
        <a:solidFill>
          <a:schemeClr val="accent1">
            <a:shade val="90000"/>
            <a:hueOff val="18933"/>
            <a:satOff val="5588"/>
            <a:lumOff val="139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tx1"/>
            </a:solidFill>
          </a:endParaRPr>
        </a:p>
      </dsp:txBody>
      <dsp:txXfrm>
        <a:off x="4805939" y="813246"/>
        <a:ext cx="182721" cy="183213"/>
      </dsp:txXfrm>
    </dsp:sp>
    <dsp:sp modelId="{5C0E831A-4235-433C-A651-17F415D6AE24}">
      <dsp:nvSpPr>
        <dsp:cNvPr id="0" name=""/>
        <dsp:cNvSpPr/>
      </dsp:nvSpPr>
      <dsp:spPr>
        <a:xfrm>
          <a:off x="5175321" y="195668"/>
          <a:ext cx="1231273" cy="1418369"/>
        </a:xfrm>
        <a:prstGeom prst="roundRect">
          <a:avLst>
            <a:gd name="adj" fmla="val 10000"/>
          </a:avLst>
        </a:prstGeom>
        <a:solidFill>
          <a:schemeClr val="accent1">
            <a:shade val="50000"/>
            <a:hueOff val="13965"/>
            <a:satOff val="19706"/>
            <a:lumOff val="247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Schedule 4</a:t>
          </a:r>
        </a:p>
        <a:p>
          <a:pPr marL="0" lvl="0" indent="0" algn="ctr" defTabSz="533400">
            <a:lnSpc>
              <a:spcPct val="90000"/>
            </a:lnSpc>
            <a:spcBef>
              <a:spcPct val="0"/>
            </a:spcBef>
            <a:spcAft>
              <a:spcPct val="35000"/>
            </a:spcAft>
            <a:buNone/>
          </a:pPr>
          <a:r>
            <a:rPr lang="en-US" sz="1200" kern="1200" dirty="0">
              <a:solidFill>
                <a:schemeClr val="tx1"/>
              </a:solidFill>
            </a:rPr>
            <a:t>Transitional provisions – no longer in force</a:t>
          </a:r>
          <a:endParaRPr lang="en-GB" sz="1200" kern="1200" dirty="0">
            <a:solidFill>
              <a:schemeClr val="tx1"/>
            </a:solidFill>
          </a:endParaRPr>
        </a:p>
      </dsp:txBody>
      <dsp:txXfrm>
        <a:off x="5211384" y="231731"/>
        <a:ext cx="1159147" cy="1346243"/>
      </dsp:txXfrm>
    </dsp:sp>
    <dsp:sp modelId="{050F764A-D8F1-42E9-91D7-DF19FF85EC8A}">
      <dsp:nvSpPr>
        <dsp:cNvPr id="0" name=""/>
        <dsp:cNvSpPr/>
      </dsp:nvSpPr>
      <dsp:spPr>
        <a:xfrm>
          <a:off x="6529722" y="752175"/>
          <a:ext cx="261030" cy="305355"/>
        </a:xfrm>
        <a:prstGeom prst="rightArrow">
          <a:avLst>
            <a:gd name="adj1" fmla="val 60000"/>
            <a:gd name="adj2" fmla="val 50000"/>
          </a:avLst>
        </a:prstGeom>
        <a:solidFill>
          <a:schemeClr val="accent1">
            <a:shade val="90000"/>
            <a:hueOff val="9467"/>
            <a:satOff val="2794"/>
            <a:lumOff val="69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tx1"/>
            </a:solidFill>
          </a:endParaRPr>
        </a:p>
      </dsp:txBody>
      <dsp:txXfrm>
        <a:off x="6529722" y="813246"/>
        <a:ext cx="182721" cy="183213"/>
      </dsp:txXfrm>
    </dsp:sp>
    <dsp:sp modelId="{728FFD95-5ACC-4F9F-9880-5FF9C913CD36}">
      <dsp:nvSpPr>
        <dsp:cNvPr id="0" name=""/>
        <dsp:cNvSpPr/>
      </dsp:nvSpPr>
      <dsp:spPr>
        <a:xfrm>
          <a:off x="6899104" y="195668"/>
          <a:ext cx="1231273" cy="1418369"/>
        </a:xfrm>
        <a:prstGeom prst="roundRect">
          <a:avLst>
            <a:gd name="adj" fmla="val 10000"/>
          </a:avLst>
        </a:prstGeom>
        <a:solidFill>
          <a:schemeClr val="accent1">
            <a:shade val="50000"/>
            <a:hueOff val="6983"/>
            <a:satOff val="9853"/>
            <a:lumOff val="123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Schedule 5</a:t>
          </a:r>
        </a:p>
        <a:p>
          <a:pPr marL="0" lvl="0" indent="0" algn="ctr" defTabSz="533400">
            <a:lnSpc>
              <a:spcPct val="90000"/>
            </a:lnSpc>
            <a:spcBef>
              <a:spcPct val="0"/>
            </a:spcBef>
            <a:spcAft>
              <a:spcPct val="35000"/>
            </a:spcAft>
            <a:buNone/>
          </a:pPr>
          <a:r>
            <a:rPr lang="en-US" sz="1200" kern="1200" dirty="0">
              <a:solidFill>
                <a:schemeClr val="tx1"/>
              </a:solidFill>
            </a:rPr>
            <a:t>Amendments (to other legislation)</a:t>
          </a:r>
          <a:endParaRPr lang="en-GB" sz="1200" kern="1200" dirty="0">
            <a:solidFill>
              <a:schemeClr val="tx1"/>
            </a:solidFill>
          </a:endParaRPr>
        </a:p>
      </dsp:txBody>
      <dsp:txXfrm>
        <a:off x="6935167" y="231731"/>
        <a:ext cx="1159147" cy="134624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71C68-5372-4602-A24A-D3864D0FE1D8}">
      <dsp:nvSpPr>
        <dsp:cNvPr id="0" name=""/>
        <dsp:cNvSpPr/>
      </dsp:nvSpPr>
      <dsp:spPr>
        <a:xfrm>
          <a:off x="4586" y="156533"/>
          <a:ext cx="1168684" cy="1558794"/>
        </a:xfrm>
        <a:prstGeom prst="roundRect">
          <a:avLst>
            <a:gd name="adj" fmla="val 1000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Appendix 1</a:t>
          </a:r>
        </a:p>
        <a:p>
          <a:pPr marL="0" lvl="0" indent="0" algn="ctr" defTabSz="533400">
            <a:lnSpc>
              <a:spcPct val="90000"/>
            </a:lnSpc>
            <a:spcBef>
              <a:spcPct val="0"/>
            </a:spcBef>
            <a:spcAft>
              <a:spcPct val="35000"/>
            </a:spcAft>
            <a:buNone/>
          </a:pPr>
          <a:r>
            <a:rPr lang="en-US" sz="1200" kern="1200" dirty="0">
              <a:solidFill>
                <a:schemeClr val="tx1"/>
              </a:solidFill>
            </a:rPr>
            <a:t>General principles of prevention</a:t>
          </a:r>
          <a:endParaRPr lang="en-GB" sz="1200" kern="1200" dirty="0">
            <a:solidFill>
              <a:schemeClr val="tx1"/>
            </a:solidFill>
          </a:endParaRPr>
        </a:p>
      </dsp:txBody>
      <dsp:txXfrm>
        <a:off x="38816" y="190763"/>
        <a:ext cx="1100224" cy="1490334"/>
      </dsp:txXfrm>
    </dsp:sp>
    <dsp:sp modelId="{842EE62A-0376-4974-9504-26409BC682F4}">
      <dsp:nvSpPr>
        <dsp:cNvPr id="0" name=""/>
        <dsp:cNvSpPr/>
      </dsp:nvSpPr>
      <dsp:spPr>
        <a:xfrm>
          <a:off x="1256137" y="833176"/>
          <a:ext cx="175675" cy="205507"/>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tx1"/>
            </a:solidFill>
          </a:endParaRPr>
        </a:p>
      </dsp:txBody>
      <dsp:txXfrm>
        <a:off x="1256137" y="874277"/>
        <a:ext cx="122973" cy="123305"/>
      </dsp:txXfrm>
    </dsp:sp>
    <dsp:sp modelId="{827F0DF2-152B-42BA-879D-6EBE180E0C4C}">
      <dsp:nvSpPr>
        <dsp:cNvPr id="0" name=""/>
        <dsp:cNvSpPr/>
      </dsp:nvSpPr>
      <dsp:spPr>
        <a:xfrm>
          <a:off x="1504735" y="156533"/>
          <a:ext cx="1298916" cy="1558794"/>
        </a:xfrm>
        <a:prstGeom prst="roundRect">
          <a:avLst>
            <a:gd name="adj" fmla="val 10000"/>
          </a:avLst>
        </a:prstGeom>
        <a:solidFill>
          <a:schemeClr val="accent1">
            <a:shade val="50000"/>
            <a:hueOff val="5819"/>
            <a:satOff val="8211"/>
            <a:lumOff val="103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Appendix 2</a:t>
          </a:r>
        </a:p>
        <a:p>
          <a:pPr marL="0" lvl="0" indent="0" algn="ctr" defTabSz="533400">
            <a:lnSpc>
              <a:spcPct val="90000"/>
            </a:lnSpc>
            <a:spcBef>
              <a:spcPct val="0"/>
            </a:spcBef>
            <a:spcAft>
              <a:spcPct val="35000"/>
            </a:spcAft>
            <a:buNone/>
          </a:pPr>
          <a:r>
            <a:rPr lang="en-US" sz="1200" kern="1200" dirty="0">
              <a:solidFill>
                <a:schemeClr val="tx1"/>
              </a:solidFill>
            </a:rPr>
            <a:t>Pre-construction information</a:t>
          </a:r>
          <a:endParaRPr lang="en-GB" sz="1200" kern="1200" dirty="0">
            <a:solidFill>
              <a:schemeClr val="tx1"/>
            </a:solidFill>
          </a:endParaRPr>
        </a:p>
      </dsp:txBody>
      <dsp:txXfrm>
        <a:off x="1542779" y="194577"/>
        <a:ext cx="1222828" cy="1482706"/>
      </dsp:txXfrm>
    </dsp:sp>
    <dsp:sp modelId="{41AA1EA1-2604-4B6F-A2DC-72C0791F1150}">
      <dsp:nvSpPr>
        <dsp:cNvPr id="0" name=""/>
        <dsp:cNvSpPr/>
      </dsp:nvSpPr>
      <dsp:spPr>
        <a:xfrm>
          <a:off x="2886518" y="833176"/>
          <a:ext cx="175675" cy="205507"/>
        </a:xfrm>
        <a:prstGeom prst="rightArrow">
          <a:avLst>
            <a:gd name="adj1" fmla="val 60000"/>
            <a:gd name="adj2" fmla="val 50000"/>
          </a:avLst>
        </a:prstGeom>
        <a:solidFill>
          <a:schemeClr val="accent1">
            <a:shade val="90000"/>
            <a:hueOff val="7573"/>
            <a:satOff val="2235"/>
            <a:lumOff val="556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tx1"/>
            </a:solidFill>
          </a:endParaRPr>
        </a:p>
      </dsp:txBody>
      <dsp:txXfrm>
        <a:off x="2886518" y="874277"/>
        <a:ext cx="122973" cy="123305"/>
      </dsp:txXfrm>
    </dsp:sp>
    <dsp:sp modelId="{FC704CC0-6845-4CC9-B7E9-C135C6E969CB}">
      <dsp:nvSpPr>
        <dsp:cNvPr id="0" name=""/>
        <dsp:cNvSpPr/>
      </dsp:nvSpPr>
      <dsp:spPr>
        <a:xfrm>
          <a:off x="3135116" y="156533"/>
          <a:ext cx="1106783" cy="1558794"/>
        </a:xfrm>
        <a:prstGeom prst="roundRect">
          <a:avLst>
            <a:gd name="adj" fmla="val 10000"/>
          </a:avLst>
        </a:prstGeom>
        <a:solidFill>
          <a:schemeClr val="accent1">
            <a:shade val="50000"/>
            <a:hueOff val="11638"/>
            <a:satOff val="16422"/>
            <a:lumOff val="206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Appendix 3</a:t>
          </a:r>
        </a:p>
        <a:p>
          <a:pPr marL="0" lvl="0" indent="0" algn="ctr" defTabSz="533400">
            <a:lnSpc>
              <a:spcPct val="90000"/>
            </a:lnSpc>
            <a:spcBef>
              <a:spcPct val="0"/>
            </a:spcBef>
            <a:spcAft>
              <a:spcPct val="35000"/>
            </a:spcAft>
            <a:buNone/>
          </a:pPr>
          <a:r>
            <a:rPr lang="en-US" sz="1200" kern="1200" dirty="0">
              <a:solidFill>
                <a:schemeClr val="tx1"/>
              </a:solidFill>
            </a:rPr>
            <a:t>The construction phase plan</a:t>
          </a:r>
          <a:endParaRPr lang="en-GB" sz="1200" kern="1200" dirty="0">
            <a:solidFill>
              <a:schemeClr val="tx1"/>
            </a:solidFill>
          </a:endParaRPr>
        </a:p>
      </dsp:txBody>
      <dsp:txXfrm>
        <a:off x="3167533" y="188950"/>
        <a:ext cx="1041949" cy="1493960"/>
      </dsp:txXfrm>
    </dsp:sp>
    <dsp:sp modelId="{B6BFD73D-6489-4008-99BE-D5C4A52710E5}">
      <dsp:nvSpPr>
        <dsp:cNvPr id="0" name=""/>
        <dsp:cNvSpPr/>
      </dsp:nvSpPr>
      <dsp:spPr>
        <a:xfrm>
          <a:off x="4324766" y="833176"/>
          <a:ext cx="175675" cy="205507"/>
        </a:xfrm>
        <a:prstGeom prst="rightArrow">
          <a:avLst>
            <a:gd name="adj1" fmla="val 60000"/>
            <a:gd name="adj2" fmla="val 50000"/>
          </a:avLst>
        </a:prstGeom>
        <a:solidFill>
          <a:schemeClr val="accent1">
            <a:shade val="90000"/>
            <a:hueOff val="15146"/>
            <a:satOff val="4470"/>
            <a:lumOff val="1112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tx1"/>
            </a:solidFill>
          </a:endParaRPr>
        </a:p>
      </dsp:txBody>
      <dsp:txXfrm>
        <a:off x="4324766" y="874277"/>
        <a:ext cx="122973" cy="123305"/>
      </dsp:txXfrm>
    </dsp:sp>
    <dsp:sp modelId="{B6C4F91B-B1AF-434D-A448-127B0CCBBBAC}">
      <dsp:nvSpPr>
        <dsp:cNvPr id="0" name=""/>
        <dsp:cNvSpPr/>
      </dsp:nvSpPr>
      <dsp:spPr>
        <a:xfrm>
          <a:off x="4573364" y="156533"/>
          <a:ext cx="948318" cy="1558794"/>
        </a:xfrm>
        <a:prstGeom prst="roundRect">
          <a:avLst>
            <a:gd name="adj" fmla="val 10000"/>
          </a:avLst>
        </a:prstGeom>
        <a:solidFill>
          <a:schemeClr val="accent1">
            <a:shade val="50000"/>
            <a:hueOff val="17456"/>
            <a:satOff val="24633"/>
            <a:lumOff val="309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Appendix 4</a:t>
          </a:r>
        </a:p>
        <a:p>
          <a:pPr marL="0" lvl="0" indent="0" algn="ctr" defTabSz="533400">
            <a:lnSpc>
              <a:spcPct val="90000"/>
            </a:lnSpc>
            <a:spcBef>
              <a:spcPct val="0"/>
            </a:spcBef>
            <a:spcAft>
              <a:spcPct val="35000"/>
            </a:spcAft>
            <a:buNone/>
          </a:pPr>
          <a:r>
            <a:rPr lang="en-US" sz="1200" kern="1200" dirty="0">
              <a:solidFill>
                <a:schemeClr val="tx1"/>
              </a:solidFill>
            </a:rPr>
            <a:t>The health and safety file</a:t>
          </a:r>
          <a:endParaRPr lang="en-GB" sz="1200" kern="1200" dirty="0">
            <a:solidFill>
              <a:schemeClr val="tx1"/>
            </a:solidFill>
          </a:endParaRPr>
        </a:p>
      </dsp:txBody>
      <dsp:txXfrm>
        <a:off x="4601139" y="184308"/>
        <a:ext cx="892768" cy="1503244"/>
      </dsp:txXfrm>
    </dsp:sp>
    <dsp:sp modelId="{005A9BFD-76C7-4ED7-96A3-38DFAEF997CF}">
      <dsp:nvSpPr>
        <dsp:cNvPr id="0" name=""/>
        <dsp:cNvSpPr/>
      </dsp:nvSpPr>
      <dsp:spPr>
        <a:xfrm>
          <a:off x="5604549" y="833176"/>
          <a:ext cx="175675" cy="205507"/>
        </a:xfrm>
        <a:prstGeom prst="rightArrow">
          <a:avLst>
            <a:gd name="adj1" fmla="val 60000"/>
            <a:gd name="adj2" fmla="val 50000"/>
          </a:avLst>
        </a:prstGeom>
        <a:solidFill>
          <a:schemeClr val="accent1">
            <a:shade val="90000"/>
            <a:hueOff val="15146"/>
            <a:satOff val="4470"/>
            <a:lumOff val="1112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tx1"/>
            </a:solidFill>
          </a:endParaRPr>
        </a:p>
      </dsp:txBody>
      <dsp:txXfrm>
        <a:off x="5604549" y="874277"/>
        <a:ext cx="122973" cy="123305"/>
      </dsp:txXfrm>
    </dsp:sp>
    <dsp:sp modelId="{C3527267-BC3B-4B4D-A017-8A27A4A7FE05}">
      <dsp:nvSpPr>
        <dsp:cNvPr id="0" name=""/>
        <dsp:cNvSpPr/>
      </dsp:nvSpPr>
      <dsp:spPr>
        <a:xfrm>
          <a:off x="5853147" y="156533"/>
          <a:ext cx="1157829" cy="1558794"/>
        </a:xfrm>
        <a:prstGeom prst="roundRect">
          <a:avLst>
            <a:gd name="adj" fmla="val 10000"/>
          </a:avLst>
        </a:prstGeom>
        <a:solidFill>
          <a:schemeClr val="accent1">
            <a:shade val="50000"/>
            <a:hueOff val="11638"/>
            <a:satOff val="16422"/>
            <a:lumOff val="206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Appendix 5</a:t>
          </a:r>
        </a:p>
        <a:p>
          <a:pPr marL="0" lvl="0" indent="0" algn="ctr" defTabSz="533400">
            <a:lnSpc>
              <a:spcPct val="90000"/>
            </a:lnSpc>
            <a:spcBef>
              <a:spcPct val="0"/>
            </a:spcBef>
            <a:spcAft>
              <a:spcPct val="35000"/>
            </a:spcAft>
            <a:buNone/>
          </a:pPr>
          <a:r>
            <a:rPr lang="en-US" sz="1200" kern="1200" dirty="0">
              <a:solidFill>
                <a:schemeClr val="tx1"/>
              </a:solidFill>
            </a:rPr>
            <a:t>“Information flow during a project involving more than one contractor”</a:t>
          </a:r>
          <a:endParaRPr lang="en-GB" sz="1200" kern="1200" dirty="0">
            <a:solidFill>
              <a:schemeClr val="tx1"/>
            </a:solidFill>
          </a:endParaRPr>
        </a:p>
      </dsp:txBody>
      <dsp:txXfrm>
        <a:off x="5887059" y="190445"/>
        <a:ext cx="1090005" cy="1490970"/>
      </dsp:txXfrm>
    </dsp:sp>
    <dsp:sp modelId="{41B29C30-A914-45BA-858C-5474C4D58FD9}">
      <dsp:nvSpPr>
        <dsp:cNvPr id="0" name=""/>
        <dsp:cNvSpPr/>
      </dsp:nvSpPr>
      <dsp:spPr>
        <a:xfrm>
          <a:off x="7093842" y="833176"/>
          <a:ext cx="175675" cy="205507"/>
        </a:xfrm>
        <a:prstGeom prst="rightArrow">
          <a:avLst>
            <a:gd name="adj1" fmla="val 60000"/>
            <a:gd name="adj2" fmla="val 50000"/>
          </a:avLst>
        </a:prstGeom>
        <a:solidFill>
          <a:schemeClr val="accent1">
            <a:shade val="90000"/>
            <a:hueOff val="7573"/>
            <a:satOff val="2235"/>
            <a:lumOff val="556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tx1"/>
            </a:solidFill>
          </a:endParaRPr>
        </a:p>
      </dsp:txBody>
      <dsp:txXfrm>
        <a:off x="7093842" y="874277"/>
        <a:ext cx="122973" cy="123305"/>
      </dsp:txXfrm>
    </dsp:sp>
    <dsp:sp modelId="{62191366-137A-4D59-8DC7-CA03415DEBB0}">
      <dsp:nvSpPr>
        <dsp:cNvPr id="0" name=""/>
        <dsp:cNvSpPr/>
      </dsp:nvSpPr>
      <dsp:spPr>
        <a:xfrm>
          <a:off x="7342440" y="156533"/>
          <a:ext cx="1073073" cy="1558794"/>
        </a:xfrm>
        <a:prstGeom prst="roundRect">
          <a:avLst>
            <a:gd name="adj" fmla="val 10000"/>
          </a:avLst>
        </a:prstGeom>
        <a:solidFill>
          <a:schemeClr val="accent1">
            <a:shade val="50000"/>
            <a:hueOff val="5819"/>
            <a:satOff val="8211"/>
            <a:lumOff val="103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Appendix 6</a:t>
          </a:r>
        </a:p>
        <a:p>
          <a:pPr marL="0" lvl="0" indent="0" algn="ctr" defTabSz="533400">
            <a:lnSpc>
              <a:spcPct val="90000"/>
            </a:lnSpc>
            <a:spcBef>
              <a:spcPct val="0"/>
            </a:spcBef>
            <a:spcAft>
              <a:spcPct val="35000"/>
            </a:spcAft>
            <a:buNone/>
          </a:pPr>
          <a:r>
            <a:rPr lang="en-US" sz="1200" kern="1200" dirty="0">
              <a:solidFill>
                <a:schemeClr val="tx1"/>
              </a:solidFill>
            </a:rPr>
            <a:t>Working with a domestic client</a:t>
          </a:r>
          <a:endParaRPr lang="en-GB" sz="1200" kern="1200" dirty="0">
            <a:solidFill>
              <a:schemeClr val="tx1"/>
            </a:solidFill>
          </a:endParaRPr>
        </a:p>
      </dsp:txBody>
      <dsp:txXfrm>
        <a:off x="7373869" y="187962"/>
        <a:ext cx="1010215" cy="149593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772E6-5E65-4317-91F6-28ECCA058BA6}">
      <dsp:nvSpPr>
        <dsp:cNvPr id="0" name=""/>
        <dsp:cNvSpPr/>
      </dsp:nvSpPr>
      <dsp:spPr>
        <a:xfrm>
          <a:off x="554117" y="862"/>
          <a:ext cx="2684133" cy="1610480"/>
        </a:xfrm>
        <a:prstGeom prst="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solidFill>
                <a:schemeClr val="tx1"/>
              </a:solidFill>
            </a:rPr>
            <a:t>Principal Contractor</a:t>
          </a:r>
        </a:p>
        <a:p>
          <a:pPr marL="171450" lvl="1" indent="-171450" algn="l" defTabSz="711200">
            <a:lnSpc>
              <a:spcPct val="90000"/>
            </a:lnSpc>
            <a:spcBef>
              <a:spcPct val="0"/>
            </a:spcBef>
            <a:spcAft>
              <a:spcPct val="15000"/>
            </a:spcAft>
            <a:buChar char="•"/>
          </a:pPr>
          <a:r>
            <a:rPr lang="en-GB" sz="1600" kern="1200" dirty="0">
              <a:solidFill>
                <a:schemeClr val="tx1"/>
              </a:solidFill>
            </a:rPr>
            <a:t>Contractor appointed to perform duties under Regulations 12 to 14</a:t>
          </a:r>
        </a:p>
      </dsp:txBody>
      <dsp:txXfrm>
        <a:off x="554117" y="862"/>
        <a:ext cx="2684133" cy="1610480"/>
      </dsp:txXfrm>
    </dsp:sp>
    <dsp:sp modelId="{4BCA3C61-2885-426F-9F65-BC36EC51201D}">
      <dsp:nvSpPr>
        <dsp:cNvPr id="0" name=""/>
        <dsp:cNvSpPr/>
      </dsp:nvSpPr>
      <dsp:spPr>
        <a:xfrm>
          <a:off x="3506664" y="862"/>
          <a:ext cx="2684133" cy="1610480"/>
        </a:xfrm>
        <a:prstGeom prst="rect">
          <a:avLst/>
        </a:prstGeom>
        <a:gradFill rotWithShape="0">
          <a:gsLst>
            <a:gs pos="0">
              <a:schemeClr val="accent1">
                <a:shade val="50000"/>
                <a:hueOff val="17456"/>
                <a:satOff val="24633"/>
                <a:lumOff val="30991"/>
                <a:alphaOff val="0"/>
                <a:shade val="51000"/>
                <a:satMod val="130000"/>
              </a:schemeClr>
            </a:gs>
            <a:gs pos="80000">
              <a:schemeClr val="accent1">
                <a:shade val="50000"/>
                <a:hueOff val="17456"/>
                <a:satOff val="24633"/>
                <a:lumOff val="30991"/>
                <a:alphaOff val="0"/>
                <a:shade val="93000"/>
                <a:satMod val="130000"/>
              </a:schemeClr>
            </a:gs>
            <a:gs pos="100000">
              <a:schemeClr val="accent1">
                <a:shade val="50000"/>
                <a:hueOff val="17456"/>
                <a:satOff val="24633"/>
                <a:lumOff val="3099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solidFill>
                <a:schemeClr val="tx1"/>
              </a:solidFill>
            </a:rPr>
            <a:t>Principal Designer</a:t>
          </a:r>
        </a:p>
        <a:p>
          <a:pPr marL="171450" lvl="1" indent="-171450" algn="l" defTabSz="711200">
            <a:lnSpc>
              <a:spcPct val="90000"/>
            </a:lnSpc>
            <a:spcBef>
              <a:spcPct val="0"/>
            </a:spcBef>
            <a:spcAft>
              <a:spcPct val="15000"/>
            </a:spcAft>
            <a:buChar char="•"/>
          </a:pPr>
          <a:r>
            <a:rPr lang="en-GB" sz="1600" kern="1200">
              <a:solidFill>
                <a:schemeClr val="tx1"/>
              </a:solidFill>
            </a:rPr>
            <a:t>Designer appointed to perform duties under Regulations 11 and 12 </a:t>
          </a:r>
        </a:p>
      </dsp:txBody>
      <dsp:txXfrm>
        <a:off x="3506664" y="862"/>
        <a:ext cx="2684133" cy="161048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FDC971-A2AD-4037-A5BC-12A1B9722DD1}">
      <dsp:nvSpPr>
        <dsp:cNvPr id="0" name=""/>
        <dsp:cNvSpPr/>
      </dsp:nvSpPr>
      <dsp:spPr>
        <a:xfrm>
          <a:off x="285523" y="7225"/>
          <a:ext cx="1911675" cy="1147005"/>
        </a:xfrm>
        <a:prstGeom prst="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Construction Phase - Period of time from start to finish of construction work in a project</a:t>
          </a:r>
          <a:endParaRPr lang="en-GB" sz="1200" kern="1200" dirty="0">
            <a:solidFill>
              <a:schemeClr val="tx1"/>
            </a:solidFill>
          </a:endParaRPr>
        </a:p>
      </dsp:txBody>
      <dsp:txXfrm>
        <a:off x="285523" y="7225"/>
        <a:ext cx="1911675" cy="1147005"/>
      </dsp:txXfrm>
    </dsp:sp>
    <dsp:sp modelId="{8F4D6445-CE09-49E1-921C-EED6E58D487A}">
      <dsp:nvSpPr>
        <dsp:cNvPr id="0" name=""/>
        <dsp:cNvSpPr/>
      </dsp:nvSpPr>
      <dsp:spPr>
        <a:xfrm>
          <a:off x="2991265" y="0"/>
          <a:ext cx="1911675" cy="1147005"/>
        </a:xfrm>
        <a:prstGeom prst="rect">
          <a:avLst/>
        </a:prstGeom>
        <a:gradFill rotWithShape="0">
          <a:gsLst>
            <a:gs pos="0">
              <a:schemeClr val="accent1">
                <a:shade val="50000"/>
                <a:hueOff val="6983"/>
                <a:satOff val="9853"/>
                <a:lumOff val="12396"/>
                <a:alphaOff val="0"/>
                <a:shade val="51000"/>
                <a:satMod val="130000"/>
              </a:schemeClr>
            </a:gs>
            <a:gs pos="80000">
              <a:schemeClr val="accent1">
                <a:shade val="50000"/>
                <a:hueOff val="6983"/>
                <a:satOff val="9853"/>
                <a:lumOff val="12396"/>
                <a:alphaOff val="0"/>
                <a:shade val="93000"/>
                <a:satMod val="130000"/>
              </a:schemeClr>
            </a:gs>
            <a:gs pos="100000">
              <a:schemeClr val="accent1">
                <a:shade val="50000"/>
                <a:hueOff val="6983"/>
                <a:satOff val="9853"/>
                <a:lumOff val="123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Construction Phase Plan - Plan drawn up under Regulations 12 – 15</a:t>
          </a:r>
          <a:endParaRPr lang="en-GB" sz="1200" kern="1200" dirty="0">
            <a:solidFill>
              <a:schemeClr val="tx1"/>
            </a:solidFill>
          </a:endParaRPr>
        </a:p>
      </dsp:txBody>
      <dsp:txXfrm>
        <a:off x="2991265" y="0"/>
        <a:ext cx="1911675" cy="1147005"/>
      </dsp:txXfrm>
    </dsp:sp>
    <dsp:sp modelId="{18DEF6BA-A5B1-4B9F-84C7-E891CD86D321}">
      <dsp:nvSpPr>
        <dsp:cNvPr id="0" name=""/>
        <dsp:cNvSpPr/>
      </dsp:nvSpPr>
      <dsp:spPr>
        <a:xfrm>
          <a:off x="5727567" y="0"/>
          <a:ext cx="1911675" cy="1147005"/>
        </a:xfrm>
        <a:prstGeom prst="rect">
          <a:avLst/>
        </a:prstGeom>
        <a:gradFill rotWithShape="0">
          <a:gsLst>
            <a:gs pos="0">
              <a:schemeClr val="accent1">
                <a:shade val="50000"/>
                <a:hueOff val="13965"/>
                <a:satOff val="19706"/>
                <a:lumOff val="24793"/>
                <a:alphaOff val="0"/>
                <a:shade val="51000"/>
                <a:satMod val="130000"/>
              </a:schemeClr>
            </a:gs>
            <a:gs pos="80000">
              <a:schemeClr val="accent1">
                <a:shade val="50000"/>
                <a:hueOff val="13965"/>
                <a:satOff val="19706"/>
                <a:lumOff val="24793"/>
                <a:alphaOff val="0"/>
                <a:shade val="93000"/>
                <a:satMod val="130000"/>
              </a:schemeClr>
            </a:gs>
            <a:gs pos="100000">
              <a:schemeClr val="accent1">
                <a:shade val="50000"/>
                <a:hueOff val="13965"/>
                <a:satOff val="19706"/>
                <a:lumOff val="2479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Construction work - carrying out of any building, civil engineering or engineering construction work</a:t>
          </a:r>
          <a:endParaRPr lang="en-GB" sz="1200" kern="1200" dirty="0">
            <a:solidFill>
              <a:schemeClr val="tx1"/>
            </a:solidFill>
          </a:endParaRPr>
        </a:p>
      </dsp:txBody>
      <dsp:txXfrm>
        <a:off x="5727567" y="0"/>
        <a:ext cx="1911675" cy="1147005"/>
      </dsp:txXfrm>
    </dsp:sp>
    <dsp:sp modelId="{677A2E3C-16BE-4437-8DF3-50B56A18CEF7}">
      <dsp:nvSpPr>
        <dsp:cNvPr id="0" name=""/>
        <dsp:cNvSpPr/>
      </dsp:nvSpPr>
      <dsp:spPr>
        <a:xfrm>
          <a:off x="1551104" y="1152127"/>
          <a:ext cx="1911675" cy="1147005"/>
        </a:xfrm>
        <a:prstGeom prst="rect">
          <a:avLst/>
        </a:prstGeom>
        <a:gradFill rotWithShape="0">
          <a:gsLst>
            <a:gs pos="0">
              <a:schemeClr val="accent1">
                <a:shade val="50000"/>
                <a:hueOff val="13965"/>
                <a:satOff val="19706"/>
                <a:lumOff val="24793"/>
                <a:alphaOff val="0"/>
                <a:shade val="51000"/>
                <a:satMod val="130000"/>
              </a:schemeClr>
            </a:gs>
            <a:gs pos="80000">
              <a:schemeClr val="accent1">
                <a:shade val="50000"/>
                <a:hueOff val="13965"/>
                <a:satOff val="19706"/>
                <a:lumOff val="24793"/>
                <a:alphaOff val="0"/>
                <a:shade val="93000"/>
                <a:satMod val="130000"/>
              </a:schemeClr>
            </a:gs>
            <a:gs pos="100000">
              <a:schemeClr val="accent1">
                <a:shade val="50000"/>
                <a:hueOff val="13965"/>
                <a:satOff val="19706"/>
                <a:lumOff val="2479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Health and Safety File - Prepared under Regulation 12(5)</a:t>
          </a:r>
          <a:endParaRPr lang="en-GB" sz="1200" kern="1200" dirty="0">
            <a:solidFill>
              <a:schemeClr val="tx1"/>
            </a:solidFill>
          </a:endParaRPr>
        </a:p>
      </dsp:txBody>
      <dsp:txXfrm>
        <a:off x="1551104" y="1152127"/>
        <a:ext cx="1911675" cy="1147005"/>
      </dsp:txXfrm>
    </dsp:sp>
    <dsp:sp modelId="{0FDE5B7B-0F95-433E-A3CD-282DE35EB4C7}">
      <dsp:nvSpPr>
        <dsp:cNvPr id="0" name=""/>
        <dsp:cNvSpPr/>
      </dsp:nvSpPr>
      <dsp:spPr>
        <a:xfrm>
          <a:off x="4503433" y="1152951"/>
          <a:ext cx="1911675" cy="1147005"/>
        </a:xfrm>
        <a:prstGeom prst="rect">
          <a:avLst/>
        </a:prstGeom>
        <a:gradFill rotWithShape="0">
          <a:gsLst>
            <a:gs pos="0">
              <a:schemeClr val="accent1">
                <a:shade val="50000"/>
                <a:hueOff val="6983"/>
                <a:satOff val="9853"/>
                <a:lumOff val="12396"/>
                <a:alphaOff val="0"/>
                <a:shade val="51000"/>
                <a:satMod val="130000"/>
              </a:schemeClr>
            </a:gs>
            <a:gs pos="80000">
              <a:schemeClr val="accent1">
                <a:shade val="50000"/>
                <a:hueOff val="6983"/>
                <a:satOff val="9853"/>
                <a:lumOff val="12396"/>
                <a:alphaOff val="0"/>
                <a:shade val="93000"/>
                <a:satMod val="130000"/>
              </a:schemeClr>
            </a:gs>
            <a:gs pos="100000">
              <a:schemeClr val="accent1">
                <a:shade val="50000"/>
                <a:hueOff val="6983"/>
                <a:satOff val="9853"/>
                <a:lumOff val="123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Pre-construction Information</a:t>
          </a:r>
          <a:endParaRPr lang="en-GB" sz="1200" kern="1200" dirty="0">
            <a:solidFill>
              <a:schemeClr val="tx1"/>
            </a:solidFill>
          </a:endParaRPr>
        </a:p>
      </dsp:txBody>
      <dsp:txXfrm>
        <a:off x="4503433" y="1152951"/>
        <a:ext cx="1911675" cy="11470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4DB4B7-D518-4006-8553-44B9EB60995D}">
      <dsp:nvSpPr>
        <dsp:cNvPr id="0" name=""/>
        <dsp:cNvSpPr/>
      </dsp:nvSpPr>
      <dsp:spPr>
        <a:xfrm>
          <a:off x="294742" y="352"/>
          <a:ext cx="5159397" cy="3095638"/>
        </a:xfrm>
        <a:prstGeom prst="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chemeClr val="tx1"/>
              </a:solidFill>
            </a:rPr>
            <a:t>To inform CDM Duty Holders of their duties and responsibilities under the CDM 2015 Regulations</a:t>
          </a:r>
        </a:p>
      </dsp:txBody>
      <dsp:txXfrm>
        <a:off x="294742" y="352"/>
        <a:ext cx="5159397" cy="309563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97E10-3788-4457-B329-4C5021C4EDA7}">
      <dsp:nvSpPr>
        <dsp:cNvPr id="0" name=""/>
        <dsp:cNvSpPr/>
      </dsp:nvSpPr>
      <dsp:spPr>
        <a:xfrm>
          <a:off x="248678" y="1546"/>
          <a:ext cx="2157861" cy="1294716"/>
        </a:xfrm>
        <a:prstGeom prst="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Client including Domestic Client</a:t>
          </a:r>
          <a:endParaRPr lang="en-GB" sz="2000" kern="1200" dirty="0">
            <a:solidFill>
              <a:schemeClr val="tx1"/>
            </a:solidFill>
          </a:endParaRPr>
        </a:p>
      </dsp:txBody>
      <dsp:txXfrm>
        <a:off x="248678" y="1546"/>
        <a:ext cx="2157861" cy="1294716"/>
      </dsp:txXfrm>
    </dsp:sp>
    <dsp:sp modelId="{CA769CF7-28A7-42AD-92C0-174D0CA35020}">
      <dsp:nvSpPr>
        <dsp:cNvPr id="0" name=""/>
        <dsp:cNvSpPr/>
      </dsp:nvSpPr>
      <dsp:spPr>
        <a:xfrm>
          <a:off x="2622325" y="1546"/>
          <a:ext cx="2157861" cy="1294716"/>
        </a:xfrm>
        <a:prstGeom prst="rect">
          <a:avLst/>
        </a:prstGeom>
        <a:gradFill rotWithShape="0">
          <a:gsLst>
            <a:gs pos="0">
              <a:schemeClr val="accent1">
                <a:shade val="50000"/>
                <a:hueOff val="5819"/>
                <a:satOff val="8211"/>
                <a:lumOff val="10330"/>
                <a:alphaOff val="0"/>
                <a:shade val="51000"/>
                <a:satMod val="130000"/>
              </a:schemeClr>
            </a:gs>
            <a:gs pos="80000">
              <a:schemeClr val="accent1">
                <a:shade val="50000"/>
                <a:hueOff val="5819"/>
                <a:satOff val="8211"/>
                <a:lumOff val="10330"/>
                <a:alphaOff val="0"/>
                <a:shade val="93000"/>
                <a:satMod val="130000"/>
              </a:schemeClr>
            </a:gs>
            <a:gs pos="100000">
              <a:schemeClr val="accent1">
                <a:shade val="50000"/>
                <a:hueOff val="5819"/>
                <a:satOff val="8211"/>
                <a:lumOff val="103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Designer </a:t>
          </a:r>
          <a:endParaRPr lang="en-GB" sz="2000" kern="1200">
            <a:solidFill>
              <a:schemeClr val="tx1"/>
            </a:solidFill>
          </a:endParaRPr>
        </a:p>
      </dsp:txBody>
      <dsp:txXfrm>
        <a:off x="2622325" y="1546"/>
        <a:ext cx="2157861" cy="1294716"/>
      </dsp:txXfrm>
    </dsp:sp>
    <dsp:sp modelId="{FB026E32-F602-4B16-B7A4-CD565BA12A1C}">
      <dsp:nvSpPr>
        <dsp:cNvPr id="0" name=""/>
        <dsp:cNvSpPr/>
      </dsp:nvSpPr>
      <dsp:spPr>
        <a:xfrm>
          <a:off x="4995972" y="1546"/>
          <a:ext cx="2157861" cy="1294716"/>
        </a:xfrm>
        <a:prstGeom prst="rect">
          <a:avLst/>
        </a:prstGeom>
        <a:gradFill rotWithShape="0">
          <a:gsLst>
            <a:gs pos="0">
              <a:schemeClr val="accent1">
                <a:shade val="50000"/>
                <a:hueOff val="11638"/>
                <a:satOff val="16422"/>
                <a:lumOff val="20661"/>
                <a:alphaOff val="0"/>
                <a:shade val="51000"/>
                <a:satMod val="130000"/>
              </a:schemeClr>
            </a:gs>
            <a:gs pos="80000">
              <a:schemeClr val="accent1">
                <a:shade val="50000"/>
                <a:hueOff val="11638"/>
                <a:satOff val="16422"/>
                <a:lumOff val="20661"/>
                <a:alphaOff val="0"/>
                <a:shade val="93000"/>
                <a:satMod val="130000"/>
              </a:schemeClr>
            </a:gs>
            <a:gs pos="100000">
              <a:schemeClr val="accent1">
                <a:shade val="50000"/>
                <a:hueOff val="11638"/>
                <a:satOff val="16422"/>
                <a:lumOff val="206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Principal Designer (PD)</a:t>
          </a:r>
          <a:endParaRPr lang="en-GB" sz="2000" kern="1200">
            <a:solidFill>
              <a:schemeClr val="tx1"/>
            </a:solidFill>
          </a:endParaRPr>
        </a:p>
      </dsp:txBody>
      <dsp:txXfrm>
        <a:off x="4995972" y="1546"/>
        <a:ext cx="2157861" cy="1294716"/>
      </dsp:txXfrm>
    </dsp:sp>
    <dsp:sp modelId="{E5EA25AF-33C8-49B5-A07B-DE49BF8DA87F}">
      <dsp:nvSpPr>
        <dsp:cNvPr id="0" name=""/>
        <dsp:cNvSpPr/>
      </dsp:nvSpPr>
      <dsp:spPr>
        <a:xfrm>
          <a:off x="248678" y="1512049"/>
          <a:ext cx="2157861" cy="1294716"/>
        </a:xfrm>
        <a:prstGeom prst="rect">
          <a:avLst/>
        </a:prstGeom>
        <a:gradFill rotWithShape="0">
          <a:gsLst>
            <a:gs pos="0">
              <a:schemeClr val="accent1">
                <a:shade val="50000"/>
                <a:hueOff val="17456"/>
                <a:satOff val="24633"/>
                <a:lumOff val="30991"/>
                <a:alphaOff val="0"/>
                <a:shade val="51000"/>
                <a:satMod val="130000"/>
              </a:schemeClr>
            </a:gs>
            <a:gs pos="80000">
              <a:schemeClr val="accent1">
                <a:shade val="50000"/>
                <a:hueOff val="17456"/>
                <a:satOff val="24633"/>
                <a:lumOff val="30991"/>
                <a:alphaOff val="0"/>
                <a:shade val="93000"/>
                <a:satMod val="130000"/>
              </a:schemeClr>
            </a:gs>
            <a:gs pos="100000">
              <a:schemeClr val="accent1">
                <a:shade val="50000"/>
                <a:hueOff val="17456"/>
                <a:satOff val="24633"/>
                <a:lumOff val="3099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Principal Contractor (PC)</a:t>
          </a:r>
          <a:endParaRPr lang="en-GB" sz="2000" kern="1200">
            <a:solidFill>
              <a:schemeClr val="tx1"/>
            </a:solidFill>
          </a:endParaRPr>
        </a:p>
      </dsp:txBody>
      <dsp:txXfrm>
        <a:off x="248678" y="1512049"/>
        <a:ext cx="2157861" cy="1294716"/>
      </dsp:txXfrm>
    </dsp:sp>
    <dsp:sp modelId="{9937F88A-B3AE-4B47-9434-AD8F2B6EF11C}">
      <dsp:nvSpPr>
        <dsp:cNvPr id="0" name=""/>
        <dsp:cNvSpPr/>
      </dsp:nvSpPr>
      <dsp:spPr>
        <a:xfrm>
          <a:off x="2622325" y="1512049"/>
          <a:ext cx="2157861" cy="1294716"/>
        </a:xfrm>
        <a:prstGeom prst="rect">
          <a:avLst/>
        </a:prstGeom>
        <a:gradFill rotWithShape="0">
          <a:gsLst>
            <a:gs pos="0">
              <a:schemeClr val="accent1">
                <a:shade val="50000"/>
                <a:hueOff val="11638"/>
                <a:satOff val="16422"/>
                <a:lumOff val="20661"/>
                <a:alphaOff val="0"/>
                <a:shade val="51000"/>
                <a:satMod val="130000"/>
              </a:schemeClr>
            </a:gs>
            <a:gs pos="80000">
              <a:schemeClr val="accent1">
                <a:shade val="50000"/>
                <a:hueOff val="11638"/>
                <a:satOff val="16422"/>
                <a:lumOff val="20661"/>
                <a:alphaOff val="0"/>
                <a:shade val="93000"/>
                <a:satMod val="130000"/>
              </a:schemeClr>
            </a:gs>
            <a:gs pos="100000">
              <a:schemeClr val="accent1">
                <a:shade val="50000"/>
                <a:hueOff val="11638"/>
                <a:satOff val="16422"/>
                <a:lumOff val="206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Contractor</a:t>
          </a:r>
          <a:endParaRPr lang="en-GB" sz="2000" kern="1200">
            <a:solidFill>
              <a:schemeClr val="tx1"/>
            </a:solidFill>
          </a:endParaRPr>
        </a:p>
      </dsp:txBody>
      <dsp:txXfrm>
        <a:off x="2622325" y="1512049"/>
        <a:ext cx="2157861" cy="1294716"/>
      </dsp:txXfrm>
    </dsp:sp>
    <dsp:sp modelId="{7D2160B5-A8BE-4B2D-BBF7-A2248DE068AE}">
      <dsp:nvSpPr>
        <dsp:cNvPr id="0" name=""/>
        <dsp:cNvSpPr/>
      </dsp:nvSpPr>
      <dsp:spPr>
        <a:xfrm>
          <a:off x="4995972" y="1512049"/>
          <a:ext cx="2157861" cy="1294716"/>
        </a:xfrm>
        <a:prstGeom prst="rect">
          <a:avLst/>
        </a:prstGeom>
        <a:gradFill rotWithShape="0">
          <a:gsLst>
            <a:gs pos="0">
              <a:schemeClr val="accent1">
                <a:shade val="50000"/>
                <a:hueOff val="5819"/>
                <a:satOff val="8211"/>
                <a:lumOff val="10330"/>
                <a:alphaOff val="0"/>
                <a:shade val="51000"/>
                <a:satMod val="130000"/>
              </a:schemeClr>
            </a:gs>
            <a:gs pos="80000">
              <a:schemeClr val="accent1">
                <a:shade val="50000"/>
                <a:hueOff val="5819"/>
                <a:satOff val="8211"/>
                <a:lumOff val="10330"/>
                <a:alphaOff val="0"/>
                <a:shade val="93000"/>
                <a:satMod val="130000"/>
              </a:schemeClr>
            </a:gs>
            <a:gs pos="100000">
              <a:schemeClr val="accent1">
                <a:shade val="50000"/>
                <a:hueOff val="5819"/>
                <a:satOff val="8211"/>
                <a:lumOff val="103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Worker</a:t>
          </a:r>
          <a:endParaRPr lang="en-GB" sz="2000" kern="1200">
            <a:solidFill>
              <a:schemeClr val="tx1"/>
            </a:solidFill>
          </a:endParaRPr>
        </a:p>
      </dsp:txBody>
      <dsp:txXfrm>
        <a:off x="4995972" y="1512049"/>
        <a:ext cx="2157861" cy="129471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F6931-AED9-4051-8ABD-146A3C99BB15}">
      <dsp:nvSpPr>
        <dsp:cNvPr id="0" name=""/>
        <dsp:cNvSpPr/>
      </dsp:nvSpPr>
      <dsp:spPr>
        <a:xfrm>
          <a:off x="2320" y="246503"/>
          <a:ext cx="1840789" cy="1104473"/>
        </a:xfrm>
        <a:prstGeom prst="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arrangements are in place to manage the project *</a:t>
          </a:r>
          <a:endParaRPr lang="en-GB" sz="1700" kern="1200" dirty="0">
            <a:solidFill>
              <a:schemeClr val="tx1"/>
            </a:solidFill>
          </a:endParaRPr>
        </a:p>
      </dsp:txBody>
      <dsp:txXfrm>
        <a:off x="2320" y="246503"/>
        <a:ext cx="1840789" cy="1104473"/>
      </dsp:txXfrm>
    </dsp:sp>
    <dsp:sp modelId="{A1CDBBCB-DB73-43E9-89D0-CCD65714BCE2}">
      <dsp:nvSpPr>
        <dsp:cNvPr id="0" name=""/>
        <dsp:cNvSpPr/>
      </dsp:nvSpPr>
      <dsp:spPr>
        <a:xfrm>
          <a:off x="2027189" y="246503"/>
          <a:ext cx="1840789" cy="1104473"/>
        </a:xfrm>
        <a:prstGeom prst="rect">
          <a:avLst/>
        </a:prstGeom>
        <a:gradFill rotWithShape="0">
          <a:gsLst>
            <a:gs pos="0">
              <a:schemeClr val="accent1">
                <a:shade val="50000"/>
                <a:hueOff val="4988"/>
                <a:satOff val="7038"/>
                <a:lumOff val="8855"/>
                <a:alphaOff val="0"/>
                <a:shade val="51000"/>
                <a:satMod val="130000"/>
              </a:schemeClr>
            </a:gs>
            <a:gs pos="80000">
              <a:schemeClr val="accent1">
                <a:shade val="50000"/>
                <a:hueOff val="4988"/>
                <a:satOff val="7038"/>
                <a:lumOff val="8855"/>
                <a:alphaOff val="0"/>
                <a:shade val="93000"/>
                <a:satMod val="130000"/>
              </a:schemeClr>
            </a:gs>
            <a:gs pos="100000">
              <a:schemeClr val="accent1">
                <a:shade val="50000"/>
                <a:hueOff val="4988"/>
                <a:satOff val="7038"/>
                <a:lumOff val="885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health and safety risks are managed</a:t>
          </a:r>
          <a:endParaRPr lang="en-GB" sz="1700" kern="1200" dirty="0">
            <a:solidFill>
              <a:schemeClr val="tx1"/>
            </a:solidFill>
          </a:endParaRPr>
        </a:p>
      </dsp:txBody>
      <dsp:txXfrm>
        <a:off x="2027189" y="246503"/>
        <a:ext cx="1840789" cy="1104473"/>
      </dsp:txXfrm>
    </dsp:sp>
    <dsp:sp modelId="{6FFBB38A-DC3A-406F-99E9-AB6CBCEE183A}">
      <dsp:nvSpPr>
        <dsp:cNvPr id="0" name=""/>
        <dsp:cNvSpPr/>
      </dsp:nvSpPr>
      <dsp:spPr>
        <a:xfrm>
          <a:off x="4052057" y="246503"/>
          <a:ext cx="1840789" cy="1104473"/>
        </a:xfrm>
        <a:prstGeom prst="rect">
          <a:avLst/>
        </a:prstGeom>
        <a:gradFill rotWithShape="0">
          <a:gsLst>
            <a:gs pos="0">
              <a:schemeClr val="accent1">
                <a:shade val="50000"/>
                <a:hueOff val="9975"/>
                <a:satOff val="14076"/>
                <a:lumOff val="17709"/>
                <a:alphaOff val="0"/>
                <a:shade val="51000"/>
                <a:satMod val="130000"/>
              </a:schemeClr>
            </a:gs>
            <a:gs pos="80000">
              <a:schemeClr val="accent1">
                <a:shade val="50000"/>
                <a:hueOff val="9975"/>
                <a:satOff val="14076"/>
                <a:lumOff val="17709"/>
                <a:alphaOff val="0"/>
                <a:shade val="93000"/>
                <a:satMod val="130000"/>
              </a:schemeClr>
            </a:gs>
            <a:gs pos="100000">
              <a:schemeClr val="accent1">
                <a:shade val="50000"/>
                <a:hueOff val="9975"/>
                <a:satOff val="14076"/>
                <a:lumOff val="1770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other duty holders are appointed **</a:t>
          </a:r>
          <a:endParaRPr lang="en-GB" sz="1700" kern="1200" dirty="0">
            <a:solidFill>
              <a:schemeClr val="tx1"/>
            </a:solidFill>
          </a:endParaRPr>
        </a:p>
      </dsp:txBody>
      <dsp:txXfrm>
        <a:off x="4052057" y="246503"/>
        <a:ext cx="1840789" cy="1104473"/>
      </dsp:txXfrm>
    </dsp:sp>
    <dsp:sp modelId="{9B2A0501-87F5-4044-835E-6A3B333095DF}">
      <dsp:nvSpPr>
        <dsp:cNvPr id="0" name=""/>
        <dsp:cNvSpPr/>
      </dsp:nvSpPr>
      <dsp:spPr>
        <a:xfrm>
          <a:off x="6076926" y="246503"/>
          <a:ext cx="1840789" cy="1104473"/>
        </a:xfrm>
        <a:prstGeom prst="rect">
          <a:avLst/>
        </a:prstGeom>
        <a:gradFill rotWithShape="0">
          <a:gsLst>
            <a:gs pos="0">
              <a:schemeClr val="accent1">
                <a:shade val="50000"/>
                <a:hueOff val="14963"/>
                <a:satOff val="21114"/>
                <a:lumOff val="26564"/>
                <a:alphaOff val="0"/>
                <a:shade val="51000"/>
                <a:satMod val="130000"/>
              </a:schemeClr>
            </a:gs>
            <a:gs pos="80000">
              <a:schemeClr val="accent1">
                <a:shade val="50000"/>
                <a:hueOff val="14963"/>
                <a:satOff val="21114"/>
                <a:lumOff val="26564"/>
                <a:alphaOff val="0"/>
                <a:shade val="93000"/>
                <a:satMod val="130000"/>
              </a:schemeClr>
            </a:gs>
            <a:gs pos="100000">
              <a:schemeClr val="accent1">
                <a:shade val="50000"/>
                <a:hueOff val="14963"/>
                <a:satOff val="21114"/>
                <a:lumOff val="2656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rPr>
            <a:t>sufficient time and resources are allocated</a:t>
          </a:r>
          <a:endParaRPr lang="en-GB" sz="1700" kern="1200">
            <a:solidFill>
              <a:schemeClr val="tx1"/>
            </a:solidFill>
          </a:endParaRPr>
        </a:p>
      </dsp:txBody>
      <dsp:txXfrm>
        <a:off x="6076926" y="246503"/>
        <a:ext cx="1840789" cy="1104473"/>
      </dsp:txXfrm>
    </dsp:sp>
    <dsp:sp modelId="{71F099CD-1DC2-421E-9F38-FB2532FAB035}">
      <dsp:nvSpPr>
        <dsp:cNvPr id="0" name=""/>
        <dsp:cNvSpPr/>
      </dsp:nvSpPr>
      <dsp:spPr>
        <a:xfrm>
          <a:off x="1014754" y="1535055"/>
          <a:ext cx="1840789" cy="1104473"/>
        </a:xfrm>
        <a:prstGeom prst="rect">
          <a:avLst/>
        </a:prstGeom>
        <a:gradFill rotWithShape="0">
          <a:gsLst>
            <a:gs pos="0">
              <a:schemeClr val="accent1">
                <a:shade val="50000"/>
                <a:hueOff val="14963"/>
                <a:satOff val="21114"/>
                <a:lumOff val="26564"/>
                <a:alphaOff val="0"/>
                <a:shade val="51000"/>
                <a:satMod val="130000"/>
              </a:schemeClr>
            </a:gs>
            <a:gs pos="80000">
              <a:schemeClr val="accent1">
                <a:shade val="50000"/>
                <a:hueOff val="14963"/>
                <a:satOff val="21114"/>
                <a:lumOff val="26564"/>
                <a:alphaOff val="0"/>
                <a:shade val="93000"/>
                <a:satMod val="130000"/>
              </a:schemeClr>
            </a:gs>
            <a:gs pos="100000">
              <a:schemeClr val="accent1">
                <a:shade val="50000"/>
                <a:hueOff val="14963"/>
                <a:satOff val="21114"/>
                <a:lumOff val="2656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rPr>
            <a:t>relevant information is prepared and provided</a:t>
          </a:r>
          <a:endParaRPr lang="en-GB" sz="1700" kern="1200">
            <a:solidFill>
              <a:schemeClr val="tx1"/>
            </a:solidFill>
          </a:endParaRPr>
        </a:p>
      </dsp:txBody>
      <dsp:txXfrm>
        <a:off x="1014754" y="1535055"/>
        <a:ext cx="1840789" cy="1104473"/>
      </dsp:txXfrm>
    </dsp:sp>
    <dsp:sp modelId="{8288A8CD-5C5D-493E-AB2E-5D6AB99A800B}">
      <dsp:nvSpPr>
        <dsp:cNvPr id="0" name=""/>
        <dsp:cNvSpPr/>
      </dsp:nvSpPr>
      <dsp:spPr>
        <a:xfrm>
          <a:off x="3039623" y="1535055"/>
          <a:ext cx="1840789" cy="1104473"/>
        </a:xfrm>
        <a:prstGeom prst="rect">
          <a:avLst/>
        </a:prstGeom>
        <a:gradFill rotWithShape="0">
          <a:gsLst>
            <a:gs pos="0">
              <a:schemeClr val="accent1">
                <a:shade val="50000"/>
                <a:hueOff val="9975"/>
                <a:satOff val="14076"/>
                <a:lumOff val="17709"/>
                <a:alphaOff val="0"/>
                <a:shade val="51000"/>
                <a:satMod val="130000"/>
              </a:schemeClr>
            </a:gs>
            <a:gs pos="80000">
              <a:schemeClr val="accent1">
                <a:shade val="50000"/>
                <a:hueOff val="9975"/>
                <a:satOff val="14076"/>
                <a:lumOff val="17709"/>
                <a:alphaOff val="0"/>
                <a:shade val="93000"/>
                <a:satMod val="130000"/>
              </a:schemeClr>
            </a:gs>
            <a:gs pos="100000">
              <a:schemeClr val="accent1">
                <a:shade val="50000"/>
                <a:hueOff val="9975"/>
                <a:satOff val="14076"/>
                <a:lumOff val="1770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the PD and PC carry out their duties</a:t>
          </a:r>
          <a:endParaRPr lang="en-GB" sz="1700" kern="1200" dirty="0">
            <a:solidFill>
              <a:schemeClr val="tx1"/>
            </a:solidFill>
          </a:endParaRPr>
        </a:p>
      </dsp:txBody>
      <dsp:txXfrm>
        <a:off x="3039623" y="1535055"/>
        <a:ext cx="1840789" cy="1104473"/>
      </dsp:txXfrm>
    </dsp:sp>
    <dsp:sp modelId="{AFAD8DE8-2B88-4BCA-A1A5-DC9278ABF8D6}">
      <dsp:nvSpPr>
        <dsp:cNvPr id="0" name=""/>
        <dsp:cNvSpPr/>
      </dsp:nvSpPr>
      <dsp:spPr>
        <a:xfrm>
          <a:off x="5064492" y="1535055"/>
          <a:ext cx="1840789" cy="1104473"/>
        </a:xfrm>
        <a:prstGeom prst="rect">
          <a:avLst/>
        </a:prstGeom>
        <a:gradFill rotWithShape="0">
          <a:gsLst>
            <a:gs pos="0">
              <a:schemeClr val="accent1">
                <a:shade val="50000"/>
                <a:hueOff val="4988"/>
                <a:satOff val="7038"/>
                <a:lumOff val="8855"/>
                <a:alphaOff val="0"/>
                <a:shade val="51000"/>
                <a:satMod val="130000"/>
              </a:schemeClr>
            </a:gs>
            <a:gs pos="80000">
              <a:schemeClr val="accent1">
                <a:shade val="50000"/>
                <a:hueOff val="4988"/>
                <a:satOff val="7038"/>
                <a:lumOff val="8855"/>
                <a:alphaOff val="0"/>
                <a:shade val="93000"/>
                <a:satMod val="130000"/>
              </a:schemeClr>
            </a:gs>
            <a:gs pos="100000">
              <a:schemeClr val="accent1">
                <a:shade val="50000"/>
                <a:hueOff val="4988"/>
                <a:satOff val="7038"/>
                <a:lumOff val="885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rPr>
            <a:t>welfare facilities are provided</a:t>
          </a:r>
          <a:endParaRPr lang="en-GB" sz="1700" kern="1200">
            <a:solidFill>
              <a:schemeClr val="tx1"/>
            </a:solidFill>
          </a:endParaRPr>
        </a:p>
      </dsp:txBody>
      <dsp:txXfrm>
        <a:off x="5064492" y="1535055"/>
        <a:ext cx="1840789" cy="110447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31C36-1C96-4BF8-9B8C-48FA8990E61C}">
      <dsp:nvSpPr>
        <dsp:cNvPr id="0" name=""/>
        <dsp:cNvSpPr/>
      </dsp:nvSpPr>
      <dsp:spPr>
        <a:xfrm>
          <a:off x="0" y="46563"/>
          <a:ext cx="2105625" cy="1263375"/>
        </a:xfrm>
        <a:prstGeom prst="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rPr>
            <a:t>Eliminate, reduce or control foreseeable risks arising during:</a:t>
          </a:r>
          <a:endParaRPr lang="en-GB" sz="1800" kern="1200">
            <a:solidFill>
              <a:schemeClr val="tx1"/>
            </a:solidFill>
          </a:endParaRPr>
        </a:p>
      </dsp:txBody>
      <dsp:txXfrm>
        <a:off x="0" y="46563"/>
        <a:ext cx="2105625" cy="126337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B001B5-DC11-456F-BC42-F6E390BF428B}">
      <dsp:nvSpPr>
        <dsp:cNvPr id="0" name=""/>
        <dsp:cNvSpPr/>
      </dsp:nvSpPr>
      <dsp:spPr>
        <a:xfrm>
          <a:off x="3223" y="47815"/>
          <a:ext cx="2982302" cy="1789381"/>
        </a:xfrm>
        <a:prstGeom prst="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Construction</a:t>
          </a:r>
          <a:endParaRPr lang="en-GB" sz="2400" kern="1200" dirty="0">
            <a:solidFill>
              <a:schemeClr val="tx1"/>
            </a:solidFill>
          </a:endParaRPr>
        </a:p>
      </dsp:txBody>
      <dsp:txXfrm>
        <a:off x="3223" y="47815"/>
        <a:ext cx="2982302" cy="1789381"/>
      </dsp:txXfrm>
    </dsp:sp>
    <dsp:sp modelId="{D6C6BA54-CD0E-44EF-A88B-46F896149F03}">
      <dsp:nvSpPr>
        <dsp:cNvPr id="0" name=""/>
        <dsp:cNvSpPr/>
      </dsp:nvSpPr>
      <dsp:spPr>
        <a:xfrm>
          <a:off x="3283756" y="716865"/>
          <a:ext cx="576061" cy="451282"/>
        </a:xfrm>
        <a:prstGeom prst="rect">
          <a:avLst/>
        </a:prstGeom>
        <a:gradFill rotWithShape="0">
          <a:gsLst>
            <a:gs pos="0">
              <a:schemeClr val="accent1">
                <a:shade val="50000"/>
                <a:hueOff val="11638"/>
                <a:satOff val="16422"/>
                <a:lumOff val="20661"/>
                <a:alphaOff val="0"/>
                <a:shade val="51000"/>
                <a:satMod val="130000"/>
              </a:schemeClr>
            </a:gs>
            <a:gs pos="80000">
              <a:schemeClr val="accent1">
                <a:shade val="50000"/>
                <a:hueOff val="11638"/>
                <a:satOff val="16422"/>
                <a:lumOff val="20661"/>
                <a:alphaOff val="0"/>
                <a:shade val="93000"/>
                <a:satMod val="130000"/>
              </a:schemeClr>
            </a:gs>
            <a:gs pos="100000">
              <a:schemeClr val="accent1">
                <a:shade val="50000"/>
                <a:hueOff val="11638"/>
                <a:satOff val="16422"/>
                <a:lumOff val="206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chemeClr val="tx1"/>
              </a:solidFill>
            </a:rPr>
            <a:t>+</a:t>
          </a:r>
          <a:endParaRPr lang="en-GB" sz="4000" b="1" kern="1200" dirty="0">
            <a:solidFill>
              <a:schemeClr val="tx1"/>
            </a:solidFill>
          </a:endParaRPr>
        </a:p>
      </dsp:txBody>
      <dsp:txXfrm>
        <a:off x="3283756" y="716865"/>
        <a:ext cx="576061" cy="451282"/>
      </dsp:txXfrm>
    </dsp:sp>
    <dsp:sp modelId="{8CE1CCB8-34AC-4E77-B720-FD7122F6E60B}">
      <dsp:nvSpPr>
        <dsp:cNvPr id="0" name=""/>
        <dsp:cNvSpPr/>
      </dsp:nvSpPr>
      <dsp:spPr>
        <a:xfrm>
          <a:off x="4158048" y="47815"/>
          <a:ext cx="2982302" cy="1789381"/>
        </a:xfrm>
        <a:prstGeom prst="rect">
          <a:avLst/>
        </a:prstGeom>
        <a:gradFill rotWithShape="0">
          <a:gsLst>
            <a:gs pos="0">
              <a:schemeClr val="accent1">
                <a:shade val="50000"/>
                <a:hueOff val="11638"/>
                <a:satOff val="16422"/>
                <a:lumOff val="20661"/>
                <a:alphaOff val="0"/>
                <a:shade val="51000"/>
                <a:satMod val="130000"/>
              </a:schemeClr>
            </a:gs>
            <a:gs pos="80000">
              <a:schemeClr val="accent1">
                <a:shade val="50000"/>
                <a:hueOff val="11638"/>
                <a:satOff val="16422"/>
                <a:lumOff val="20661"/>
                <a:alphaOff val="0"/>
                <a:shade val="93000"/>
                <a:satMod val="130000"/>
              </a:schemeClr>
            </a:gs>
            <a:gs pos="100000">
              <a:schemeClr val="accent1">
                <a:shade val="50000"/>
                <a:hueOff val="11638"/>
                <a:satOff val="16422"/>
                <a:lumOff val="206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Maintenance and use of building post construction</a:t>
          </a:r>
          <a:endParaRPr lang="en-GB" sz="2000" kern="1200" dirty="0">
            <a:solidFill>
              <a:schemeClr val="tx1"/>
            </a:solidFill>
          </a:endParaRPr>
        </a:p>
      </dsp:txBody>
      <dsp:txXfrm>
        <a:off x="4158048" y="47815"/>
        <a:ext cx="2982302" cy="178938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93C15-9C6D-47A5-9F49-ACF2B40756CC}">
      <dsp:nvSpPr>
        <dsp:cNvPr id="0" name=""/>
        <dsp:cNvSpPr/>
      </dsp:nvSpPr>
      <dsp:spPr>
        <a:xfrm>
          <a:off x="1057509" y="891"/>
          <a:ext cx="2627467" cy="1576480"/>
        </a:xfrm>
        <a:prstGeom prst="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solidFill>
                <a:schemeClr val="tx1"/>
              </a:solidFill>
            </a:rPr>
            <a:t>Plan, manage, monitor and co-ordinate Health and safety in Pre-construction Phase**</a:t>
          </a:r>
        </a:p>
      </dsp:txBody>
      <dsp:txXfrm>
        <a:off x="1057509" y="891"/>
        <a:ext cx="2627467" cy="1576480"/>
      </dsp:txXfrm>
    </dsp:sp>
    <dsp:sp modelId="{8378BB7C-91E5-4700-A267-0DA6D9E37536}">
      <dsp:nvSpPr>
        <dsp:cNvPr id="0" name=""/>
        <dsp:cNvSpPr/>
      </dsp:nvSpPr>
      <dsp:spPr>
        <a:xfrm>
          <a:off x="3947723" y="891"/>
          <a:ext cx="2627467" cy="1576480"/>
        </a:xfrm>
        <a:prstGeom prst="rect">
          <a:avLst/>
        </a:prstGeom>
        <a:gradFill rotWithShape="0">
          <a:gsLst>
            <a:gs pos="0">
              <a:schemeClr val="accent1">
                <a:shade val="50000"/>
                <a:hueOff val="11638"/>
                <a:satOff val="16422"/>
                <a:lumOff val="20661"/>
                <a:alphaOff val="0"/>
                <a:shade val="51000"/>
                <a:satMod val="130000"/>
              </a:schemeClr>
            </a:gs>
            <a:gs pos="80000">
              <a:schemeClr val="accent1">
                <a:shade val="50000"/>
                <a:hueOff val="11638"/>
                <a:satOff val="16422"/>
                <a:lumOff val="20661"/>
                <a:alphaOff val="0"/>
                <a:shade val="93000"/>
                <a:satMod val="130000"/>
              </a:schemeClr>
            </a:gs>
            <a:gs pos="100000">
              <a:schemeClr val="accent1">
                <a:shade val="50000"/>
                <a:hueOff val="11638"/>
                <a:satOff val="16422"/>
                <a:lumOff val="206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chemeClr val="tx1"/>
              </a:solidFill>
            </a:rPr>
            <a:t>Prepare and provide relevant information to other </a:t>
          </a:r>
          <a:r>
            <a:rPr lang="en-GB" sz="1700" kern="1200" dirty="0" err="1">
              <a:solidFill>
                <a:schemeClr val="tx1"/>
              </a:solidFill>
            </a:rPr>
            <a:t>dutyholders</a:t>
          </a:r>
          <a:endParaRPr lang="en-GB" sz="1700" kern="1200" dirty="0">
            <a:solidFill>
              <a:schemeClr val="tx1"/>
            </a:solidFill>
          </a:endParaRPr>
        </a:p>
      </dsp:txBody>
      <dsp:txXfrm>
        <a:off x="3947723" y="891"/>
        <a:ext cx="2627467" cy="1576480"/>
      </dsp:txXfrm>
    </dsp:sp>
    <dsp:sp modelId="{EA149A7C-0871-4C45-837C-201381182B81}">
      <dsp:nvSpPr>
        <dsp:cNvPr id="0" name=""/>
        <dsp:cNvSpPr/>
      </dsp:nvSpPr>
      <dsp:spPr>
        <a:xfrm>
          <a:off x="2502616" y="1840118"/>
          <a:ext cx="2627467" cy="1576480"/>
        </a:xfrm>
        <a:prstGeom prst="rect">
          <a:avLst/>
        </a:prstGeom>
        <a:gradFill rotWithShape="0">
          <a:gsLst>
            <a:gs pos="0">
              <a:schemeClr val="accent1">
                <a:shade val="50000"/>
                <a:hueOff val="11638"/>
                <a:satOff val="16422"/>
                <a:lumOff val="20661"/>
                <a:alphaOff val="0"/>
                <a:shade val="51000"/>
                <a:satMod val="130000"/>
              </a:schemeClr>
            </a:gs>
            <a:gs pos="80000">
              <a:schemeClr val="accent1">
                <a:shade val="50000"/>
                <a:hueOff val="11638"/>
                <a:satOff val="16422"/>
                <a:lumOff val="20661"/>
                <a:alphaOff val="0"/>
                <a:shade val="93000"/>
                <a:satMod val="130000"/>
              </a:schemeClr>
            </a:gs>
            <a:gs pos="100000">
              <a:schemeClr val="accent1">
                <a:shade val="50000"/>
                <a:hueOff val="11638"/>
                <a:satOff val="16422"/>
                <a:lumOff val="206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chemeClr val="tx1"/>
              </a:solidFill>
            </a:rPr>
            <a:t>Provide relevant information on health and safety to Principal Contractor during construction phase </a:t>
          </a:r>
        </a:p>
      </dsp:txBody>
      <dsp:txXfrm>
        <a:off x="2502616" y="1840118"/>
        <a:ext cx="2627467" cy="157648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E220A-59F6-4B2F-889B-9C98116AFA22}">
      <dsp:nvSpPr>
        <dsp:cNvPr id="0" name=""/>
        <dsp:cNvSpPr/>
      </dsp:nvSpPr>
      <dsp:spPr>
        <a:xfrm>
          <a:off x="374613" y="0"/>
          <a:ext cx="3798593" cy="3798593"/>
        </a:xfrm>
        <a:prstGeom prst="diamond">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2310A3-D964-4810-ACB4-8DACBB4D1824}">
      <dsp:nvSpPr>
        <dsp:cNvPr id="0" name=""/>
        <dsp:cNvSpPr/>
      </dsp:nvSpPr>
      <dsp:spPr>
        <a:xfrm>
          <a:off x="735480" y="360866"/>
          <a:ext cx="1481451" cy="1481451"/>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rPr>
            <a:t>Site inductions</a:t>
          </a:r>
        </a:p>
      </dsp:txBody>
      <dsp:txXfrm>
        <a:off x="807798" y="433184"/>
        <a:ext cx="1336815" cy="1336815"/>
      </dsp:txXfrm>
    </dsp:sp>
    <dsp:sp modelId="{12D40C49-C5C9-4AD8-A14A-4A42264A6BA1}">
      <dsp:nvSpPr>
        <dsp:cNvPr id="0" name=""/>
        <dsp:cNvSpPr/>
      </dsp:nvSpPr>
      <dsp:spPr>
        <a:xfrm>
          <a:off x="2330889" y="360866"/>
          <a:ext cx="1481451" cy="1481451"/>
        </a:xfrm>
        <a:prstGeom prst="roundRect">
          <a:avLst/>
        </a:prstGeom>
        <a:solidFill>
          <a:schemeClr val="accent1">
            <a:shade val="50000"/>
            <a:hueOff val="8728"/>
            <a:satOff val="12317"/>
            <a:lumOff val="154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rPr>
            <a:t>Prevent unauthorised access</a:t>
          </a:r>
        </a:p>
      </dsp:txBody>
      <dsp:txXfrm>
        <a:off x="2403207" y="433184"/>
        <a:ext cx="1336815" cy="1336815"/>
      </dsp:txXfrm>
    </dsp:sp>
    <dsp:sp modelId="{7FDC11A9-0707-4713-9582-2E2A648BE597}">
      <dsp:nvSpPr>
        <dsp:cNvPr id="0" name=""/>
        <dsp:cNvSpPr/>
      </dsp:nvSpPr>
      <dsp:spPr>
        <a:xfrm>
          <a:off x="735480" y="1956275"/>
          <a:ext cx="1481451" cy="1481451"/>
        </a:xfrm>
        <a:prstGeom prst="roundRect">
          <a:avLst/>
        </a:prstGeom>
        <a:solidFill>
          <a:schemeClr val="accent1">
            <a:shade val="50000"/>
            <a:hueOff val="17456"/>
            <a:satOff val="24633"/>
            <a:lumOff val="309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Consult and engage with workers on</a:t>
          </a:r>
        </a:p>
        <a:p>
          <a:pPr marL="0" lvl="0" indent="0" algn="ctr" defTabSz="622300">
            <a:lnSpc>
              <a:spcPct val="90000"/>
            </a:lnSpc>
            <a:spcBef>
              <a:spcPct val="0"/>
            </a:spcBef>
            <a:spcAft>
              <a:spcPct val="35000"/>
            </a:spcAft>
            <a:buNone/>
          </a:pPr>
          <a:r>
            <a:rPr lang="en-GB" sz="1400" kern="1200" dirty="0">
              <a:solidFill>
                <a:schemeClr val="tx1"/>
              </a:solidFill>
            </a:rPr>
            <a:t>H &amp; S</a:t>
          </a:r>
        </a:p>
      </dsp:txBody>
      <dsp:txXfrm>
        <a:off x="807798" y="2028593"/>
        <a:ext cx="1336815" cy="1336815"/>
      </dsp:txXfrm>
    </dsp:sp>
    <dsp:sp modelId="{CB7704C2-2DA7-4276-839D-A3D7937FDA57}">
      <dsp:nvSpPr>
        <dsp:cNvPr id="0" name=""/>
        <dsp:cNvSpPr/>
      </dsp:nvSpPr>
      <dsp:spPr>
        <a:xfrm>
          <a:off x="2330889" y="1956275"/>
          <a:ext cx="1481451" cy="1481451"/>
        </a:xfrm>
        <a:prstGeom prst="roundRect">
          <a:avLst/>
        </a:prstGeom>
        <a:solidFill>
          <a:schemeClr val="accent1">
            <a:shade val="50000"/>
            <a:hueOff val="8728"/>
            <a:satOff val="12317"/>
            <a:lumOff val="154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rPr>
            <a:t>Provide suitable welfare facilities</a:t>
          </a:r>
        </a:p>
      </dsp:txBody>
      <dsp:txXfrm>
        <a:off x="2403207" y="2028593"/>
        <a:ext cx="1336815" cy="133681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AC2CE-A82C-43D6-96FB-94C374F96E92}">
      <dsp:nvSpPr>
        <dsp:cNvPr id="0" name=""/>
        <dsp:cNvSpPr/>
      </dsp:nvSpPr>
      <dsp:spPr>
        <a:xfrm>
          <a:off x="929962" y="0"/>
          <a:ext cx="3852929" cy="3852929"/>
        </a:xfrm>
        <a:prstGeom prst="diamond">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9D8BCB-837D-43B6-96B4-BB4965256C7C}">
      <dsp:nvSpPr>
        <dsp:cNvPr id="0" name=""/>
        <dsp:cNvSpPr/>
      </dsp:nvSpPr>
      <dsp:spPr>
        <a:xfrm>
          <a:off x="1295990" y="366028"/>
          <a:ext cx="1502642" cy="1502642"/>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tx1"/>
              </a:solidFill>
            </a:rPr>
            <a:t>Plan, manage, monitor &amp; co-ordinate</a:t>
          </a:r>
        </a:p>
      </dsp:txBody>
      <dsp:txXfrm>
        <a:off x="1369343" y="439381"/>
        <a:ext cx="1355936" cy="1355936"/>
      </dsp:txXfrm>
    </dsp:sp>
    <dsp:sp modelId="{4A1BA633-AC9A-48DF-9EB8-43F3FD6EC6EB}">
      <dsp:nvSpPr>
        <dsp:cNvPr id="0" name=""/>
        <dsp:cNvSpPr/>
      </dsp:nvSpPr>
      <dsp:spPr>
        <a:xfrm>
          <a:off x="2914220" y="366028"/>
          <a:ext cx="1502642" cy="1502642"/>
        </a:xfrm>
        <a:prstGeom prst="roundRect">
          <a:avLst/>
        </a:prstGeom>
        <a:solidFill>
          <a:schemeClr val="accent1">
            <a:shade val="50000"/>
            <a:hueOff val="8728"/>
            <a:satOff val="12317"/>
            <a:lumOff val="154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tx1"/>
              </a:solidFill>
            </a:rPr>
            <a:t>Liaise with client and PD</a:t>
          </a:r>
        </a:p>
      </dsp:txBody>
      <dsp:txXfrm>
        <a:off x="2987573" y="439381"/>
        <a:ext cx="1355936" cy="1355936"/>
      </dsp:txXfrm>
    </dsp:sp>
    <dsp:sp modelId="{EEE4DE63-63FF-4CF8-9BEB-D3A9EB9325C2}">
      <dsp:nvSpPr>
        <dsp:cNvPr id="0" name=""/>
        <dsp:cNvSpPr/>
      </dsp:nvSpPr>
      <dsp:spPr>
        <a:xfrm>
          <a:off x="1295990" y="1984258"/>
          <a:ext cx="1502642" cy="1502642"/>
        </a:xfrm>
        <a:prstGeom prst="roundRect">
          <a:avLst/>
        </a:prstGeom>
        <a:solidFill>
          <a:schemeClr val="accent1">
            <a:shade val="50000"/>
            <a:hueOff val="17456"/>
            <a:satOff val="24633"/>
            <a:lumOff val="309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solidFill>
                <a:schemeClr val="tx1"/>
              </a:solidFill>
            </a:rPr>
            <a:t>Prepare construction phase plan</a:t>
          </a:r>
        </a:p>
      </dsp:txBody>
      <dsp:txXfrm>
        <a:off x="1369343" y="2057611"/>
        <a:ext cx="1355936" cy="1355936"/>
      </dsp:txXfrm>
    </dsp:sp>
    <dsp:sp modelId="{A0062CC6-FFB4-4B32-9DAA-E7DCD9A8D9A1}">
      <dsp:nvSpPr>
        <dsp:cNvPr id="0" name=""/>
        <dsp:cNvSpPr/>
      </dsp:nvSpPr>
      <dsp:spPr>
        <a:xfrm>
          <a:off x="2914220" y="1984258"/>
          <a:ext cx="1502642" cy="1502642"/>
        </a:xfrm>
        <a:prstGeom prst="roundRect">
          <a:avLst/>
        </a:prstGeom>
        <a:solidFill>
          <a:schemeClr val="accent1">
            <a:shade val="50000"/>
            <a:hueOff val="8728"/>
            <a:satOff val="12317"/>
            <a:lumOff val="154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tx1"/>
              </a:solidFill>
            </a:rPr>
            <a:t>Organise co-operation between contractors</a:t>
          </a:r>
        </a:p>
      </dsp:txBody>
      <dsp:txXfrm>
        <a:off x="2987573" y="2057611"/>
        <a:ext cx="1355936" cy="135593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0EA33-47D2-459E-86A8-049F4B6C4777}">
      <dsp:nvSpPr>
        <dsp:cNvPr id="0" name=""/>
        <dsp:cNvSpPr/>
      </dsp:nvSpPr>
      <dsp:spPr>
        <a:xfrm rot="5400000">
          <a:off x="188217" y="-41410"/>
          <a:ext cx="2165635" cy="2542070"/>
        </a:xfrm>
        <a:prstGeom prst="roundRect">
          <a:avLst>
            <a:gd name="adj" fmla="val 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54864" rIns="71120" bIns="0" numCol="1" spcCol="1270" anchor="t"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Plan, manage and monitor work under their control</a:t>
          </a:r>
        </a:p>
      </dsp:txBody>
      <dsp:txXfrm rot="-5400000">
        <a:off x="457574" y="146809"/>
        <a:ext cx="2084497" cy="433127"/>
      </dsp:txXfrm>
    </dsp:sp>
    <dsp:sp modelId="{8A302A6F-93E7-4413-B25C-AB127FC3B12E}">
      <dsp:nvSpPr>
        <dsp:cNvPr id="0" name=""/>
        <dsp:cNvSpPr/>
      </dsp:nvSpPr>
      <dsp:spPr>
        <a:xfrm rot="5400000">
          <a:off x="2985634" y="-41410"/>
          <a:ext cx="2165635" cy="2542070"/>
        </a:xfrm>
        <a:prstGeom prst="roundRect">
          <a:avLst>
            <a:gd name="adj" fmla="val 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54864" rIns="71120" bIns="0" numCol="1" spcCol="1270" anchor="t"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Projects  more than 1 Contractor: </a:t>
          </a:r>
        </a:p>
        <a:p>
          <a:pPr marL="0" lvl="0" indent="0" algn="l" defTabSz="711200">
            <a:lnSpc>
              <a:spcPct val="90000"/>
            </a:lnSpc>
            <a:spcBef>
              <a:spcPct val="0"/>
            </a:spcBef>
            <a:spcAft>
              <a:spcPct val="35000"/>
            </a:spcAft>
            <a:buNone/>
          </a:pPr>
          <a:r>
            <a:rPr lang="en-GB" sz="1600" kern="1200" dirty="0">
              <a:solidFill>
                <a:schemeClr val="tx1"/>
              </a:solidFill>
            </a:rPr>
            <a:t>- Co-ordinate their activities within the project team </a:t>
          </a:r>
        </a:p>
        <a:p>
          <a:pPr marL="0" lvl="0" indent="0" algn="l" defTabSz="711200">
            <a:lnSpc>
              <a:spcPct val="90000"/>
            </a:lnSpc>
            <a:spcBef>
              <a:spcPct val="0"/>
            </a:spcBef>
            <a:spcAft>
              <a:spcPct val="35000"/>
            </a:spcAft>
            <a:buNone/>
          </a:pPr>
          <a:r>
            <a:rPr lang="en-GB" sz="1600" kern="1200" dirty="0">
              <a:solidFill>
                <a:schemeClr val="tx1"/>
              </a:solidFill>
            </a:rPr>
            <a:t>- Comply with directions from PD or PC</a:t>
          </a:r>
        </a:p>
      </dsp:txBody>
      <dsp:txXfrm rot="-5400000">
        <a:off x="3254991" y="146808"/>
        <a:ext cx="2084497" cy="433127"/>
      </dsp:txXfrm>
    </dsp:sp>
    <dsp:sp modelId="{9D4BB367-6025-4CC4-836C-94428893477B}">
      <dsp:nvSpPr>
        <dsp:cNvPr id="0" name=""/>
        <dsp:cNvSpPr/>
      </dsp:nvSpPr>
      <dsp:spPr>
        <a:xfrm rot="5400000">
          <a:off x="2823240" y="1554487"/>
          <a:ext cx="406077" cy="1219343"/>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A4F5B029-BDF1-42A0-83B4-23CDB634DB16}">
      <dsp:nvSpPr>
        <dsp:cNvPr id="0" name=""/>
        <dsp:cNvSpPr/>
      </dsp:nvSpPr>
      <dsp:spPr>
        <a:xfrm rot="5400000">
          <a:off x="5783051" y="-41410"/>
          <a:ext cx="2165635" cy="2542070"/>
        </a:xfrm>
        <a:prstGeom prst="roundRect">
          <a:avLst>
            <a:gd name="adj" fmla="val 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54864" rIns="71120" bIns="0" numCol="1" spcCol="1270" anchor="t"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Single contractor projects: </a:t>
          </a:r>
        </a:p>
        <a:p>
          <a:pPr marL="0" lvl="0" indent="0" algn="l" defTabSz="711200">
            <a:lnSpc>
              <a:spcPct val="90000"/>
            </a:lnSpc>
            <a:spcBef>
              <a:spcPct val="0"/>
            </a:spcBef>
            <a:spcAft>
              <a:spcPct val="35000"/>
            </a:spcAft>
            <a:buNone/>
          </a:pPr>
          <a:r>
            <a:rPr lang="en-GB" sz="1600" kern="1200" dirty="0">
              <a:solidFill>
                <a:schemeClr val="tx1"/>
              </a:solidFill>
            </a:rPr>
            <a:t>- Prepare a Construction Phase Plan</a:t>
          </a:r>
        </a:p>
      </dsp:txBody>
      <dsp:txXfrm rot="-5400000">
        <a:off x="6052408" y="146808"/>
        <a:ext cx="2084497" cy="433127"/>
      </dsp:txXfrm>
    </dsp:sp>
    <dsp:sp modelId="{7ABD5E25-3C13-4F4B-A3D1-CBCDD3B7D0DF}">
      <dsp:nvSpPr>
        <dsp:cNvPr id="0" name=""/>
        <dsp:cNvSpPr/>
      </dsp:nvSpPr>
      <dsp:spPr>
        <a:xfrm rot="5400000">
          <a:off x="5273389" y="1554487"/>
          <a:ext cx="406077" cy="1219343"/>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2D75F-C22C-40E4-8B36-84B762057DBE}">
      <dsp:nvSpPr>
        <dsp:cNvPr id="0" name=""/>
        <dsp:cNvSpPr/>
      </dsp:nvSpPr>
      <dsp:spPr>
        <a:xfrm>
          <a:off x="1309120" y="0"/>
          <a:ext cx="4294526" cy="4294526"/>
        </a:xfrm>
        <a:prstGeom prst="diamond">
          <a:avLst/>
        </a:prstGeom>
        <a:solidFill>
          <a:schemeClr val="accent1">
            <a:tint val="5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C0EF0EB-E6C5-4693-A17C-A36356A6AA5E}">
      <dsp:nvSpPr>
        <dsp:cNvPr id="0" name=""/>
        <dsp:cNvSpPr/>
      </dsp:nvSpPr>
      <dsp:spPr>
        <a:xfrm>
          <a:off x="1717100" y="407979"/>
          <a:ext cx="1674865" cy="1674865"/>
        </a:xfrm>
        <a:prstGeom prst="round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rPr>
            <a:t>Be consulted about health, safety and welfare matters</a:t>
          </a:r>
          <a:endParaRPr lang="en-GB" sz="1400" kern="1200">
            <a:solidFill>
              <a:schemeClr val="tx1"/>
            </a:solidFill>
          </a:endParaRPr>
        </a:p>
      </dsp:txBody>
      <dsp:txXfrm>
        <a:off x="1798860" y="489739"/>
        <a:ext cx="1511345" cy="1511345"/>
      </dsp:txXfrm>
    </dsp:sp>
    <dsp:sp modelId="{AC708259-182C-405D-AAB1-99F1967663D3}">
      <dsp:nvSpPr>
        <dsp:cNvPr id="0" name=""/>
        <dsp:cNvSpPr/>
      </dsp:nvSpPr>
      <dsp:spPr>
        <a:xfrm>
          <a:off x="3520801" y="407979"/>
          <a:ext cx="1674865" cy="1674865"/>
        </a:xfrm>
        <a:prstGeom prst="roundRect">
          <a:avLst/>
        </a:prstGeom>
        <a:gradFill rotWithShape="0">
          <a:gsLst>
            <a:gs pos="0">
              <a:schemeClr val="accent1">
                <a:shade val="50000"/>
                <a:hueOff val="8728"/>
                <a:satOff val="12317"/>
                <a:lumOff val="15495"/>
                <a:alphaOff val="0"/>
                <a:shade val="51000"/>
                <a:satMod val="130000"/>
              </a:schemeClr>
            </a:gs>
            <a:gs pos="80000">
              <a:schemeClr val="accent1">
                <a:shade val="50000"/>
                <a:hueOff val="8728"/>
                <a:satOff val="12317"/>
                <a:lumOff val="15495"/>
                <a:alphaOff val="0"/>
                <a:shade val="93000"/>
                <a:satMod val="130000"/>
              </a:schemeClr>
            </a:gs>
            <a:gs pos="100000">
              <a:schemeClr val="accent1">
                <a:shade val="50000"/>
                <a:hueOff val="8728"/>
                <a:satOff val="12317"/>
                <a:lumOff val="154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rPr>
            <a:t>Take care of their own and others health and safety</a:t>
          </a:r>
          <a:endParaRPr lang="en-GB" sz="1400" kern="1200">
            <a:solidFill>
              <a:schemeClr val="tx1"/>
            </a:solidFill>
          </a:endParaRPr>
        </a:p>
      </dsp:txBody>
      <dsp:txXfrm>
        <a:off x="3602561" y="489739"/>
        <a:ext cx="1511345" cy="1511345"/>
      </dsp:txXfrm>
    </dsp:sp>
    <dsp:sp modelId="{8BBD108F-2843-4FB2-9EFE-823DE42FA22C}">
      <dsp:nvSpPr>
        <dsp:cNvPr id="0" name=""/>
        <dsp:cNvSpPr/>
      </dsp:nvSpPr>
      <dsp:spPr>
        <a:xfrm>
          <a:off x="1717100" y="2211680"/>
          <a:ext cx="1674865" cy="1674865"/>
        </a:xfrm>
        <a:prstGeom prst="roundRect">
          <a:avLst/>
        </a:prstGeom>
        <a:gradFill rotWithShape="0">
          <a:gsLst>
            <a:gs pos="0">
              <a:schemeClr val="accent1">
                <a:shade val="50000"/>
                <a:hueOff val="17456"/>
                <a:satOff val="24633"/>
                <a:lumOff val="30991"/>
                <a:alphaOff val="0"/>
                <a:shade val="51000"/>
                <a:satMod val="130000"/>
              </a:schemeClr>
            </a:gs>
            <a:gs pos="80000">
              <a:schemeClr val="accent1">
                <a:shade val="50000"/>
                <a:hueOff val="17456"/>
                <a:satOff val="24633"/>
                <a:lumOff val="30991"/>
                <a:alphaOff val="0"/>
                <a:shade val="93000"/>
                <a:satMod val="130000"/>
              </a:schemeClr>
            </a:gs>
            <a:gs pos="100000">
              <a:schemeClr val="accent1">
                <a:shade val="50000"/>
                <a:hueOff val="17456"/>
                <a:satOff val="24633"/>
                <a:lumOff val="3099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rPr>
            <a:t>Report anything endangering their, or others, health and safety</a:t>
          </a:r>
          <a:endParaRPr lang="en-GB" sz="1400" kern="1200">
            <a:solidFill>
              <a:schemeClr val="tx1"/>
            </a:solidFill>
          </a:endParaRPr>
        </a:p>
      </dsp:txBody>
      <dsp:txXfrm>
        <a:off x="1798860" y="2293440"/>
        <a:ext cx="1511345" cy="1511345"/>
      </dsp:txXfrm>
    </dsp:sp>
    <dsp:sp modelId="{AFA7FF83-43FC-438F-8313-1CBE29B1DE7B}">
      <dsp:nvSpPr>
        <dsp:cNvPr id="0" name=""/>
        <dsp:cNvSpPr/>
      </dsp:nvSpPr>
      <dsp:spPr>
        <a:xfrm>
          <a:off x="3520801" y="2211680"/>
          <a:ext cx="1674865" cy="1674865"/>
        </a:xfrm>
        <a:prstGeom prst="roundRect">
          <a:avLst/>
        </a:prstGeom>
        <a:gradFill rotWithShape="0">
          <a:gsLst>
            <a:gs pos="0">
              <a:schemeClr val="accent1">
                <a:shade val="50000"/>
                <a:hueOff val="8728"/>
                <a:satOff val="12317"/>
                <a:lumOff val="15495"/>
                <a:alphaOff val="0"/>
                <a:shade val="51000"/>
                <a:satMod val="130000"/>
              </a:schemeClr>
            </a:gs>
            <a:gs pos="80000">
              <a:schemeClr val="accent1">
                <a:shade val="50000"/>
                <a:hueOff val="8728"/>
                <a:satOff val="12317"/>
                <a:lumOff val="15495"/>
                <a:alphaOff val="0"/>
                <a:shade val="93000"/>
                <a:satMod val="130000"/>
              </a:schemeClr>
            </a:gs>
            <a:gs pos="100000">
              <a:schemeClr val="accent1">
                <a:shade val="50000"/>
                <a:hueOff val="8728"/>
                <a:satOff val="12317"/>
                <a:lumOff val="154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Cooperate with employer, colleagues, contractors and other duty holders</a:t>
          </a:r>
          <a:endParaRPr lang="en-GB" sz="1400" kern="1200" dirty="0">
            <a:solidFill>
              <a:schemeClr val="tx1"/>
            </a:solidFill>
          </a:endParaRPr>
        </a:p>
      </dsp:txBody>
      <dsp:txXfrm>
        <a:off x="3602561" y="2293440"/>
        <a:ext cx="1511345" cy="151134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DE35F-B56C-48EA-8501-B3DDD2D28166}">
      <dsp:nvSpPr>
        <dsp:cNvPr id="0" name=""/>
        <dsp:cNvSpPr/>
      </dsp:nvSpPr>
      <dsp:spPr>
        <a:xfrm>
          <a:off x="445889" y="1159"/>
          <a:ext cx="2269256" cy="1361554"/>
        </a:xfrm>
        <a:prstGeom prst="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General Principles of Prevention (Appendix 1)</a:t>
          </a:r>
          <a:endParaRPr lang="en-GB" sz="1600" kern="1200">
            <a:solidFill>
              <a:schemeClr val="tx1"/>
            </a:solidFill>
          </a:endParaRPr>
        </a:p>
      </dsp:txBody>
      <dsp:txXfrm>
        <a:off x="445889" y="1159"/>
        <a:ext cx="2269256" cy="1361554"/>
      </dsp:txXfrm>
    </dsp:sp>
    <dsp:sp modelId="{54D03601-808A-44D2-BE26-BE36C9F70DAC}">
      <dsp:nvSpPr>
        <dsp:cNvPr id="0" name=""/>
        <dsp:cNvSpPr/>
      </dsp:nvSpPr>
      <dsp:spPr>
        <a:xfrm>
          <a:off x="2942071" y="1159"/>
          <a:ext cx="2269256" cy="1361554"/>
        </a:xfrm>
        <a:prstGeom prst="rect">
          <a:avLst/>
        </a:prstGeom>
        <a:gradFill rotWithShape="0">
          <a:gsLst>
            <a:gs pos="0">
              <a:schemeClr val="accent1">
                <a:shade val="50000"/>
                <a:hueOff val="6983"/>
                <a:satOff val="9853"/>
                <a:lumOff val="12396"/>
                <a:alphaOff val="0"/>
                <a:shade val="51000"/>
                <a:satMod val="130000"/>
              </a:schemeClr>
            </a:gs>
            <a:gs pos="80000">
              <a:schemeClr val="accent1">
                <a:shade val="50000"/>
                <a:hueOff val="6983"/>
                <a:satOff val="9853"/>
                <a:lumOff val="12396"/>
                <a:alphaOff val="0"/>
                <a:shade val="93000"/>
                <a:satMod val="130000"/>
              </a:schemeClr>
            </a:gs>
            <a:gs pos="100000">
              <a:schemeClr val="accent1">
                <a:shade val="50000"/>
                <a:hueOff val="6983"/>
                <a:satOff val="9853"/>
                <a:lumOff val="123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Appointing the correct people </a:t>
          </a:r>
          <a:endParaRPr lang="en-GB" sz="1600" kern="1200">
            <a:solidFill>
              <a:schemeClr val="tx1"/>
            </a:solidFill>
          </a:endParaRPr>
        </a:p>
      </dsp:txBody>
      <dsp:txXfrm>
        <a:off x="2942071" y="1159"/>
        <a:ext cx="2269256" cy="1361554"/>
      </dsp:txXfrm>
    </dsp:sp>
    <dsp:sp modelId="{13A7E9AA-35DD-4E9D-B12C-F7545CC50A12}">
      <dsp:nvSpPr>
        <dsp:cNvPr id="0" name=""/>
        <dsp:cNvSpPr/>
      </dsp:nvSpPr>
      <dsp:spPr>
        <a:xfrm>
          <a:off x="5438254" y="1159"/>
          <a:ext cx="2269256" cy="1361554"/>
        </a:xfrm>
        <a:prstGeom prst="rect">
          <a:avLst/>
        </a:prstGeom>
        <a:gradFill rotWithShape="0">
          <a:gsLst>
            <a:gs pos="0">
              <a:schemeClr val="accent1">
                <a:shade val="50000"/>
                <a:hueOff val="13965"/>
                <a:satOff val="19706"/>
                <a:lumOff val="24793"/>
                <a:alphaOff val="0"/>
                <a:shade val="51000"/>
                <a:satMod val="130000"/>
              </a:schemeClr>
            </a:gs>
            <a:gs pos="80000">
              <a:schemeClr val="accent1">
                <a:shade val="50000"/>
                <a:hueOff val="13965"/>
                <a:satOff val="19706"/>
                <a:lumOff val="24793"/>
                <a:alphaOff val="0"/>
                <a:shade val="93000"/>
                <a:satMod val="130000"/>
              </a:schemeClr>
            </a:gs>
            <a:gs pos="100000">
              <a:schemeClr val="accent1">
                <a:shade val="50000"/>
                <a:hueOff val="13965"/>
                <a:satOff val="19706"/>
                <a:lumOff val="2479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Providing “information, instruction, training and supervision” (HASAWA Section 2)</a:t>
          </a:r>
          <a:endParaRPr lang="en-GB" sz="1600" kern="1200">
            <a:solidFill>
              <a:schemeClr val="tx1"/>
            </a:solidFill>
          </a:endParaRPr>
        </a:p>
      </dsp:txBody>
      <dsp:txXfrm>
        <a:off x="5438254" y="1159"/>
        <a:ext cx="2269256" cy="1361554"/>
      </dsp:txXfrm>
    </dsp:sp>
    <dsp:sp modelId="{2FFDC2CB-E83A-489C-A203-66FD3201DFEA}">
      <dsp:nvSpPr>
        <dsp:cNvPr id="0" name=""/>
        <dsp:cNvSpPr/>
      </dsp:nvSpPr>
      <dsp:spPr>
        <a:xfrm>
          <a:off x="1693980" y="1589639"/>
          <a:ext cx="2269256" cy="1361554"/>
        </a:xfrm>
        <a:prstGeom prst="rect">
          <a:avLst/>
        </a:prstGeom>
        <a:gradFill rotWithShape="0">
          <a:gsLst>
            <a:gs pos="0">
              <a:schemeClr val="accent1">
                <a:shade val="50000"/>
                <a:hueOff val="13965"/>
                <a:satOff val="19706"/>
                <a:lumOff val="24793"/>
                <a:alphaOff val="0"/>
                <a:shade val="51000"/>
                <a:satMod val="130000"/>
              </a:schemeClr>
            </a:gs>
            <a:gs pos="80000">
              <a:schemeClr val="accent1">
                <a:shade val="50000"/>
                <a:hueOff val="13965"/>
                <a:satOff val="19706"/>
                <a:lumOff val="24793"/>
                <a:alphaOff val="0"/>
                <a:shade val="93000"/>
                <a:satMod val="130000"/>
              </a:schemeClr>
            </a:gs>
            <a:gs pos="100000">
              <a:schemeClr val="accent1">
                <a:shade val="50000"/>
                <a:hueOff val="13965"/>
                <a:satOff val="19706"/>
                <a:lumOff val="2479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Co-operation, communication and co-ordination with dutyholders</a:t>
          </a:r>
          <a:endParaRPr lang="en-GB" sz="1600" kern="1200">
            <a:solidFill>
              <a:schemeClr val="tx1"/>
            </a:solidFill>
          </a:endParaRPr>
        </a:p>
      </dsp:txBody>
      <dsp:txXfrm>
        <a:off x="1693980" y="1589639"/>
        <a:ext cx="2269256" cy="1361554"/>
      </dsp:txXfrm>
    </dsp:sp>
    <dsp:sp modelId="{D71909A7-9C06-42B4-A04D-949A421ED289}">
      <dsp:nvSpPr>
        <dsp:cNvPr id="0" name=""/>
        <dsp:cNvSpPr/>
      </dsp:nvSpPr>
      <dsp:spPr>
        <a:xfrm>
          <a:off x="4190162" y="1589639"/>
          <a:ext cx="2269256" cy="1361554"/>
        </a:xfrm>
        <a:prstGeom prst="rect">
          <a:avLst/>
        </a:prstGeom>
        <a:gradFill rotWithShape="0">
          <a:gsLst>
            <a:gs pos="0">
              <a:schemeClr val="accent1">
                <a:shade val="50000"/>
                <a:hueOff val="6983"/>
                <a:satOff val="9853"/>
                <a:lumOff val="12396"/>
                <a:alphaOff val="0"/>
                <a:shade val="51000"/>
                <a:satMod val="130000"/>
              </a:schemeClr>
            </a:gs>
            <a:gs pos="80000">
              <a:schemeClr val="accent1">
                <a:shade val="50000"/>
                <a:hueOff val="6983"/>
                <a:satOff val="9853"/>
                <a:lumOff val="12396"/>
                <a:alphaOff val="0"/>
                <a:shade val="93000"/>
                <a:satMod val="130000"/>
              </a:schemeClr>
            </a:gs>
            <a:gs pos="100000">
              <a:schemeClr val="accent1">
                <a:shade val="50000"/>
                <a:hueOff val="6983"/>
                <a:satOff val="9853"/>
                <a:lumOff val="123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Engaging and consulting with workers</a:t>
          </a:r>
          <a:endParaRPr lang="en-GB" sz="1600" kern="1200" dirty="0">
            <a:solidFill>
              <a:schemeClr val="tx1"/>
            </a:solidFill>
          </a:endParaRPr>
        </a:p>
      </dsp:txBody>
      <dsp:txXfrm>
        <a:off x="4190162" y="1589639"/>
        <a:ext cx="2269256" cy="13615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D05AA6-4552-4ADC-876D-0E6AAF8B831C}">
      <dsp:nvSpPr>
        <dsp:cNvPr id="0" name=""/>
        <dsp:cNvSpPr/>
      </dsp:nvSpPr>
      <dsp:spPr>
        <a:xfrm>
          <a:off x="0" y="144017"/>
          <a:ext cx="2422921" cy="2664293"/>
        </a:xfrm>
        <a:prstGeom prst="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To describe the main requirements of duty holders under the CDM regulations 2015</a:t>
          </a:r>
          <a:endParaRPr lang="en-GB" sz="2000" kern="1200" dirty="0">
            <a:solidFill>
              <a:schemeClr val="tx1"/>
            </a:solidFill>
          </a:endParaRPr>
        </a:p>
      </dsp:txBody>
      <dsp:txXfrm>
        <a:off x="0" y="144017"/>
        <a:ext cx="2422921" cy="2664293"/>
      </dsp:txXfrm>
    </dsp:sp>
    <dsp:sp modelId="{B69D0207-1559-45A6-BAEE-F6F1305E4676}">
      <dsp:nvSpPr>
        <dsp:cNvPr id="0" name=""/>
        <dsp:cNvSpPr/>
      </dsp:nvSpPr>
      <dsp:spPr>
        <a:xfrm>
          <a:off x="2665214" y="144017"/>
          <a:ext cx="2422921" cy="2664293"/>
        </a:xfrm>
        <a:prstGeom prst="rect">
          <a:avLst/>
        </a:prstGeom>
        <a:gradFill rotWithShape="0">
          <a:gsLst>
            <a:gs pos="0">
              <a:schemeClr val="accent1">
                <a:shade val="50000"/>
                <a:hueOff val="11638"/>
                <a:satOff val="16422"/>
                <a:lumOff val="20661"/>
                <a:alphaOff val="0"/>
                <a:shade val="51000"/>
                <a:satMod val="130000"/>
              </a:schemeClr>
            </a:gs>
            <a:gs pos="80000">
              <a:schemeClr val="accent1">
                <a:shade val="50000"/>
                <a:hueOff val="11638"/>
                <a:satOff val="16422"/>
                <a:lumOff val="20661"/>
                <a:alphaOff val="0"/>
                <a:shade val="93000"/>
                <a:satMod val="130000"/>
              </a:schemeClr>
            </a:gs>
            <a:gs pos="100000">
              <a:schemeClr val="accent1">
                <a:shade val="50000"/>
                <a:hueOff val="11638"/>
                <a:satOff val="16422"/>
                <a:lumOff val="206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To list the main items of documentation required for compliance under CDM 2015</a:t>
          </a:r>
          <a:endParaRPr lang="en-GB" sz="2000" kern="1200" dirty="0">
            <a:solidFill>
              <a:schemeClr val="tx1"/>
            </a:solidFill>
          </a:endParaRPr>
        </a:p>
      </dsp:txBody>
      <dsp:txXfrm>
        <a:off x="2665214" y="144017"/>
        <a:ext cx="2422921" cy="2664293"/>
      </dsp:txXfrm>
    </dsp:sp>
    <dsp:sp modelId="{AB58FB8F-5C2F-43BC-901D-5A2024572B78}">
      <dsp:nvSpPr>
        <dsp:cNvPr id="0" name=""/>
        <dsp:cNvSpPr/>
      </dsp:nvSpPr>
      <dsp:spPr>
        <a:xfrm>
          <a:off x="5330428" y="144017"/>
          <a:ext cx="2422921" cy="2664293"/>
        </a:xfrm>
        <a:prstGeom prst="rect">
          <a:avLst/>
        </a:prstGeom>
        <a:gradFill rotWithShape="0">
          <a:gsLst>
            <a:gs pos="0">
              <a:schemeClr val="accent1">
                <a:shade val="50000"/>
                <a:hueOff val="11638"/>
                <a:satOff val="16422"/>
                <a:lumOff val="20661"/>
                <a:alphaOff val="0"/>
                <a:shade val="51000"/>
                <a:satMod val="130000"/>
              </a:schemeClr>
            </a:gs>
            <a:gs pos="80000">
              <a:schemeClr val="accent1">
                <a:shade val="50000"/>
                <a:hueOff val="11638"/>
                <a:satOff val="16422"/>
                <a:lumOff val="20661"/>
                <a:alphaOff val="0"/>
                <a:shade val="93000"/>
                <a:satMod val="130000"/>
              </a:schemeClr>
            </a:gs>
            <a:gs pos="100000">
              <a:schemeClr val="accent1">
                <a:shade val="50000"/>
                <a:hueOff val="11638"/>
                <a:satOff val="16422"/>
                <a:lumOff val="206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To understand how the duty holders interact with each other during the course of a construction project</a:t>
          </a:r>
          <a:endParaRPr lang="en-GB" sz="2000" kern="1200" dirty="0">
            <a:solidFill>
              <a:schemeClr val="tx1"/>
            </a:solidFill>
          </a:endParaRPr>
        </a:p>
      </dsp:txBody>
      <dsp:txXfrm>
        <a:off x="5330428" y="144017"/>
        <a:ext cx="2422921" cy="2664293"/>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5102D-1E9F-41C4-81DB-BB9D567B5FB9}">
      <dsp:nvSpPr>
        <dsp:cNvPr id="0" name=""/>
        <dsp:cNvSpPr/>
      </dsp:nvSpPr>
      <dsp:spPr>
        <a:xfrm>
          <a:off x="0" y="2624"/>
          <a:ext cx="6812682" cy="503685"/>
        </a:xfrm>
        <a:prstGeom prst="round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solidFill>
                <a:schemeClr val="tx1"/>
              </a:solidFill>
            </a:rPr>
            <a:t>Eliminate or avoid risks</a:t>
          </a:r>
        </a:p>
      </dsp:txBody>
      <dsp:txXfrm>
        <a:off x="24588" y="27212"/>
        <a:ext cx="6763506" cy="454509"/>
      </dsp:txXfrm>
    </dsp:sp>
    <dsp:sp modelId="{823917F7-F7FC-4CD2-A887-666494DB75C6}">
      <dsp:nvSpPr>
        <dsp:cNvPr id="0" name=""/>
        <dsp:cNvSpPr/>
      </dsp:nvSpPr>
      <dsp:spPr>
        <a:xfrm>
          <a:off x="0" y="566789"/>
          <a:ext cx="6812682" cy="503685"/>
        </a:xfrm>
        <a:prstGeom prst="roundRect">
          <a:avLst/>
        </a:prstGeom>
        <a:gradFill rotWithShape="0">
          <a:gsLst>
            <a:gs pos="0">
              <a:schemeClr val="accent1">
                <a:shade val="50000"/>
                <a:hueOff val="3879"/>
                <a:satOff val="5474"/>
                <a:lumOff val="6887"/>
                <a:alphaOff val="0"/>
                <a:shade val="51000"/>
                <a:satMod val="130000"/>
              </a:schemeClr>
            </a:gs>
            <a:gs pos="80000">
              <a:schemeClr val="accent1">
                <a:shade val="50000"/>
                <a:hueOff val="3879"/>
                <a:satOff val="5474"/>
                <a:lumOff val="6887"/>
                <a:alphaOff val="0"/>
                <a:shade val="93000"/>
                <a:satMod val="130000"/>
              </a:schemeClr>
            </a:gs>
            <a:gs pos="100000">
              <a:schemeClr val="accent1">
                <a:shade val="50000"/>
                <a:hueOff val="3879"/>
                <a:satOff val="5474"/>
                <a:lumOff val="688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solidFill>
                <a:schemeClr val="tx1"/>
              </a:solidFill>
            </a:rPr>
            <a:t>Evaluate risks that cannot be avoided</a:t>
          </a:r>
        </a:p>
      </dsp:txBody>
      <dsp:txXfrm>
        <a:off x="24588" y="591377"/>
        <a:ext cx="6763506" cy="454509"/>
      </dsp:txXfrm>
    </dsp:sp>
    <dsp:sp modelId="{6F1B519E-E311-40AE-969D-BE783D51714D}">
      <dsp:nvSpPr>
        <dsp:cNvPr id="0" name=""/>
        <dsp:cNvSpPr/>
      </dsp:nvSpPr>
      <dsp:spPr>
        <a:xfrm>
          <a:off x="0" y="1130954"/>
          <a:ext cx="6812682" cy="503685"/>
        </a:xfrm>
        <a:prstGeom prst="roundRect">
          <a:avLst/>
        </a:prstGeom>
        <a:gradFill rotWithShape="0">
          <a:gsLst>
            <a:gs pos="0">
              <a:schemeClr val="accent1">
                <a:shade val="50000"/>
                <a:hueOff val="7758"/>
                <a:satOff val="10948"/>
                <a:lumOff val="13774"/>
                <a:alphaOff val="0"/>
                <a:shade val="51000"/>
                <a:satMod val="130000"/>
              </a:schemeClr>
            </a:gs>
            <a:gs pos="80000">
              <a:schemeClr val="accent1">
                <a:shade val="50000"/>
                <a:hueOff val="7758"/>
                <a:satOff val="10948"/>
                <a:lumOff val="13774"/>
                <a:alphaOff val="0"/>
                <a:shade val="93000"/>
                <a:satMod val="130000"/>
              </a:schemeClr>
            </a:gs>
            <a:gs pos="100000">
              <a:schemeClr val="accent1">
                <a:shade val="50000"/>
                <a:hueOff val="7758"/>
                <a:satOff val="10948"/>
                <a:lumOff val="1377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solidFill>
                <a:schemeClr val="tx1"/>
              </a:solidFill>
            </a:rPr>
            <a:t>Combat risks at source</a:t>
          </a:r>
        </a:p>
      </dsp:txBody>
      <dsp:txXfrm>
        <a:off x="24588" y="1155542"/>
        <a:ext cx="6763506" cy="454509"/>
      </dsp:txXfrm>
    </dsp:sp>
    <dsp:sp modelId="{A3CC4C39-B8C3-48DC-B601-3A279AB43348}">
      <dsp:nvSpPr>
        <dsp:cNvPr id="0" name=""/>
        <dsp:cNvSpPr/>
      </dsp:nvSpPr>
      <dsp:spPr>
        <a:xfrm>
          <a:off x="0" y="1695119"/>
          <a:ext cx="6812682" cy="503685"/>
        </a:xfrm>
        <a:prstGeom prst="roundRect">
          <a:avLst/>
        </a:prstGeom>
        <a:gradFill rotWithShape="0">
          <a:gsLst>
            <a:gs pos="0">
              <a:schemeClr val="accent1">
                <a:shade val="50000"/>
                <a:hueOff val="11638"/>
                <a:satOff val="16422"/>
                <a:lumOff val="20661"/>
                <a:alphaOff val="0"/>
                <a:shade val="51000"/>
                <a:satMod val="130000"/>
              </a:schemeClr>
            </a:gs>
            <a:gs pos="80000">
              <a:schemeClr val="accent1">
                <a:shade val="50000"/>
                <a:hueOff val="11638"/>
                <a:satOff val="16422"/>
                <a:lumOff val="20661"/>
                <a:alphaOff val="0"/>
                <a:shade val="93000"/>
                <a:satMod val="130000"/>
              </a:schemeClr>
            </a:gs>
            <a:gs pos="100000">
              <a:schemeClr val="accent1">
                <a:shade val="50000"/>
                <a:hueOff val="11638"/>
                <a:satOff val="16422"/>
                <a:lumOff val="206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solidFill>
                <a:schemeClr val="tx1"/>
              </a:solidFill>
            </a:rPr>
            <a:t>Adapt work to the individual</a:t>
          </a:r>
        </a:p>
      </dsp:txBody>
      <dsp:txXfrm>
        <a:off x="24588" y="1719707"/>
        <a:ext cx="6763506" cy="454509"/>
      </dsp:txXfrm>
    </dsp:sp>
    <dsp:sp modelId="{BF5ECA50-26D4-4D39-9E5B-5FC252501891}">
      <dsp:nvSpPr>
        <dsp:cNvPr id="0" name=""/>
        <dsp:cNvSpPr/>
      </dsp:nvSpPr>
      <dsp:spPr>
        <a:xfrm>
          <a:off x="0" y="2259284"/>
          <a:ext cx="6812682" cy="503685"/>
        </a:xfrm>
        <a:prstGeom prst="roundRect">
          <a:avLst/>
        </a:prstGeom>
        <a:gradFill rotWithShape="0">
          <a:gsLst>
            <a:gs pos="0">
              <a:schemeClr val="accent1">
                <a:shade val="50000"/>
                <a:hueOff val="15517"/>
                <a:satOff val="21896"/>
                <a:lumOff val="27548"/>
                <a:alphaOff val="0"/>
                <a:shade val="51000"/>
                <a:satMod val="130000"/>
              </a:schemeClr>
            </a:gs>
            <a:gs pos="80000">
              <a:schemeClr val="accent1">
                <a:shade val="50000"/>
                <a:hueOff val="15517"/>
                <a:satOff val="21896"/>
                <a:lumOff val="27548"/>
                <a:alphaOff val="0"/>
                <a:shade val="93000"/>
                <a:satMod val="130000"/>
              </a:schemeClr>
            </a:gs>
            <a:gs pos="100000">
              <a:schemeClr val="accent1">
                <a:shade val="50000"/>
                <a:hueOff val="15517"/>
                <a:satOff val="21896"/>
                <a:lumOff val="2754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solidFill>
                <a:schemeClr val="tx1"/>
              </a:solidFill>
            </a:rPr>
            <a:t>Adapt to technical progress</a:t>
          </a:r>
        </a:p>
      </dsp:txBody>
      <dsp:txXfrm>
        <a:off x="24588" y="2283872"/>
        <a:ext cx="6763506" cy="454509"/>
      </dsp:txXfrm>
    </dsp:sp>
    <dsp:sp modelId="{CC75D811-3487-4F57-A7FF-17643738BFB9}">
      <dsp:nvSpPr>
        <dsp:cNvPr id="0" name=""/>
        <dsp:cNvSpPr/>
      </dsp:nvSpPr>
      <dsp:spPr>
        <a:xfrm>
          <a:off x="0" y="2823449"/>
          <a:ext cx="6812682" cy="503685"/>
        </a:xfrm>
        <a:prstGeom prst="roundRect">
          <a:avLst/>
        </a:prstGeom>
        <a:gradFill rotWithShape="0">
          <a:gsLst>
            <a:gs pos="0">
              <a:schemeClr val="accent1">
                <a:shade val="50000"/>
                <a:hueOff val="15517"/>
                <a:satOff val="21896"/>
                <a:lumOff val="27548"/>
                <a:alphaOff val="0"/>
                <a:shade val="51000"/>
                <a:satMod val="130000"/>
              </a:schemeClr>
            </a:gs>
            <a:gs pos="80000">
              <a:schemeClr val="accent1">
                <a:shade val="50000"/>
                <a:hueOff val="15517"/>
                <a:satOff val="21896"/>
                <a:lumOff val="27548"/>
                <a:alphaOff val="0"/>
                <a:shade val="93000"/>
                <a:satMod val="130000"/>
              </a:schemeClr>
            </a:gs>
            <a:gs pos="100000">
              <a:schemeClr val="accent1">
                <a:shade val="50000"/>
                <a:hueOff val="15517"/>
                <a:satOff val="21896"/>
                <a:lumOff val="2754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solidFill>
                <a:schemeClr val="tx1"/>
              </a:solidFill>
            </a:rPr>
            <a:t>Replace dangerous with the non-dangerous</a:t>
          </a:r>
        </a:p>
      </dsp:txBody>
      <dsp:txXfrm>
        <a:off x="24588" y="2848037"/>
        <a:ext cx="6763506" cy="454509"/>
      </dsp:txXfrm>
    </dsp:sp>
    <dsp:sp modelId="{782A7979-F372-4960-8BBF-34BBC7A75D0E}">
      <dsp:nvSpPr>
        <dsp:cNvPr id="0" name=""/>
        <dsp:cNvSpPr/>
      </dsp:nvSpPr>
      <dsp:spPr>
        <a:xfrm>
          <a:off x="0" y="3387614"/>
          <a:ext cx="6812682" cy="503685"/>
        </a:xfrm>
        <a:prstGeom prst="roundRect">
          <a:avLst/>
        </a:prstGeom>
        <a:gradFill rotWithShape="0">
          <a:gsLst>
            <a:gs pos="0">
              <a:schemeClr val="accent1">
                <a:shade val="50000"/>
                <a:hueOff val="11638"/>
                <a:satOff val="16422"/>
                <a:lumOff val="20661"/>
                <a:alphaOff val="0"/>
                <a:shade val="51000"/>
                <a:satMod val="130000"/>
              </a:schemeClr>
            </a:gs>
            <a:gs pos="80000">
              <a:schemeClr val="accent1">
                <a:shade val="50000"/>
                <a:hueOff val="11638"/>
                <a:satOff val="16422"/>
                <a:lumOff val="20661"/>
                <a:alphaOff val="0"/>
                <a:shade val="93000"/>
                <a:satMod val="130000"/>
              </a:schemeClr>
            </a:gs>
            <a:gs pos="100000">
              <a:schemeClr val="accent1">
                <a:shade val="50000"/>
                <a:hueOff val="11638"/>
                <a:satOff val="16422"/>
                <a:lumOff val="206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solidFill>
                <a:schemeClr val="tx1"/>
              </a:solidFill>
            </a:rPr>
            <a:t>Develop a coherent overall prevention policy</a:t>
          </a:r>
        </a:p>
      </dsp:txBody>
      <dsp:txXfrm>
        <a:off x="24588" y="3412202"/>
        <a:ext cx="6763506" cy="454509"/>
      </dsp:txXfrm>
    </dsp:sp>
    <dsp:sp modelId="{59CFA9C4-C505-4AAA-8FAE-6004F857C909}">
      <dsp:nvSpPr>
        <dsp:cNvPr id="0" name=""/>
        <dsp:cNvSpPr/>
      </dsp:nvSpPr>
      <dsp:spPr>
        <a:xfrm>
          <a:off x="0" y="3951779"/>
          <a:ext cx="6812682" cy="503685"/>
        </a:xfrm>
        <a:prstGeom prst="roundRect">
          <a:avLst/>
        </a:prstGeom>
        <a:gradFill rotWithShape="0">
          <a:gsLst>
            <a:gs pos="0">
              <a:schemeClr val="accent1">
                <a:shade val="50000"/>
                <a:hueOff val="7758"/>
                <a:satOff val="10948"/>
                <a:lumOff val="13774"/>
                <a:alphaOff val="0"/>
                <a:shade val="51000"/>
                <a:satMod val="130000"/>
              </a:schemeClr>
            </a:gs>
            <a:gs pos="80000">
              <a:schemeClr val="accent1">
                <a:shade val="50000"/>
                <a:hueOff val="7758"/>
                <a:satOff val="10948"/>
                <a:lumOff val="13774"/>
                <a:alphaOff val="0"/>
                <a:shade val="93000"/>
                <a:satMod val="130000"/>
              </a:schemeClr>
            </a:gs>
            <a:gs pos="100000">
              <a:schemeClr val="accent1">
                <a:shade val="50000"/>
                <a:hueOff val="7758"/>
                <a:satOff val="10948"/>
                <a:lumOff val="1377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solidFill>
                <a:schemeClr val="tx1"/>
              </a:solidFill>
            </a:rPr>
            <a:t>Give priority to collective measures</a:t>
          </a:r>
        </a:p>
      </dsp:txBody>
      <dsp:txXfrm>
        <a:off x="24588" y="3976367"/>
        <a:ext cx="6763506" cy="454509"/>
      </dsp:txXfrm>
    </dsp:sp>
    <dsp:sp modelId="{F8495C40-45D5-4099-A93D-E7FCD3D8461C}">
      <dsp:nvSpPr>
        <dsp:cNvPr id="0" name=""/>
        <dsp:cNvSpPr/>
      </dsp:nvSpPr>
      <dsp:spPr>
        <a:xfrm>
          <a:off x="0" y="4515944"/>
          <a:ext cx="6812682" cy="503685"/>
        </a:xfrm>
        <a:prstGeom prst="roundRect">
          <a:avLst/>
        </a:prstGeom>
        <a:gradFill rotWithShape="0">
          <a:gsLst>
            <a:gs pos="0">
              <a:schemeClr val="accent1">
                <a:shade val="50000"/>
                <a:hueOff val="3879"/>
                <a:satOff val="5474"/>
                <a:lumOff val="6887"/>
                <a:alphaOff val="0"/>
                <a:shade val="51000"/>
                <a:satMod val="130000"/>
              </a:schemeClr>
            </a:gs>
            <a:gs pos="80000">
              <a:schemeClr val="accent1">
                <a:shade val="50000"/>
                <a:hueOff val="3879"/>
                <a:satOff val="5474"/>
                <a:lumOff val="6887"/>
                <a:alphaOff val="0"/>
                <a:shade val="93000"/>
                <a:satMod val="130000"/>
              </a:schemeClr>
            </a:gs>
            <a:gs pos="100000">
              <a:schemeClr val="accent1">
                <a:shade val="50000"/>
                <a:hueOff val="3879"/>
                <a:satOff val="5474"/>
                <a:lumOff val="688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solidFill>
                <a:schemeClr val="tx1"/>
              </a:solidFill>
            </a:rPr>
            <a:t>Provide appropriate information to employees</a:t>
          </a:r>
        </a:p>
      </dsp:txBody>
      <dsp:txXfrm>
        <a:off x="24588" y="4540532"/>
        <a:ext cx="6763506" cy="454509"/>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28F4-0F7B-47C4-B1C9-7C4DC24D82C6}">
      <dsp:nvSpPr>
        <dsp:cNvPr id="0" name=""/>
        <dsp:cNvSpPr/>
      </dsp:nvSpPr>
      <dsp:spPr>
        <a:xfrm>
          <a:off x="0" y="0"/>
          <a:ext cx="8064891" cy="2448272"/>
        </a:xfrm>
        <a:prstGeom prst="rightArrow">
          <a:avLst/>
        </a:prstGeom>
        <a:solidFill>
          <a:schemeClr val="accent1">
            <a:tint val="5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3A5797E-7317-480C-8EA0-2D7FC1721E87}">
      <dsp:nvSpPr>
        <dsp:cNvPr id="0" name=""/>
        <dsp:cNvSpPr/>
      </dsp:nvSpPr>
      <dsp:spPr>
        <a:xfrm>
          <a:off x="8663" y="734481"/>
          <a:ext cx="2595888" cy="979308"/>
        </a:xfrm>
        <a:prstGeom prst="round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tx1"/>
              </a:solidFill>
            </a:rPr>
            <a:t>More than 30 working days AND,</a:t>
          </a:r>
        </a:p>
      </dsp:txBody>
      <dsp:txXfrm>
        <a:off x="56469" y="782287"/>
        <a:ext cx="2500276" cy="883696"/>
      </dsp:txXfrm>
    </dsp:sp>
    <dsp:sp modelId="{CB66C685-925F-4DED-B430-C61836611EA3}">
      <dsp:nvSpPr>
        <dsp:cNvPr id="0" name=""/>
        <dsp:cNvSpPr/>
      </dsp:nvSpPr>
      <dsp:spPr>
        <a:xfrm>
          <a:off x="2734503" y="734481"/>
          <a:ext cx="2595888" cy="979308"/>
        </a:xfrm>
        <a:prstGeom prst="roundRect">
          <a:avLst/>
        </a:prstGeom>
        <a:gradFill rotWithShape="0">
          <a:gsLst>
            <a:gs pos="0">
              <a:schemeClr val="accent1">
                <a:shade val="50000"/>
                <a:hueOff val="11638"/>
                <a:satOff val="16422"/>
                <a:lumOff val="20661"/>
                <a:alphaOff val="0"/>
                <a:shade val="51000"/>
                <a:satMod val="130000"/>
              </a:schemeClr>
            </a:gs>
            <a:gs pos="80000">
              <a:schemeClr val="accent1">
                <a:shade val="50000"/>
                <a:hueOff val="11638"/>
                <a:satOff val="16422"/>
                <a:lumOff val="20661"/>
                <a:alphaOff val="0"/>
                <a:shade val="93000"/>
                <a:satMod val="130000"/>
              </a:schemeClr>
            </a:gs>
            <a:gs pos="100000">
              <a:schemeClr val="accent1">
                <a:shade val="50000"/>
                <a:hueOff val="11638"/>
                <a:satOff val="16422"/>
                <a:lumOff val="206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tx1"/>
              </a:solidFill>
            </a:rPr>
            <a:t>More than 20 workers simultaneously at any point in the project, OR</a:t>
          </a:r>
        </a:p>
      </dsp:txBody>
      <dsp:txXfrm>
        <a:off x="2782309" y="782287"/>
        <a:ext cx="2500276" cy="883696"/>
      </dsp:txXfrm>
    </dsp:sp>
    <dsp:sp modelId="{A2A07013-51E1-4E93-9F59-813B2523202C}">
      <dsp:nvSpPr>
        <dsp:cNvPr id="0" name=""/>
        <dsp:cNvSpPr/>
      </dsp:nvSpPr>
      <dsp:spPr>
        <a:xfrm>
          <a:off x="5460344" y="734481"/>
          <a:ext cx="2595888" cy="979308"/>
        </a:xfrm>
        <a:prstGeom prst="roundRect">
          <a:avLst/>
        </a:prstGeom>
        <a:gradFill rotWithShape="0">
          <a:gsLst>
            <a:gs pos="0">
              <a:schemeClr val="accent1">
                <a:shade val="50000"/>
                <a:hueOff val="11638"/>
                <a:satOff val="16422"/>
                <a:lumOff val="20661"/>
                <a:alphaOff val="0"/>
                <a:shade val="51000"/>
                <a:satMod val="130000"/>
              </a:schemeClr>
            </a:gs>
            <a:gs pos="80000">
              <a:schemeClr val="accent1">
                <a:shade val="50000"/>
                <a:hueOff val="11638"/>
                <a:satOff val="16422"/>
                <a:lumOff val="20661"/>
                <a:alphaOff val="0"/>
                <a:shade val="93000"/>
                <a:satMod val="130000"/>
              </a:schemeClr>
            </a:gs>
            <a:gs pos="100000">
              <a:schemeClr val="accent1">
                <a:shade val="50000"/>
                <a:hueOff val="11638"/>
                <a:satOff val="16422"/>
                <a:lumOff val="206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solidFill>
                <a:schemeClr val="tx1"/>
              </a:solidFill>
            </a:rPr>
            <a:t>More than 500 person days</a:t>
          </a:r>
        </a:p>
      </dsp:txBody>
      <dsp:txXfrm>
        <a:off x="5508150" y="782287"/>
        <a:ext cx="2500276" cy="883696"/>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964CB-FE96-4207-ABCB-23927EC3F6C3}">
      <dsp:nvSpPr>
        <dsp:cNvPr id="0" name=""/>
        <dsp:cNvSpPr/>
      </dsp:nvSpPr>
      <dsp:spPr>
        <a:xfrm rot="10800000">
          <a:off x="380797" y="2276"/>
          <a:ext cx="7736293" cy="366861"/>
        </a:xfrm>
        <a:prstGeom prst="homePlate">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1776" tIns="60960" rIns="113792"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Client must notify the HSE, in writing, before construction phase begins</a:t>
          </a:r>
          <a:endParaRPr lang="en-GB" sz="1600" kern="1200" dirty="0">
            <a:solidFill>
              <a:schemeClr val="tx1"/>
            </a:solidFill>
          </a:endParaRPr>
        </a:p>
      </dsp:txBody>
      <dsp:txXfrm rot="10800000">
        <a:off x="472512" y="2276"/>
        <a:ext cx="7644578" cy="366861"/>
      </dsp:txXfrm>
    </dsp:sp>
    <dsp:sp modelId="{B90A5892-6306-4522-86D7-42A86AA506F0}">
      <dsp:nvSpPr>
        <dsp:cNvPr id="0" name=""/>
        <dsp:cNvSpPr/>
      </dsp:nvSpPr>
      <dsp:spPr>
        <a:xfrm>
          <a:off x="0" y="0"/>
          <a:ext cx="366861" cy="36686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D6119B3E-9744-44FE-827B-F840168C8F8D}">
      <dsp:nvSpPr>
        <dsp:cNvPr id="0" name=""/>
        <dsp:cNvSpPr/>
      </dsp:nvSpPr>
      <dsp:spPr>
        <a:xfrm rot="10800000">
          <a:off x="380797" y="460852"/>
          <a:ext cx="7736293" cy="366861"/>
        </a:xfrm>
        <a:prstGeom prst="homePlate">
          <a:avLst/>
        </a:prstGeom>
        <a:gradFill rotWithShape="0">
          <a:gsLst>
            <a:gs pos="0">
              <a:schemeClr val="accent1">
                <a:shade val="50000"/>
                <a:hueOff val="5819"/>
                <a:satOff val="8211"/>
                <a:lumOff val="10330"/>
                <a:alphaOff val="0"/>
                <a:shade val="51000"/>
                <a:satMod val="130000"/>
              </a:schemeClr>
            </a:gs>
            <a:gs pos="80000">
              <a:schemeClr val="accent1">
                <a:shade val="50000"/>
                <a:hueOff val="5819"/>
                <a:satOff val="8211"/>
                <a:lumOff val="10330"/>
                <a:alphaOff val="0"/>
                <a:shade val="93000"/>
                <a:satMod val="130000"/>
              </a:schemeClr>
            </a:gs>
            <a:gs pos="100000">
              <a:schemeClr val="accent1">
                <a:shade val="50000"/>
                <a:hueOff val="5819"/>
                <a:satOff val="8211"/>
                <a:lumOff val="103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1776" tIns="60960" rIns="113792"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1"/>
              </a:solidFill>
            </a:rPr>
            <a:t>Notice must contain particulars as per Schedule 1</a:t>
          </a:r>
          <a:endParaRPr lang="en-GB" sz="1600" kern="1200">
            <a:solidFill>
              <a:schemeClr val="tx1"/>
            </a:solidFill>
          </a:endParaRPr>
        </a:p>
      </dsp:txBody>
      <dsp:txXfrm rot="10800000">
        <a:off x="472512" y="460852"/>
        <a:ext cx="7644578" cy="366861"/>
      </dsp:txXfrm>
    </dsp:sp>
    <dsp:sp modelId="{64BE4BA9-EF1C-4E05-B33F-8CDB671CA190}">
      <dsp:nvSpPr>
        <dsp:cNvPr id="0" name=""/>
        <dsp:cNvSpPr/>
      </dsp:nvSpPr>
      <dsp:spPr>
        <a:xfrm>
          <a:off x="0" y="432047"/>
          <a:ext cx="366861" cy="36686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929ECEEB-5D72-4811-93B9-745B47B279A1}">
      <dsp:nvSpPr>
        <dsp:cNvPr id="0" name=""/>
        <dsp:cNvSpPr/>
      </dsp:nvSpPr>
      <dsp:spPr>
        <a:xfrm rot="10800000">
          <a:off x="380797" y="919429"/>
          <a:ext cx="7736293" cy="366861"/>
        </a:xfrm>
        <a:prstGeom prst="homePlate">
          <a:avLst/>
        </a:prstGeom>
        <a:gradFill rotWithShape="0">
          <a:gsLst>
            <a:gs pos="0">
              <a:schemeClr val="accent1">
                <a:shade val="50000"/>
                <a:hueOff val="11638"/>
                <a:satOff val="16422"/>
                <a:lumOff val="20661"/>
                <a:alphaOff val="0"/>
                <a:shade val="51000"/>
                <a:satMod val="130000"/>
              </a:schemeClr>
            </a:gs>
            <a:gs pos="80000">
              <a:schemeClr val="accent1">
                <a:shade val="50000"/>
                <a:hueOff val="11638"/>
                <a:satOff val="16422"/>
                <a:lumOff val="20661"/>
                <a:alphaOff val="0"/>
                <a:shade val="93000"/>
                <a:satMod val="130000"/>
              </a:schemeClr>
            </a:gs>
            <a:gs pos="100000">
              <a:schemeClr val="accent1">
                <a:shade val="50000"/>
                <a:hueOff val="11638"/>
                <a:satOff val="16422"/>
                <a:lumOff val="206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1776" tIns="60960" rIns="113792"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Clearly displayed in Site Office</a:t>
          </a:r>
          <a:endParaRPr lang="en-GB" sz="1600" kern="1200" dirty="0">
            <a:solidFill>
              <a:schemeClr val="tx1"/>
            </a:solidFill>
          </a:endParaRPr>
        </a:p>
      </dsp:txBody>
      <dsp:txXfrm rot="10800000">
        <a:off x="472512" y="919429"/>
        <a:ext cx="7644578" cy="366861"/>
      </dsp:txXfrm>
    </dsp:sp>
    <dsp:sp modelId="{EE830B09-2283-4B3A-B1D3-C0337A05A3BB}">
      <dsp:nvSpPr>
        <dsp:cNvPr id="0" name=""/>
        <dsp:cNvSpPr/>
      </dsp:nvSpPr>
      <dsp:spPr>
        <a:xfrm>
          <a:off x="11608" y="909575"/>
          <a:ext cx="366861" cy="36686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D7B21118-0C16-40D3-8A04-73A92DA9E40A}">
      <dsp:nvSpPr>
        <dsp:cNvPr id="0" name=""/>
        <dsp:cNvSpPr/>
      </dsp:nvSpPr>
      <dsp:spPr>
        <a:xfrm rot="10800000">
          <a:off x="380797" y="1378005"/>
          <a:ext cx="7736293" cy="366861"/>
        </a:xfrm>
        <a:prstGeom prst="homePlate">
          <a:avLst/>
        </a:prstGeom>
        <a:gradFill rotWithShape="0">
          <a:gsLst>
            <a:gs pos="0">
              <a:schemeClr val="accent1">
                <a:shade val="50000"/>
                <a:hueOff val="17456"/>
                <a:satOff val="24633"/>
                <a:lumOff val="30991"/>
                <a:alphaOff val="0"/>
                <a:shade val="51000"/>
                <a:satMod val="130000"/>
              </a:schemeClr>
            </a:gs>
            <a:gs pos="80000">
              <a:schemeClr val="accent1">
                <a:shade val="50000"/>
                <a:hueOff val="17456"/>
                <a:satOff val="24633"/>
                <a:lumOff val="30991"/>
                <a:alphaOff val="0"/>
                <a:shade val="93000"/>
                <a:satMod val="130000"/>
              </a:schemeClr>
            </a:gs>
            <a:gs pos="100000">
              <a:schemeClr val="accent1">
                <a:shade val="50000"/>
                <a:hueOff val="17456"/>
                <a:satOff val="24633"/>
                <a:lumOff val="3099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1776" tIns="60960" rIns="113792"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1"/>
              </a:solidFill>
            </a:rPr>
            <a:t>Updated as necessary</a:t>
          </a:r>
          <a:endParaRPr lang="en-GB" sz="1600" kern="1200">
            <a:solidFill>
              <a:schemeClr val="tx1"/>
            </a:solidFill>
          </a:endParaRPr>
        </a:p>
      </dsp:txBody>
      <dsp:txXfrm rot="10800000">
        <a:off x="472512" y="1378005"/>
        <a:ext cx="7644578" cy="366861"/>
      </dsp:txXfrm>
    </dsp:sp>
    <dsp:sp modelId="{54DB7AEC-680E-4455-8CAD-BE34C290901E}">
      <dsp:nvSpPr>
        <dsp:cNvPr id="0" name=""/>
        <dsp:cNvSpPr/>
      </dsp:nvSpPr>
      <dsp:spPr>
        <a:xfrm>
          <a:off x="11608" y="1368151"/>
          <a:ext cx="366861" cy="36686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ABFCE742-5ABF-49FB-84FB-4D4C0FC9C146}">
      <dsp:nvSpPr>
        <dsp:cNvPr id="0" name=""/>
        <dsp:cNvSpPr/>
      </dsp:nvSpPr>
      <dsp:spPr>
        <a:xfrm rot="10800000">
          <a:off x="380797" y="1836581"/>
          <a:ext cx="7736293" cy="366861"/>
        </a:xfrm>
        <a:prstGeom prst="homePlate">
          <a:avLst/>
        </a:prstGeom>
        <a:gradFill rotWithShape="0">
          <a:gsLst>
            <a:gs pos="0">
              <a:schemeClr val="accent1">
                <a:shade val="50000"/>
                <a:hueOff val="11638"/>
                <a:satOff val="16422"/>
                <a:lumOff val="20661"/>
                <a:alphaOff val="0"/>
                <a:shade val="51000"/>
                <a:satMod val="130000"/>
              </a:schemeClr>
            </a:gs>
            <a:gs pos="80000">
              <a:schemeClr val="accent1">
                <a:shade val="50000"/>
                <a:hueOff val="11638"/>
                <a:satOff val="16422"/>
                <a:lumOff val="20661"/>
                <a:alphaOff val="0"/>
                <a:shade val="93000"/>
                <a:satMod val="130000"/>
              </a:schemeClr>
            </a:gs>
            <a:gs pos="100000">
              <a:schemeClr val="accent1">
                <a:shade val="50000"/>
                <a:hueOff val="11638"/>
                <a:satOff val="16422"/>
                <a:lumOff val="206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1776" tIns="60960" rIns="113792"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1"/>
              </a:solidFill>
            </a:rPr>
            <a:t>Usually done on electronic form F10 (HSE website)</a:t>
          </a:r>
          <a:endParaRPr lang="en-GB" sz="1600" kern="1200">
            <a:solidFill>
              <a:schemeClr val="tx1"/>
            </a:solidFill>
          </a:endParaRPr>
        </a:p>
      </dsp:txBody>
      <dsp:txXfrm rot="10800000">
        <a:off x="472512" y="1836581"/>
        <a:ext cx="7644578" cy="366861"/>
      </dsp:txXfrm>
    </dsp:sp>
    <dsp:sp modelId="{7B78B437-3601-4A64-A270-AD8085F36D52}">
      <dsp:nvSpPr>
        <dsp:cNvPr id="0" name=""/>
        <dsp:cNvSpPr/>
      </dsp:nvSpPr>
      <dsp:spPr>
        <a:xfrm>
          <a:off x="11608" y="1800200"/>
          <a:ext cx="366861" cy="36686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5A750520-4A2D-4038-9E51-118446789D7A}">
      <dsp:nvSpPr>
        <dsp:cNvPr id="0" name=""/>
        <dsp:cNvSpPr/>
      </dsp:nvSpPr>
      <dsp:spPr>
        <a:xfrm rot="10800000">
          <a:off x="380797" y="2295158"/>
          <a:ext cx="7736293" cy="366861"/>
        </a:xfrm>
        <a:prstGeom prst="homePlate">
          <a:avLst/>
        </a:prstGeom>
        <a:gradFill rotWithShape="0">
          <a:gsLst>
            <a:gs pos="0">
              <a:schemeClr val="accent1">
                <a:shade val="50000"/>
                <a:hueOff val="5819"/>
                <a:satOff val="8211"/>
                <a:lumOff val="10330"/>
                <a:alphaOff val="0"/>
                <a:shade val="51000"/>
                <a:satMod val="130000"/>
              </a:schemeClr>
            </a:gs>
            <a:gs pos="80000">
              <a:schemeClr val="accent1">
                <a:shade val="50000"/>
                <a:hueOff val="5819"/>
                <a:satOff val="8211"/>
                <a:lumOff val="10330"/>
                <a:alphaOff val="0"/>
                <a:shade val="93000"/>
                <a:satMod val="130000"/>
              </a:schemeClr>
            </a:gs>
            <a:gs pos="100000">
              <a:schemeClr val="accent1">
                <a:shade val="50000"/>
                <a:hueOff val="5819"/>
                <a:satOff val="8211"/>
                <a:lumOff val="103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1776" tIns="60960" rIns="113792"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1"/>
              </a:solidFill>
            </a:rPr>
            <a:t>CDM 2015 applies whether notifiable or not</a:t>
          </a:r>
          <a:endParaRPr lang="en-GB" sz="1600" kern="1200">
            <a:solidFill>
              <a:schemeClr val="tx1"/>
            </a:solidFill>
          </a:endParaRPr>
        </a:p>
      </dsp:txBody>
      <dsp:txXfrm rot="10800000">
        <a:off x="472512" y="2295158"/>
        <a:ext cx="7644578" cy="366861"/>
      </dsp:txXfrm>
    </dsp:sp>
    <dsp:sp modelId="{9AD224D4-2024-4266-85E5-2E2D50083EBA}">
      <dsp:nvSpPr>
        <dsp:cNvPr id="0" name=""/>
        <dsp:cNvSpPr/>
      </dsp:nvSpPr>
      <dsp:spPr>
        <a:xfrm>
          <a:off x="11608" y="2258776"/>
          <a:ext cx="366861" cy="36686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964CB-FE96-4207-ABCB-23927EC3F6C3}">
      <dsp:nvSpPr>
        <dsp:cNvPr id="0" name=""/>
        <dsp:cNvSpPr/>
      </dsp:nvSpPr>
      <dsp:spPr>
        <a:xfrm rot="10800000">
          <a:off x="380797" y="2283"/>
          <a:ext cx="7736293" cy="663046"/>
        </a:xfrm>
        <a:prstGeom prst="homePlate">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2385" tIns="49530" rIns="92456" bIns="49530" numCol="1" spcCol="1270" anchor="ctr" anchorCtr="0">
          <a:noAutofit/>
        </a:bodyPr>
        <a:lstStyle/>
        <a:p>
          <a:pPr marL="0" lvl="0" indent="0" algn="l" defTabSz="577850">
            <a:lnSpc>
              <a:spcPct val="90000"/>
            </a:lnSpc>
            <a:spcBef>
              <a:spcPct val="0"/>
            </a:spcBef>
            <a:spcAft>
              <a:spcPct val="35000"/>
            </a:spcAft>
            <a:buNone/>
          </a:pPr>
          <a:r>
            <a:rPr lang="en-GB" sz="1300" kern="1200" dirty="0">
              <a:solidFill>
                <a:schemeClr val="tx1"/>
              </a:solidFill>
            </a:rPr>
            <a:t>A complicated basement development. Likely to last 2 months ( 40 days actual work time) with around 6 people on site every day</a:t>
          </a:r>
        </a:p>
      </dsp:txBody>
      <dsp:txXfrm rot="10800000">
        <a:off x="546558" y="2283"/>
        <a:ext cx="7570532" cy="663046"/>
      </dsp:txXfrm>
    </dsp:sp>
    <dsp:sp modelId="{B90A5892-6306-4522-86D7-42A86AA506F0}">
      <dsp:nvSpPr>
        <dsp:cNvPr id="0" name=""/>
        <dsp:cNvSpPr/>
      </dsp:nvSpPr>
      <dsp:spPr>
        <a:xfrm>
          <a:off x="0" y="0"/>
          <a:ext cx="663046" cy="66304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D6119B3E-9744-44FE-827B-F840168C8F8D}">
      <dsp:nvSpPr>
        <dsp:cNvPr id="0" name=""/>
        <dsp:cNvSpPr/>
      </dsp:nvSpPr>
      <dsp:spPr>
        <a:xfrm rot="10800000">
          <a:off x="380797" y="863255"/>
          <a:ext cx="7736293" cy="663046"/>
        </a:xfrm>
        <a:prstGeom prst="homePlate">
          <a:avLst/>
        </a:prstGeom>
        <a:gradFill rotWithShape="0">
          <a:gsLst>
            <a:gs pos="0">
              <a:schemeClr val="accent1">
                <a:shade val="50000"/>
                <a:hueOff val="5819"/>
                <a:satOff val="8211"/>
                <a:lumOff val="10330"/>
                <a:alphaOff val="0"/>
                <a:shade val="51000"/>
                <a:satMod val="130000"/>
              </a:schemeClr>
            </a:gs>
            <a:gs pos="80000">
              <a:schemeClr val="accent1">
                <a:shade val="50000"/>
                <a:hueOff val="5819"/>
                <a:satOff val="8211"/>
                <a:lumOff val="10330"/>
                <a:alphaOff val="0"/>
                <a:shade val="93000"/>
                <a:satMod val="130000"/>
              </a:schemeClr>
            </a:gs>
            <a:gs pos="100000">
              <a:schemeClr val="accent1">
                <a:shade val="50000"/>
                <a:hueOff val="5819"/>
                <a:satOff val="8211"/>
                <a:lumOff val="103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2385" tIns="49530" rIns="92456" bIns="49530" numCol="1" spcCol="1270" anchor="ctr" anchorCtr="0">
          <a:noAutofit/>
        </a:bodyPr>
        <a:lstStyle/>
        <a:p>
          <a:pPr marL="0" lvl="0" indent="0" algn="l" defTabSz="577850">
            <a:lnSpc>
              <a:spcPct val="90000"/>
            </a:lnSpc>
            <a:spcBef>
              <a:spcPct val="0"/>
            </a:spcBef>
            <a:spcAft>
              <a:spcPct val="35000"/>
            </a:spcAft>
            <a:buNone/>
          </a:pPr>
          <a:r>
            <a:rPr lang="en-GB" sz="1300" kern="1200" dirty="0">
              <a:solidFill>
                <a:schemeClr val="tx1"/>
              </a:solidFill>
            </a:rPr>
            <a:t>No</a:t>
          </a:r>
        </a:p>
      </dsp:txBody>
      <dsp:txXfrm rot="10800000">
        <a:off x="546558" y="863255"/>
        <a:ext cx="7570532" cy="663046"/>
      </dsp:txXfrm>
    </dsp:sp>
    <dsp:sp modelId="{64BE4BA9-EF1C-4E05-B33F-8CDB671CA190}">
      <dsp:nvSpPr>
        <dsp:cNvPr id="0" name=""/>
        <dsp:cNvSpPr/>
      </dsp:nvSpPr>
      <dsp:spPr>
        <a:xfrm>
          <a:off x="0" y="811192"/>
          <a:ext cx="663046" cy="66304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929ECEEB-5D72-4811-93B9-745B47B279A1}">
      <dsp:nvSpPr>
        <dsp:cNvPr id="0" name=""/>
        <dsp:cNvSpPr/>
      </dsp:nvSpPr>
      <dsp:spPr>
        <a:xfrm rot="10800000">
          <a:off x="380797" y="1724226"/>
          <a:ext cx="7736293" cy="663046"/>
        </a:xfrm>
        <a:prstGeom prst="homePlate">
          <a:avLst/>
        </a:prstGeom>
        <a:gradFill rotWithShape="0">
          <a:gsLst>
            <a:gs pos="0">
              <a:schemeClr val="accent1">
                <a:shade val="50000"/>
                <a:hueOff val="11638"/>
                <a:satOff val="16422"/>
                <a:lumOff val="20661"/>
                <a:alphaOff val="0"/>
                <a:shade val="51000"/>
                <a:satMod val="130000"/>
              </a:schemeClr>
            </a:gs>
            <a:gs pos="80000">
              <a:schemeClr val="accent1">
                <a:shade val="50000"/>
                <a:hueOff val="11638"/>
                <a:satOff val="16422"/>
                <a:lumOff val="20661"/>
                <a:alphaOff val="0"/>
                <a:shade val="93000"/>
                <a:satMod val="130000"/>
              </a:schemeClr>
            </a:gs>
            <a:gs pos="100000">
              <a:schemeClr val="accent1">
                <a:shade val="50000"/>
                <a:hueOff val="11638"/>
                <a:satOff val="16422"/>
                <a:lumOff val="206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2385" tIns="49530" rIns="92456" bIns="49530" numCol="1" spcCol="1270" anchor="ctr" anchorCtr="0">
          <a:noAutofit/>
        </a:bodyPr>
        <a:lstStyle/>
        <a:p>
          <a:pPr marL="0" lvl="0" indent="0" algn="l" defTabSz="577850">
            <a:lnSpc>
              <a:spcPct val="90000"/>
            </a:lnSpc>
            <a:spcBef>
              <a:spcPct val="0"/>
            </a:spcBef>
            <a:spcAft>
              <a:spcPct val="35000"/>
            </a:spcAft>
            <a:buNone/>
          </a:pPr>
          <a:r>
            <a:rPr lang="en-US" sz="1300" kern="1200" dirty="0">
              <a:solidFill>
                <a:schemeClr val="tx1"/>
              </a:solidFill>
            </a:rPr>
            <a:t>Complete redecoration of a commercial premises. Anticipated to last 35 days. 6 workers on site most days but 25 on site on day 1 to help with furniture removal, soft strips </a:t>
          </a:r>
          <a:r>
            <a:rPr lang="en-US" sz="1300" kern="1200" dirty="0" err="1">
              <a:solidFill>
                <a:schemeClr val="tx1"/>
              </a:solidFill>
            </a:rPr>
            <a:t>etc</a:t>
          </a:r>
          <a:endParaRPr lang="en-GB" sz="1300" kern="1200" dirty="0">
            <a:solidFill>
              <a:schemeClr val="tx1"/>
            </a:solidFill>
          </a:endParaRPr>
        </a:p>
      </dsp:txBody>
      <dsp:txXfrm rot="10800000">
        <a:off x="546558" y="1724226"/>
        <a:ext cx="7570532" cy="663046"/>
      </dsp:txXfrm>
    </dsp:sp>
    <dsp:sp modelId="{EE830B09-2283-4B3A-B1D3-C0337A05A3BB}">
      <dsp:nvSpPr>
        <dsp:cNvPr id="0" name=""/>
        <dsp:cNvSpPr/>
      </dsp:nvSpPr>
      <dsp:spPr>
        <a:xfrm>
          <a:off x="0" y="1706416"/>
          <a:ext cx="663046" cy="66304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D7B21118-0C16-40D3-8A04-73A92DA9E40A}">
      <dsp:nvSpPr>
        <dsp:cNvPr id="0" name=""/>
        <dsp:cNvSpPr/>
      </dsp:nvSpPr>
      <dsp:spPr>
        <a:xfrm rot="10800000">
          <a:off x="380797" y="2585197"/>
          <a:ext cx="7736293" cy="663046"/>
        </a:xfrm>
        <a:prstGeom prst="homePlate">
          <a:avLst/>
        </a:prstGeom>
        <a:gradFill rotWithShape="0">
          <a:gsLst>
            <a:gs pos="0">
              <a:schemeClr val="accent1">
                <a:shade val="50000"/>
                <a:hueOff val="17456"/>
                <a:satOff val="24633"/>
                <a:lumOff val="30991"/>
                <a:alphaOff val="0"/>
                <a:shade val="51000"/>
                <a:satMod val="130000"/>
              </a:schemeClr>
            </a:gs>
            <a:gs pos="80000">
              <a:schemeClr val="accent1">
                <a:shade val="50000"/>
                <a:hueOff val="17456"/>
                <a:satOff val="24633"/>
                <a:lumOff val="30991"/>
                <a:alphaOff val="0"/>
                <a:shade val="93000"/>
                <a:satMod val="130000"/>
              </a:schemeClr>
            </a:gs>
            <a:gs pos="100000">
              <a:schemeClr val="accent1">
                <a:shade val="50000"/>
                <a:hueOff val="17456"/>
                <a:satOff val="24633"/>
                <a:lumOff val="3099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2385" tIns="49530" rIns="92456" bIns="49530" numCol="1" spcCol="1270" anchor="ctr" anchorCtr="0">
          <a:noAutofit/>
        </a:bodyPr>
        <a:lstStyle/>
        <a:p>
          <a:pPr marL="0" lvl="0" indent="0" algn="l" defTabSz="577850">
            <a:lnSpc>
              <a:spcPct val="90000"/>
            </a:lnSpc>
            <a:spcBef>
              <a:spcPct val="0"/>
            </a:spcBef>
            <a:spcAft>
              <a:spcPct val="35000"/>
            </a:spcAft>
            <a:buNone/>
          </a:pPr>
          <a:r>
            <a:rPr lang="en-GB" sz="1300" kern="1200" dirty="0">
              <a:solidFill>
                <a:schemeClr val="tx1"/>
              </a:solidFill>
            </a:rPr>
            <a:t>Yes</a:t>
          </a:r>
        </a:p>
      </dsp:txBody>
      <dsp:txXfrm rot="10800000">
        <a:off x="546558" y="2585197"/>
        <a:ext cx="7570532" cy="663046"/>
      </dsp:txXfrm>
    </dsp:sp>
    <dsp:sp modelId="{54DB7AEC-680E-4455-8CAD-BE34C290901E}">
      <dsp:nvSpPr>
        <dsp:cNvPr id="0" name=""/>
        <dsp:cNvSpPr/>
      </dsp:nvSpPr>
      <dsp:spPr>
        <a:xfrm>
          <a:off x="0" y="2567388"/>
          <a:ext cx="663046" cy="66304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ABFCE742-5ABF-49FB-84FB-4D4C0FC9C146}">
      <dsp:nvSpPr>
        <dsp:cNvPr id="0" name=""/>
        <dsp:cNvSpPr/>
      </dsp:nvSpPr>
      <dsp:spPr>
        <a:xfrm rot="10800000">
          <a:off x="380797" y="3446169"/>
          <a:ext cx="7736293" cy="663046"/>
        </a:xfrm>
        <a:prstGeom prst="homePlate">
          <a:avLst/>
        </a:prstGeom>
        <a:gradFill rotWithShape="0">
          <a:gsLst>
            <a:gs pos="0">
              <a:schemeClr val="accent1">
                <a:shade val="50000"/>
                <a:hueOff val="11638"/>
                <a:satOff val="16422"/>
                <a:lumOff val="20661"/>
                <a:alphaOff val="0"/>
                <a:shade val="51000"/>
                <a:satMod val="130000"/>
              </a:schemeClr>
            </a:gs>
            <a:gs pos="80000">
              <a:schemeClr val="accent1">
                <a:shade val="50000"/>
                <a:hueOff val="11638"/>
                <a:satOff val="16422"/>
                <a:lumOff val="20661"/>
                <a:alphaOff val="0"/>
                <a:shade val="93000"/>
                <a:satMod val="130000"/>
              </a:schemeClr>
            </a:gs>
            <a:gs pos="100000">
              <a:schemeClr val="accent1">
                <a:shade val="50000"/>
                <a:hueOff val="11638"/>
                <a:satOff val="16422"/>
                <a:lumOff val="206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2385" tIns="49530" rIns="92456" bIns="49530" numCol="1" spcCol="1270" anchor="ctr" anchorCtr="0">
          <a:noAutofit/>
        </a:bodyPr>
        <a:lstStyle/>
        <a:p>
          <a:pPr marL="0" lvl="0" indent="0" algn="l" defTabSz="577850">
            <a:lnSpc>
              <a:spcPct val="90000"/>
            </a:lnSpc>
            <a:spcBef>
              <a:spcPct val="0"/>
            </a:spcBef>
            <a:spcAft>
              <a:spcPct val="35000"/>
            </a:spcAft>
            <a:buNone/>
          </a:pPr>
          <a:r>
            <a:rPr lang="en-GB" sz="1300" kern="1200" dirty="0">
              <a:solidFill>
                <a:schemeClr val="tx1"/>
              </a:solidFill>
            </a:rPr>
            <a:t>Refurbishment of a very large hotel, a few rooms each week. Work to last 3 months (60 days actual work time). 10 workers on site every day</a:t>
          </a:r>
        </a:p>
      </dsp:txBody>
      <dsp:txXfrm rot="10800000">
        <a:off x="546558" y="3446169"/>
        <a:ext cx="7570532" cy="663046"/>
      </dsp:txXfrm>
    </dsp:sp>
    <dsp:sp modelId="{7B78B437-3601-4A64-A270-AD8085F36D52}">
      <dsp:nvSpPr>
        <dsp:cNvPr id="0" name=""/>
        <dsp:cNvSpPr/>
      </dsp:nvSpPr>
      <dsp:spPr>
        <a:xfrm>
          <a:off x="0" y="3380414"/>
          <a:ext cx="663046" cy="66304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5A750520-4A2D-4038-9E51-118446789D7A}">
      <dsp:nvSpPr>
        <dsp:cNvPr id="0" name=""/>
        <dsp:cNvSpPr/>
      </dsp:nvSpPr>
      <dsp:spPr>
        <a:xfrm rot="10800000">
          <a:off x="380797" y="4307140"/>
          <a:ext cx="7736293" cy="663046"/>
        </a:xfrm>
        <a:prstGeom prst="homePlate">
          <a:avLst/>
        </a:prstGeom>
        <a:gradFill rotWithShape="0">
          <a:gsLst>
            <a:gs pos="0">
              <a:schemeClr val="accent1">
                <a:shade val="50000"/>
                <a:hueOff val="5819"/>
                <a:satOff val="8211"/>
                <a:lumOff val="10330"/>
                <a:alphaOff val="0"/>
                <a:shade val="51000"/>
                <a:satMod val="130000"/>
              </a:schemeClr>
            </a:gs>
            <a:gs pos="80000">
              <a:schemeClr val="accent1">
                <a:shade val="50000"/>
                <a:hueOff val="5819"/>
                <a:satOff val="8211"/>
                <a:lumOff val="10330"/>
                <a:alphaOff val="0"/>
                <a:shade val="93000"/>
                <a:satMod val="130000"/>
              </a:schemeClr>
            </a:gs>
            <a:gs pos="100000">
              <a:schemeClr val="accent1">
                <a:shade val="50000"/>
                <a:hueOff val="5819"/>
                <a:satOff val="8211"/>
                <a:lumOff val="103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2385" tIns="49530" rIns="92456" bIns="49530" numCol="1" spcCol="1270" anchor="ctr" anchorCtr="0">
          <a:noAutofit/>
        </a:bodyPr>
        <a:lstStyle/>
        <a:p>
          <a:pPr marL="0" lvl="0" indent="0" algn="l" defTabSz="577850">
            <a:lnSpc>
              <a:spcPct val="90000"/>
            </a:lnSpc>
            <a:spcBef>
              <a:spcPct val="0"/>
            </a:spcBef>
            <a:spcAft>
              <a:spcPct val="35000"/>
            </a:spcAft>
            <a:buNone/>
          </a:pPr>
          <a:r>
            <a:rPr lang="en-GB" sz="1300" kern="1200" dirty="0">
              <a:solidFill>
                <a:schemeClr val="tx1"/>
              </a:solidFill>
            </a:rPr>
            <a:t>Yes</a:t>
          </a:r>
        </a:p>
      </dsp:txBody>
      <dsp:txXfrm rot="10800000">
        <a:off x="546558" y="4307140"/>
        <a:ext cx="7570532" cy="663046"/>
      </dsp:txXfrm>
    </dsp:sp>
    <dsp:sp modelId="{9AD224D4-2024-4266-85E5-2E2D50083EBA}">
      <dsp:nvSpPr>
        <dsp:cNvPr id="0" name=""/>
        <dsp:cNvSpPr/>
      </dsp:nvSpPr>
      <dsp:spPr>
        <a:xfrm>
          <a:off x="0" y="4241386"/>
          <a:ext cx="663046" cy="66304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6A73E0-E5CB-484C-AD32-C95F9459344B}">
      <dsp:nvSpPr>
        <dsp:cNvPr id="0" name=""/>
        <dsp:cNvSpPr/>
      </dsp:nvSpPr>
      <dsp:spPr>
        <a:xfrm>
          <a:off x="0" y="266225"/>
          <a:ext cx="8497888" cy="596700"/>
        </a:xfrm>
        <a:prstGeom prst="round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solidFill>
                <a:schemeClr val="tx1"/>
              </a:solidFill>
            </a:rPr>
            <a:t>Date of the notice and address of construction site or precise description of location. Brief description of the project. Name of the Local Authority where site is located.</a:t>
          </a:r>
        </a:p>
      </dsp:txBody>
      <dsp:txXfrm>
        <a:off x="29128" y="295353"/>
        <a:ext cx="8439632" cy="538444"/>
      </dsp:txXfrm>
    </dsp:sp>
    <dsp:sp modelId="{2F45A2AA-D775-4E8B-BDCC-35B94A30AC48}">
      <dsp:nvSpPr>
        <dsp:cNvPr id="0" name=""/>
        <dsp:cNvSpPr/>
      </dsp:nvSpPr>
      <dsp:spPr>
        <a:xfrm>
          <a:off x="0" y="906125"/>
          <a:ext cx="8497888" cy="596700"/>
        </a:xfrm>
        <a:prstGeom prst="roundRect">
          <a:avLst/>
        </a:prstGeom>
        <a:gradFill rotWithShape="0">
          <a:gsLst>
            <a:gs pos="0">
              <a:schemeClr val="accent1">
                <a:shade val="50000"/>
                <a:hueOff val="4988"/>
                <a:satOff val="7038"/>
                <a:lumOff val="8855"/>
                <a:alphaOff val="0"/>
                <a:shade val="51000"/>
                <a:satMod val="130000"/>
              </a:schemeClr>
            </a:gs>
            <a:gs pos="80000">
              <a:schemeClr val="accent1">
                <a:shade val="50000"/>
                <a:hueOff val="4988"/>
                <a:satOff val="7038"/>
                <a:lumOff val="8855"/>
                <a:alphaOff val="0"/>
                <a:shade val="93000"/>
                <a:satMod val="130000"/>
              </a:schemeClr>
            </a:gs>
            <a:gs pos="100000">
              <a:schemeClr val="accent1">
                <a:shade val="50000"/>
                <a:hueOff val="4988"/>
                <a:satOff val="7038"/>
                <a:lumOff val="885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solidFill>
                <a:schemeClr val="tx1"/>
              </a:solidFill>
            </a:rPr>
            <a:t>Contact details of the Client, Principal Designer and Principal Contractor ( if known )</a:t>
          </a:r>
        </a:p>
      </dsp:txBody>
      <dsp:txXfrm>
        <a:off x="29128" y="935253"/>
        <a:ext cx="8439632" cy="538444"/>
      </dsp:txXfrm>
    </dsp:sp>
    <dsp:sp modelId="{071A9D4F-2E51-4D57-B08B-7F8AFBF796B0}">
      <dsp:nvSpPr>
        <dsp:cNvPr id="0" name=""/>
        <dsp:cNvSpPr/>
      </dsp:nvSpPr>
      <dsp:spPr>
        <a:xfrm>
          <a:off x="0" y="1546025"/>
          <a:ext cx="8497888" cy="596700"/>
        </a:xfrm>
        <a:prstGeom prst="roundRect">
          <a:avLst/>
        </a:prstGeom>
        <a:gradFill rotWithShape="0">
          <a:gsLst>
            <a:gs pos="0">
              <a:schemeClr val="accent1">
                <a:shade val="50000"/>
                <a:hueOff val="9975"/>
                <a:satOff val="14076"/>
                <a:lumOff val="17709"/>
                <a:alphaOff val="0"/>
                <a:shade val="51000"/>
                <a:satMod val="130000"/>
              </a:schemeClr>
            </a:gs>
            <a:gs pos="80000">
              <a:schemeClr val="accent1">
                <a:shade val="50000"/>
                <a:hueOff val="9975"/>
                <a:satOff val="14076"/>
                <a:lumOff val="17709"/>
                <a:alphaOff val="0"/>
                <a:shade val="93000"/>
                <a:satMod val="130000"/>
              </a:schemeClr>
            </a:gs>
            <a:gs pos="100000">
              <a:schemeClr val="accent1">
                <a:shade val="50000"/>
                <a:hueOff val="9975"/>
                <a:satOff val="14076"/>
                <a:lumOff val="1770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solidFill>
                <a:schemeClr val="tx1"/>
              </a:solidFill>
            </a:rPr>
            <a:t>Planned date of start of Construction Phase and time allocated and duration of construction Work</a:t>
          </a:r>
        </a:p>
      </dsp:txBody>
      <dsp:txXfrm>
        <a:off x="29128" y="1575153"/>
        <a:ext cx="8439632" cy="538444"/>
      </dsp:txXfrm>
    </dsp:sp>
    <dsp:sp modelId="{2DC9CB06-E19F-4E83-A593-24645C814B6B}">
      <dsp:nvSpPr>
        <dsp:cNvPr id="0" name=""/>
        <dsp:cNvSpPr/>
      </dsp:nvSpPr>
      <dsp:spPr>
        <a:xfrm>
          <a:off x="0" y="2185925"/>
          <a:ext cx="8497888" cy="596700"/>
        </a:xfrm>
        <a:prstGeom prst="roundRect">
          <a:avLst/>
        </a:prstGeom>
        <a:gradFill rotWithShape="0">
          <a:gsLst>
            <a:gs pos="0">
              <a:schemeClr val="accent1">
                <a:shade val="50000"/>
                <a:hueOff val="14963"/>
                <a:satOff val="21114"/>
                <a:lumOff val="26564"/>
                <a:alphaOff val="0"/>
                <a:shade val="51000"/>
                <a:satMod val="130000"/>
              </a:schemeClr>
            </a:gs>
            <a:gs pos="80000">
              <a:schemeClr val="accent1">
                <a:shade val="50000"/>
                <a:hueOff val="14963"/>
                <a:satOff val="21114"/>
                <a:lumOff val="26564"/>
                <a:alphaOff val="0"/>
                <a:shade val="93000"/>
                <a:satMod val="130000"/>
              </a:schemeClr>
            </a:gs>
            <a:gs pos="100000">
              <a:schemeClr val="accent1">
                <a:shade val="50000"/>
                <a:hueOff val="14963"/>
                <a:satOff val="21114"/>
                <a:lumOff val="2656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solidFill>
                <a:schemeClr val="tx1"/>
              </a:solidFill>
            </a:rPr>
            <a:t>Estimated maximum number of people on the site</a:t>
          </a:r>
        </a:p>
      </dsp:txBody>
      <dsp:txXfrm>
        <a:off x="29128" y="2215053"/>
        <a:ext cx="8439632" cy="538444"/>
      </dsp:txXfrm>
    </dsp:sp>
    <dsp:sp modelId="{7E5AE4BF-FC0F-449E-AC09-7A7AE7993912}">
      <dsp:nvSpPr>
        <dsp:cNvPr id="0" name=""/>
        <dsp:cNvSpPr/>
      </dsp:nvSpPr>
      <dsp:spPr>
        <a:xfrm>
          <a:off x="0" y="2825825"/>
          <a:ext cx="8497888" cy="596700"/>
        </a:xfrm>
        <a:prstGeom prst="roundRect">
          <a:avLst/>
        </a:prstGeom>
        <a:gradFill rotWithShape="0">
          <a:gsLst>
            <a:gs pos="0">
              <a:schemeClr val="accent1">
                <a:shade val="50000"/>
                <a:hueOff val="14963"/>
                <a:satOff val="21114"/>
                <a:lumOff val="26564"/>
                <a:alphaOff val="0"/>
                <a:shade val="51000"/>
                <a:satMod val="130000"/>
              </a:schemeClr>
            </a:gs>
            <a:gs pos="80000">
              <a:schemeClr val="accent1">
                <a:shade val="50000"/>
                <a:hueOff val="14963"/>
                <a:satOff val="21114"/>
                <a:lumOff val="26564"/>
                <a:alphaOff val="0"/>
                <a:shade val="93000"/>
                <a:satMod val="130000"/>
              </a:schemeClr>
            </a:gs>
            <a:gs pos="100000">
              <a:schemeClr val="accent1">
                <a:shade val="50000"/>
                <a:hueOff val="14963"/>
                <a:satOff val="21114"/>
                <a:lumOff val="2656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solidFill>
                <a:schemeClr val="tx1"/>
              </a:solidFill>
            </a:rPr>
            <a:t>Planned number and names of contractors appointed</a:t>
          </a:r>
        </a:p>
      </dsp:txBody>
      <dsp:txXfrm>
        <a:off x="29128" y="2854953"/>
        <a:ext cx="8439632" cy="538444"/>
      </dsp:txXfrm>
    </dsp:sp>
    <dsp:sp modelId="{CA486BCC-B638-4737-A2F3-A047B660CAD0}">
      <dsp:nvSpPr>
        <dsp:cNvPr id="0" name=""/>
        <dsp:cNvSpPr/>
      </dsp:nvSpPr>
      <dsp:spPr>
        <a:xfrm>
          <a:off x="0" y="3465725"/>
          <a:ext cx="8497888" cy="596700"/>
        </a:xfrm>
        <a:prstGeom prst="roundRect">
          <a:avLst/>
        </a:prstGeom>
        <a:gradFill rotWithShape="0">
          <a:gsLst>
            <a:gs pos="0">
              <a:schemeClr val="accent1">
                <a:shade val="50000"/>
                <a:hueOff val="9975"/>
                <a:satOff val="14076"/>
                <a:lumOff val="17709"/>
                <a:alphaOff val="0"/>
                <a:shade val="51000"/>
                <a:satMod val="130000"/>
              </a:schemeClr>
            </a:gs>
            <a:gs pos="80000">
              <a:schemeClr val="accent1">
                <a:shade val="50000"/>
                <a:hueOff val="9975"/>
                <a:satOff val="14076"/>
                <a:lumOff val="17709"/>
                <a:alphaOff val="0"/>
                <a:shade val="93000"/>
                <a:satMod val="130000"/>
              </a:schemeClr>
            </a:gs>
            <a:gs pos="100000">
              <a:schemeClr val="accent1">
                <a:shade val="50000"/>
                <a:hueOff val="9975"/>
                <a:satOff val="14076"/>
                <a:lumOff val="1770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solidFill>
                <a:schemeClr val="tx1"/>
              </a:solidFill>
            </a:rPr>
            <a:t>Names and addresses of designers appointed</a:t>
          </a:r>
        </a:p>
      </dsp:txBody>
      <dsp:txXfrm>
        <a:off x="29128" y="3494853"/>
        <a:ext cx="8439632" cy="538444"/>
      </dsp:txXfrm>
    </dsp:sp>
    <dsp:sp modelId="{9CF3F415-7431-4369-9FBA-2B5DFC5182FC}">
      <dsp:nvSpPr>
        <dsp:cNvPr id="0" name=""/>
        <dsp:cNvSpPr/>
      </dsp:nvSpPr>
      <dsp:spPr>
        <a:xfrm>
          <a:off x="0" y="4105625"/>
          <a:ext cx="8497888" cy="596700"/>
        </a:xfrm>
        <a:prstGeom prst="roundRect">
          <a:avLst/>
        </a:prstGeom>
        <a:gradFill rotWithShape="0">
          <a:gsLst>
            <a:gs pos="0">
              <a:schemeClr val="accent1">
                <a:shade val="50000"/>
                <a:hueOff val="4988"/>
                <a:satOff val="7038"/>
                <a:lumOff val="8855"/>
                <a:alphaOff val="0"/>
                <a:shade val="51000"/>
                <a:satMod val="130000"/>
              </a:schemeClr>
            </a:gs>
            <a:gs pos="80000">
              <a:schemeClr val="accent1">
                <a:shade val="50000"/>
                <a:hueOff val="4988"/>
                <a:satOff val="7038"/>
                <a:lumOff val="8855"/>
                <a:alphaOff val="0"/>
                <a:shade val="93000"/>
                <a:satMod val="130000"/>
              </a:schemeClr>
            </a:gs>
            <a:gs pos="100000">
              <a:schemeClr val="accent1">
                <a:shade val="50000"/>
                <a:hueOff val="4988"/>
                <a:satOff val="7038"/>
                <a:lumOff val="885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solidFill>
                <a:schemeClr val="tx1"/>
              </a:solidFill>
            </a:rPr>
            <a:t>Declaration signed by, or on behalf of the Client</a:t>
          </a:r>
        </a:p>
      </dsp:txBody>
      <dsp:txXfrm>
        <a:off x="29128" y="4134753"/>
        <a:ext cx="8439632" cy="538444"/>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3AFDA-AA16-436A-830C-E495CE055F2B}">
      <dsp:nvSpPr>
        <dsp:cNvPr id="0" name=""/>
        <dsp:cNvSpPr/>
      </dsp:nvSpPr>
      <dsp:spPr>
        <a:xfrm>
          <a:off x="0" y="770576"/>
          <a:ext cx="2581069" cy="1548641"/>
        </a:xfrm>
        <a:prstGeom prst="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Appointment letters for PD and PC (Client)</a:t>
          </a:r>
          <a:endParaRPr lang="en-GB" sz="1500" kern="1200" dirty="0">
            <a:solidFill>
              <a:schemeClr val="tx1"/>
            </a:solidFill>
          </a:endParaRPr>
        </a:p>
      </dsp:txBody>
      <dsp:txXfrm>
        <a:off x="0" y="770576"/>
        <a:ext cx="2581069" cy="1548641"/>
      </dsp:txXfrm>
    </dsp:sp>
    <dsp:sp modelId="{0721BBD2-2B34-4268-A3CB-F590C6FD61D5}">
      <dsp:nvSpPr>
        <dsp:cNvPr id="0" name=""/>
        <dsp:cNvSpPr/>
      </dsp:nvSpPr>
      <dsp:spPr>
        <a:xfrm>
          <a:off x="2839176" y="770576"/>
          <a:ext cx="2581069" cy="1548641"/>
        </a:xfrm>
        <a:prstGeom prst="rect">
          <a:avLst/>
        </a:prstGeom>
        <a:gradFill rotWithShape="0">
          <a:gsLst>
            <a:gs pos="0">
              <a:schemeClr val="accent1">
                <a:shade val="50000"/>
                <a:hueOff val="5819"/>
                <a:satOff val="8211"/>
                <a:lumOff val="10330"/>
                <a:alphaOff val="0"/>
                <a:shade val="51000"/>
                <a:satMod val="130000"/>
              </a:schemeClr>
            </a:gs>
            <a:gs pos="80000">
              <a:schemeClr val="accent1">
                <a:shade val="50000"/>
                <a:hueOff val="5819"/>
                <a:satOff val="8211"/>
                <a:lumOff val="10330"/>
                <a:alphaOff val="0"/>
                <a:shade val="93000"/>
                <a:satMod val="130000"/>
              </a:schemeClr>
            </a:gs>
            <a:gs pos="100000">
              <a:schemeClr val="accent1">
                <a:shade val="50000"/>
                <a:hueOff val="5819"/>
                <a:satOff val="8211"/>
                <a:lumOff val="103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Notification Form F10 (Client)</a:t>
          </a:r>
          <a:endParaRPr lang="en-GB" sz="1500" kern="1200" dirty="0">
            <a:solidFill>
              <a:schemeClr val="tx1"/>
            </a:solidFill>
          </a:endParaRPr>
        </a:p>
      </dsp:txBody>
      <dsp:txXfrm>
        <a:off x="2839176" y="770576"/>
        <a:ext cx="2581069" cy="1548641"/>
      </dsp:txXfrm>
    </dsp:sp>
    <dsp:sp modelId="{B8340DC6-1CD7-45D9-ACAE-B8A3F491B2C4}">
      <dsp:nvSpPr>
        <dsp:cNvPr id="0" name=""/>
        <dsp:cNvSpPr/>
      </dsp:nvSpPr>
      <dsp:spPr>
        <a:xfrm>
          <a:off x="5678352" y="770576"/>
          <a:ext cx="2581069" cy="1548641"/>
        </a:xfrm>
        <a:prstGeom prst="rect">
          <a:avLst/>
        </a:prstGeom>
        <a:gradFill rotWithShape="0">
          <a:gsLst>
            <a:gs pos="0">
              <a:schemeClr val="accent1">
                <a:shade val="50000"/>
                <a:hueOff val="11638"/>
                <a:satOff val="16422"/>
                <a:lumOff val="20661"/>
                <a:alphaOff val="0"/>
                <a:shade val="51000"/>
                <a:satMod val="130000"/>
              </a:schemeClr>
            </a:gs>
            <a:gs pos="80000">
              <a:schemeClr val="accent1">
                <a:shade val="50000"/>
                <a:hueOff val="11638"/>
                <a:satOff val="16422"/>
                <a:lumOff val="20661"/>
                <a:alphaOff val="0"/>
                <a:shade val="93000"/>
                <a:satMod val="130000"/>
              </a:schemeClr>
            </a:gs>
            <a:gs pos="100000">
              <a:schemeClr val="accent1">
                <a:shade val="50000"/>
                <a:hueOff val="11638"/>
                <a:satOff val="16422"/>
                <a:lumOff val="206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tx1"/>
              </a:solidFill>
            </a:rPr>
            <a:t>Pre-construction information (PCI) (Appendix 2)</a:t>
          </a:r>
          <a:endParaRPr lang="en-GB" sz="1500" kern="1200">
            <a:solidFill>
              <a:schemeClr val="tx1"/>
            </a:solidFill>
          </a:endParaRPr>
        </a:p>
      </dsp:txBody>
      <dsp:txXfrm>
        <a:off x="5678352" y="770576"/>
        <a:ext cx="2581069" cy="1548641"/>
      </dsp:txXfrm>
    </dsp:sp>
    <dsp:sp modelId="{11429D7D-885A-40A2-9FE8-07C465700F2C}">
      <dsp:nvSpPr>
        <dsp:cNvPr id="0" name=""/>
        <dsp:cNvSpPr/>
      </dsp:nvSpPr>
      <dsp:spPr>
        <a:xfrm>
          <a:off x="0" y="2577325"/>
          <a:ext cx="2581069" cy="1548641"/>
        </a:xfrm>
        <a:prstGeom prst="rect">
          <a:avLst/>
        </a:prstGeom>
        <a:gradFill rotWithShape="0">
          <a:gsLst>
            <a:gs pos="0">
              <a:schemeClr val="accent1">
                <a:shade val="50000"/>
                <a:hueOff val="17456"/>
                <a:satOff val="24633"/>
                <a:lumOff val="30991"/>
                <a:alphaOff val="0"/>
                <a:shade val="51000"/>
                <a:satMod val="130000"/>
              </a:schemeClr>
            </a:gs>
            <a:gs pos="80000">
              <a:schemeClr val="accent1">
                <a:shade val="50000"/>
                <a:hueOff val="17456"/>
                <a:satOff val="24633"/>
                <a:lumOff val="30991"/>
                <a:alphaOff val="0"/>
                <a:shade val="93000"/>
                <a:satMod val="130000"/>
              </a:schemeClr>
            </a:gs>
            <a:gs pos="100000">
              <a:schemeClr val="accent1">
                <a:shade val="50000"/>
                <a:hueOff val="17456"/>
                <a:satOff val="24633"/>
                <a:lumOff val="3099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Construction Phase Plan (Appendix 3) </a:t>
          </a:r>
        </a:p>
        <a:p>
          <a:pPr marL="0" lvl="0" indent="0" algn="ctr" defTabSz="666750">
            <a:lnSpc>
              <a:spcPct val="90000"/>
            </a:lnSpc>
            <a:spcBef>
              <a:spcPct val="0"/>
            </a:spcBef>
            <a:spcAft>
              <a:spcPct val="35000"/>
            </a:spcAft>
            <a:buNone/>
          </a:pPr>
          <a:r>
            <a:rPr lang="en-US" sz="1500" kern="1200" dirty="0">
              <a:solidFill>
                <a:schemeClr val="tx1"/>
              </a:solidFill>
            </a:rPr>
            <a:t>Construction Information Sheet CIS 80</a:t>
          </a:r>
          <a:endParaRPr lang="en-GB" sz="1500" kern="1200" dirty="0">
            <a:solidFill>
              <a:schemeClr val="tx1"/>
            </a:solidFill>
          </a:endParaRPr>
        </a:p>
        <a:p>
          <a:pPr marL="0" lvl="0" indent="0" algn="ctr" defTabSz="666750">
            <a:lnSpc>
              <a:spcPct val="90000"/>
            </a:lnSpc>
            <a:spcBef>
              <a:spcPct val="0"/>
            </a:spcBef>
            <a:spcAft>
              <a:spcPct val="35000"/>
            </a:spcAft>
            <a:buNone/>
          </a:pPr>
          <a:r>
            <a:rPr lang="en-US" sz="1500" kern="1200" dirty="0">
              <a:solidFill>
                <a:schemeClr val="tx1"/>
              </a:solidFill>
            </a:rPr>
            <a:t>CDM wizard CITB Smart Phone App</a:t>
          </a:r>
          <a:endParaRPr lang="en-GB" sz="1500" kern="1200" dirty="0">
            <a:solidFill>
              <a:schemeClr val="tx1"/>
            </a:solidFill>
          </a:endParaRPr>
        </a:p>
      </dsp:txBody>
      <dsp:txXfrm>
        <a:off x="0" y="2577325"/>
        <a:ext cx="2581069" cy="1548641"/>
      </dsp:txXfrm>
    </dsp:sp>
    <dsp:sp modelId="{B45F9AD0-4698-4120-A452-A54B2E6C40C8}">
      <dsp:nvSpPr>
        <dsp:cNvPr id="0" name=""/>
        <dsp:cNvSpPr/>
      </dsp:nvSpPr>
      <dsp:spPr>
        <a:xfrm>
          <a:off x="2839176" y="2577325"/>
          <a:ext cx="2581069" cy="1548641"/>
        </a:xfrm>
        <a:prstGeom prst="rect">
          <a:avLst/>
        </a:prstGeom>
        <a:gradFill rotWithShape="0">
          <a:gsLst>
            <a:gs pos="0">
              <a:schemeClr val="accent1">
                <a:shade val="50000"/>
                <a:hueOff val="11638"/>
                <a:satOff val="16422"/>
                <a:lumOff val="20661"/>
                <a:alphaOff val="0"/>
                <a:shade val="51000"/>
                <a:satMod val="130000"/>
              </a:schemeClr>
            </a:gs>
            <a:gs pos="80000">
              <a:schemeClr val="accent1">
                <a:shade val="50000"/>
                <a:hueOff val="11638"/>
                <a:satOff val="16422"/>
                <a:lumOff val="20661"/>
                <a:alphaOff val="0"/>
                <a:shade val="93000"/>
                <a:satMod val="130000"/>
              </a:schemeClr>
            </a:gs>
            <a:gs pos="100000">
              <a:schemeClr val="accent1">
                <a:shade val="50000"/>
                <a:hueOff val="11638"/>
                <a:satOff val="16422"/>
                <a:lumOff val="206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solidFill>
                <a:schemeClr val="tx1"/>
              </a:solidFill>
            </a:rPr>
            <a:t>Health and Safety File (Appendix 4) - if more than 1 contractor on site</a:t>
          </a:r>
        </a:p>
      </dsp:txBody>
      <dsp:txXfrm>
        <a:off x="2839176" y="2577325"/>
        <a:ext cx="2581069" cy="1548641"/>
      </dsp:txXfrm>
    </dsp:sp>
    <dsp:sp modelId="{7F6ABAE9-1FBF-4332-8173-BD47E7B55169}">
      <dsp:nvSpPr>
        <dsp:cNvPr id="0" name=""/>
        <dsp:cNvSpPr/>
      </dsp:nvSpPr>
      <dsp:spPr>
        <a:xfrm>
          <a:off x="5678352" y="2577325"/>
          <a:ext cx="2581069" cy="1548641"/>
        </a:xfrm>
        <a:prstGeom prst="rect">
          <a:avLst/>
        </a:prstGeom>
        <a:gradFill rotWithShape="0">
          <a:gsLst>
            <a:gs pos="0">
              <a:schemeClr val="accent1">
                <a:shade val="50000"/>
                <a:hueOff val="5819"/>
                <a:satOff val="8211"/>
                <a:lumOff val="10330"/>
                <a:alphaOff val="0"/>
                <a:shade val="51000"/>
                <a:satMod val="130000"/>
              </a:schemeClr>
            </a:gs>
            <a:gs pos="80000">
              <a:schemeClr val="accent1">
                <a:shade val="50000"/>
                <a:hueOff val="5819"/>
                <a:satOff val="8211"/>
                <a:lumOff val="10330"/>
                <a:alphaOff val="0"/>
                <a:shade val="93000"/>
                <a:satMod val="130000"/>
              </a:schemeClr>
            </a:gs>
            <a:gs pos="100000">
              <a:schemeClr val="accent1">
                <a:shade val="50000"/>
                <a:hueOff val="5819"/>
                <a:satOff val="8211"/>
                <a:lumOff val="103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tx1"/>
              </a:solidFill>
            </a:rPr>
            <a:t>PAS 91:2013 + A1:2017 (Pre-qualification Questionnaires) *</a:t>
          </a:r>
        </a:p>
      </dsp:txBody>
      <dsp:txXfrm>
        <a:off x="5678352" y="2577325"/>
        <a:ext cx="2581069" cy="1548641"/>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C8B64-16FF-4C58-8E48-7083DFCD287B}">
      <dsp:nvSpPr>
        <dsp:cNvPr id="0" name=""/>
        <dsp:cNvSpPr/>
      </dsp:nvSpPr>
      <dsp:spPr>
        <a:xfrm>
          <a:off x="0" y="71886"/>
          <a:ext cx="6981403" cy="503685"/>
        </a:xfrm>
        <a:prstGeom prst="round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solidFill>
                <a:schemeClr val="tx1"/>
              </a:solidFill>
            </a:rPr>
            <a:t>Questions to assess construction supply chains</a:t>
          </a:r>
          <a:endParaRPr lang="en-GB" sz="2100" kern="1200">
            <a:solidFill>
              <a:schemeClr val="tx1"/>
            </a:solidFill>
          </a:endParaRPr>
        </a:p>
      </dsp:txBody>
      <dsp:txXfrm>
        <a:off x="24588" y="96474"/>
        <a:ext cx="6932227" cy="454509"/>
      </dsp:txXfrm>
    </dsp:sp>
    <dsp:sp modelId="{CE0FD93B-DAC6-4864-8437-BD859DD186D2}">
      <dsp:nvSpPr>
        <dsp:cNvPr id="0" name=""/>
        <dsp:cNvSpPr/>
      </dsp:nvSpPr>
      <dsp:spPr>
        <a:xfrm>
          <a:off x="0" y="636051"/>
          <a:ext cx="6981403" cy="503685"/>
        </a:xfrm>
        <a:prstGeom prst="roundRect">
          <a:avLst/>
        </a:prstGeom>
        <a:gradFill rotWithShape="0">
          <a:gsLst>
            <a:gs pos="0">
              <a:schemeClr val="accent1">
                <a:shade val="50000"/>
                <a:hueOff val="4988"/>
                <a:satOff val="7038"/>
                <a:lumOff val="8855"/>
                <a:alphaOff val="0"/>
                <a:shade val="51000"/>
                <a:satMod val="130000"/>
              </a:schemeClr>
            </a:gs>
            <a:gs pos="80000">
              <a:schemeClr val="accent1">
                <a:shade val="50000"/>
                <a:hueOff val="4988"/>
                <a:satOff val="7038"/>
                <a:lumOff val="8855"/>
                <a:alphaOff val="0"/>
                <a:shade val="93000"/>
                <a:satMod val="130000"/>
              </a:schemeClr>
            </a:gs>
            <a:gs pos="100000">
              <a:schemeClr val="accent1">
                <a:shade val="50000"/>
                <a:hueOff val="4988"/>
                <a:satOff val="7038"/>
                <a:lumOff val="885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solidFill>
                <a:schemeClr val="tx1"/>
              </a:solidFill>
            </a:rPr>
            <a:t>Includes health and safety questions</a:t>
          </a:r>
          <a:endParaRPr lang="en-GB" sz="2100" kern="1200">
            <a:solidFill>
              <a:schemeClr val="tx1"/>
            </a:solidFill>
          </a:endParaRPr>
        </a:p>
      </dsp:txBody>
      <dsp:txXfrm>
        <a:off x="24588" y="660639"/>
        <a:ext cx="6932227" cy="454509"/>
      </dsp:txXfrm>
    </dsp:sp>
    <dsp:sp modelId="{F39F0C04-3173-4702-9187-FDD38AB014E4}">
      <dsp:nvSpPr>
        <dsp:cNvPr id="0" name=""/>
        <dsp:cNvSpPr/>
      </dsp:nvSpPr>
      <dsp:spPr>
        <a:xfrm>
          <a:off x="0" y="1200216"/>
          <a:ext cx="6981403" cy="503685"/>
        </a:xfrm>
        <a:prstGeom prst="roundRect">
          <a:avLst/>
        </a:prstGeom>
        <a:gradFill rotWithShape="0">
          <a:gsLst>
            <a:gs pos="0">
              <a:schemeClr val="accent1">
                <a:shade val="50000"/>
                <a:hueOff val="9975"/>
                <a:satOff val="14076"/>
                <a:lumOff val="17709"/>
                <a:alphaOff val="0"/>
                <a:shade val="51000"/>
                <a:satMod val="130000"/>
              </a:schemeClr>
            </a:gs>
            <a:gs pos="80000">
              <a:schemeClr val="accent1">
                <a:shade val="50000"/>
                <a:hueOff val="9975"/>
                <a:satOff val="14076"/>
                <a:lumOff val="17709"/>
                <a:alphaOff val="0"/>
                <a:shade val="93000"/>
                <a:satMod val="130000"/>
              </a:schemeClr>
            </a:gs>
            <a:gs pos="100000">
              <a:schemeClr val="accent1">
                <a:shade val="50000"/>
                <a:hueOff val="9975"/>
                <a:satOff val="14076"/>
                <a:lumOff val="1770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solidFill>
                <a:schemeClr val="tx1"/>
              </a:solidFill>
            </a:rPr>
            <a:t>Aim is to provide a common set of questions</a:t>
          </a:r>
          <a:endParaRPr lang="en-GB" sz="2100" kern="1200">
            <a:solidFill>
              <a:schemeClr val="tx1"/>
            </a:solidFill>
          </a:endParaRPr>
        </a:p>
      </dsp:txBody>
      <dsp:txXfrm>
        <a:off x="24588" y="1224804"/>
        <a:ext cx="6932227" cy="454509"/>
      </dsp:txXfrm>
    </dsp:sp>
    <dsp:sp modelId="{09619139-BA7D-4948-B07D-6006D4326177}">
      <dsp:nvSpPr>
        <dsp:cNvPr id="0" name=""/>
        <dsp:cNvSpPr/>
      </dsp:nvSpPr>
      <dsp:spPr>
        <a:xfrm>
          <a:off x="0" y="1764381"/>
          <a:ext cx="6981403" cy="503685"/>
        </a:xfrm>
        <a:prstGeom prst="roundRect">
          <a:avLst/>
        </a:prstGeom>
        <a:gradFill rotWithShape="0">
          <a:gsLst>
            <a:gs pos="0">
              <a:schemeClr val="accent1">
                <a:shade val="50000"/>
                <a:hueOff val="14963"/>
                <a:satOff val="21114"/>
                <a:lumOff val="26564"/>
                <a:alphaOff val="0"/>
                <a:shade val="51000"/>
                <a:satMod val="130000"/>
              </a:schemeClr>
            </a:gs>
            <a:gs pos="80000">
              <a:schemeClr val="accent1">
                <a:shade val="50000"/>
                <a:hueOff val="14963"/>
                <a:satOff val="21114"/>
                <a:lumOff val="26564"/>
                <a:alphaOff val="0"/>
                <a:shade val="93000"/>
                <a:satMod val="130000"/>
              </a:schemeClr>
            </a:gs>
            <a:gs pos="100000">
              <a:schemeClr val="accent1">
                <a:shade val="50000"/>
                <a:hueOff val="14963"/>
                <a:satOff val="21114"/>
                <a:lumOff val="2656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solidFill>
                <a:schemeClr val="tx1"/>
              </a:solidFill>
            </a:rPr>
            <a:t>Linked to Safety Schemes in Procurement (SSIP)</a:t>
          </a:r>
          <a:endParaRPr lang="en-GB" sz="2100" kern="1200">
            <a:solidFill>
              <a:schemeClr val="tx1"/>
            </a:solidFill>
          </a:endParaRPr>
        </a:p>
      </dsp:txBody>
      <dsp:txXfrm>
        <a:off x="24588" y="1788969"/>
        <a:ext cx="6932227" cy="454509"/>
      </dsp:txXfrm>
    </dsp:sp>
    <dsp:sp modelId="{8440962C-741C-4EB6-A766-2183FFD4A91E}">
      <dsp:nvSpPr>
        <dsp:cNvPr id="0" name=""/>
        <dsp:cNvSpPr/>
      </dsp:nvSpPr>
      <dsp:spPr>
        <a:xfrm>
          <a:off x="0" y="2328546"/>
          <a:ext cx="6981403" cy="503685"/>
        </a:xfrm>
        <a:prstGeom prst="roundRect">
          <a:avLst/>
        </a:prstGeom>
        <a:gradFill rotWithShape="0">
          <a:gsLst>
            <a:gs pos="0">
              <a:schemeClr val="accent1">
                <a:shade val="50000"/>
                <a:hueOff val="14963"/>
                <a:satOff val="21114"/>
                <a:lumOff val="26564"/>
                <a:alphaOff val="0"/>
                <a:shade val="51000"/>
                <a:satMod val="130000"/>
              </a:schemeClr>
            </a:gs>
            <a:gs pos="80000">
              <a:schemeClr val="accent1">
                <a:shade val="50000"/>
                <a:hueOff val="14963"/>
                <a:satOff val="21114"/>
                <a:lumOff val="26564"/>
                <a:alphaOff val="0"/>
                <a:shade val="93000"/>
                <a:satMod val="130000"/>
              </a:schemeClr>
            </a:gs>
            <a:gs pos="100000">
              <a:schemeClr val="accent1">
                <a:shade val="50000"/>
                <a:hueOff val="14963"/>
                <a:satOff val="21114"/>
                <a:lumOff val="2656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solidFill>
                <a:schemeClr val="tx1"/>
              </a:solidFill>
            </a:rPr>
            <a:t>Encourage more participation from SME’s</a:t>
          </a:r>
          <a:endParaRPr lang="en-GB" sz="2100" kern="1200">
            <a:solidFill>
              <a:schemeClr val="tx1"/>
            </a:solidFill>
          </a:endParaRPr>
        </a:p>
      </dsp:txBody>
      <dsp:txXfrm>
        <a:off x="24588" y="2353134"/>
        <a:ext cx="6932227" cy="454509"/>
      </dsp:txXfrm>
    </dsp:sp>
    <dsp:sp modelId="{116F7DEB-402F-46D8-A438-04230D059683}">
      <dsp:nvSpPr>
        <dsp:cNvPr id="0" name=""/>
        <dsp:cNvSpPr/>
      </dsp:nvSpPr>
      <dsp:spPr>
        <a:xfrm>
          <a:off x="0" y="2892711"/>
          <a:ext cx="6981403" cy="503685"/>
        </a:xfrm>
        <a:prstGeom prst="roundRect">
          <a:avLst/>
        </a:prstGeom>
        <a:gradFill rotWithShape="0">
          <a:gsLst>
            <a:gs pos="0">
              <a:schemeClr val="accent1">
                <a:shade val="50000"/>
                <a:hueOff val="9975"/>
                <a:satOff val="14076"/>
                <a:lumOff val="17709"/>
                <a:alphaOff val="0"/>
                <a:shade val="51000"/>
                <a:satMod val="130000"/>
              </a:schemeClr>
            </a:gs>
            <a:gs pos="80000">
              <a:schemeClr val="accent1">
                <a:shade val="50000"/>
                <a:hueOff val="9975"/>
                <a:satOff val="14076"/>
                <a:lumOff val="17709"/>
                <a:alphaOff val="0"/>
                <a:shade val="93000"/>
                <a:satMod val="130000"/>
              </a:schemeClr>
            </a:gs>
            <a:gs pos="100000">
              <a:schemeClr val="accent1">
                <a:shade val="50000"/>
                <a:hueOff val="9975"/>
                <a:satOff val="14076"/>
                <a:lumOff val="1770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solidFill>
                <a:schemeClr val="tx1"/>
              </a:solidFill>
            </a:rPr>
            <a:t>Demonstrates professional competence</a:t>
          </a:r>
          <a:endParaRPr lang="en-GB" sz="2100" kern="1200">
            <a:solidFill>
              <a:schemeClr val="tx1"/>
            </a:solidFill>
          </a:endParaRPr>
        </a:p>
      </dsp:txBody>
      <dsp:txXfrm>
        <a:off x="24588" y="2917299"/>
        <a:ext cx="6932227" cy="454509"/>
      </dsp:txXfrm>
    </dsp:sp>
    <dsp:sp modelId="{CCE8DCA3-E36C-4D89-95AC-5454863973CF}">
      <dsp:nvSpPr>
        <dsp:cNvPr id="0" name=""/>
        <dsp:cNvSpPr/>
      </dsp:nvSpPr>
      <dsp:spPr>
        <a:xfrm>
          <a:off x="0" y="3456876"/>
          <a:ext cx="6981403" cy="503685"/>
        </a:xfrm>
        <a:prstGeom prst="roundRect">
          <a:avLst/>
        </a:prstGeom>
        <a:gradFill rotWithShape="0">
          <a:gsLst>
            <a:gs pos="0">
              <a:schemeClr val="accent1">
                <a:shade val="50000"/>
                <a:hueOff val="4988"/>
                <a:satOff val="7038"/>
                <a:lumOff val="8855"/>
                <a:alphaOff val="0"/>
                <a:shade val="51000"/>
                <a:satMod val="130000"/>
              </a:schemeClr>
            </a:gs>
            <a:gs pos="80000">
              <a:schemeClr val="accent1">
                <a:shade val="50000"/>
                <a:hueOff val="4988"/>
                <a:satOff val="7038"/>
                <a:lumOff val="8855"/>
                <a:alphaOff val="0"/>
                <a:shade val="93000"/>
                <a:satMod val="130000"/>
              </a:schemeClr>
            </a:gs>
            <a:gs pos="100000">
              <a:schemeClr val="accent1">
                <a:shade val="50000"/>
                <a:hueOff val="4988"/>
                <a:satOff val="7038"/>
                <a:lumOff val="885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solidFill>
                <a:schemeClr val="tx1"/>
              </a:solidFill>
            </a:rPr>
            <a:t>Referenced in CDM 2015</a:t>
          </a:r>
          <a:endParaRPr lang="en-GB" sz="2100" kern="1200">
            <a:solidFill>
              <a:schemeClr val="tx1"/>
            </a:solidFill>
          </a:endParaRPr>
        </a:p>
      </dsp:txBody>
      <dsp:txXfrm>
        <a:off x="24588" y="3481464"/>
        <a:ext cx="6932227" cy="454509"/>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13C92-DF0B-458E-9EC4-27E03639C9C0}">
      <dsp:nvSpPr>
        <dsp:cNvPr id="0" name=""/>
        <dsp:cNvSpPr/>
      </dsp:nvSpPr>
      <dsp:spPr>
        <a:xfrm>
          <a:off x="0" y="3981"/>
          <a:ext cx="6553200" cy="383760"/>
        </a:xfrm>
        <a:prstGeom prst="round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Safe places of construction work (access and egress)</a:t>
          </a:r>
        </a:p>
      </dsp:txBody>
      <dsp:txXfrm>
        <a:off x="18734" y="22715"/>
        <a:ext cx="6515732" cy="346292"/>
      </dsp:txXfrm>
    </dsp:sp>
    <dsp:sp modelId="{6F115028-B01F-4367-8AE5-35AD75A69F3C}">
      <dsp:nvSpPr>
        <dsp:cNvPr id="0" name=""/>
        <dsp:cNvSpPr/>
      </dsp:nvSpPr>
      <dsp:spPr>
        <a:xfrm>
          <a:off x="0" y="433821"/>
          <a:ext cx="6553200" cy="383760"/>
        </a:xfrm>
        <a:prstGeom prst="roundRect">
          <a:avLst/>
        </a:prstGeom>
        <a:gradFill rotWithShape="0">
          <a:gsLst>
            <a:gs pos="0">
              <a:schemeClr val="accent1">
                <a:shade val="50000"/>
                <a:hueOff val="3174"/>
                <a:satOff val="4479"/>
                <a:lumOff val="5635"/>
                <a:alphaOff val="0"/>
                <a:shade val="51000"/>
                <a:satMod val="130000"/>
              </a:schemeClr>
            </a:gs>
            <a:gs pos="80000">
              <a:schemeClr val="accent1">
                <a:shade val="50000"/>
                <a:hueOff val="3174"/>
                <a:satOff val="4479"/>
                <a:lumOff val="5635"/>
                <a:alphaOff val="0"/>
                <a:shade val="93000"/>
                <a:satMod val="130000"/>
              </a:schemeClr>
            </a:gs>
            <a:gs pos="100000">
              <a:schemeClr val="accent1">
                <a:shade val="50000"/>
                <a:hueOff val="3174"/>
                <a:satOff val="4479"/>
                <a:lumOff val="56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Site security</a:t>
          </a:r>
        </a:p>
      </dsp:txBody>
      <dsp:txXfrm>
        <a:off x="18734" y="452555"/>
        <a:ext cx="6515732" cy="346292"/>
      </dsp:txXfrm>
    </dsp:sp>
    <dsp:sp modelId="{652A9937-4D4F-43D2-B3E5-68285BE5D04B}">
      <dsp:nvSpPr>
        <dsp:cNvPr id="0" name=""/>
        <dsp:cNvSpPr/>
      </dsp:nvSpPr>
      <dsp:spPr>
        <a:xfrm>
          <a:off x="0" y="863661"/>
          <a:ext cx="6553200" cy="383760"/>
        </a:xfrm>
        <a:prstGeom prst="roundRect">
          <a:avLst/>
        </a:prstGeom>
        <a:gradFill rotWithShape="0">
          <a:gsLst>
            <a:gs pos="0">
              <a:schemeClr val="accent1">
                <a:shade val="50000"/>
                <a:hueOff val="6348"/>
                <a:satOff val="8957"/>
                <a:lumOff val="11269"/>
                <a:alphaOff val="0"/>
                <a:shade val="51000"/>
                <a:satMod val="130000"/>
              </a:schemeClr>
            </a:gs>
            <a:gs pos="80000">
              <a:schemeClr val="accent1">
                <a:shade val="50000"/>
                <a:hueOff val="6348"/>
                <a:satOff val="8957"/>
                <a:lumOff val="11269"/>
                <a:alphaOff val="0"/>
                <a:shade val="93000"/>
                <a:satMod val="130000"/>
              </a:schemeClr>
            </a:gs>
            <a:gs pos="100000">
              <a:schemeClr val="accent1">
                <a:shade val="50000"/>
                <a:hueOff val="6348"/>
                <a:satOff val="8957"/>
                <a:lumOff val="112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solidFill>
                <a:schemeClr val="tx1"/>
              </a:solidFill>
            </a:rPr>
            <a:t>Stability of Structures</a:t>
          </a:r>
        </a:p>
      </dsp:txBody>
      <dsp:txXfrm>
        <a:off x="18734" y="882395"/>
        <a:ext cx="6515732" cy="346292"/>
      </dsp:txXfrm>
    </dsp:sp>
    <dsp:sp modelId="{646BE874-5D9D-40D9-8C09-41D322CDF737}">
      <dsp:nvSpPr>
        <dsp:cNvPr id="0" name=""/>
        <dsp:cNvSpPr/>
      </dsp:nvSpPr>
      <dsp:spPr>
        <a:xfrm>
          <a:off x="0" y="1293501"/>
          <a:ext cx="6553200" cy="383760"/>
        </a:xfrm>
        <a:prstGeom prst="roundRect">
          <a:avLst/>
        </a:prstGeom>
        <a:gradFill rotWithShape="0">
          <a:gsLst>
            <a:gs pos="0">
              <a:schemeClr val="accent1">
                <a:shade val="50000"/>
                <a:hueOff val="9522"/>
                <a:satOff val="13436"/>
                <a:lumOff val="16904"/>
                <a:alphaOff val="0"/>
                <a:shade val="51000"/>
                <a:satMod val="130000"/>
              </a:schemeClr>
            </a:gs>
            <a:gs pos="80000">
              <a:schemeClr val="accent1">
                <a:shade val="50000"/>
                <a:hueOff val="9522"/>
                <a:satOff val="13436"/>
                <a:lumOff val="16904"/>
                <a:alphaOff val="0"/>
                <a:shade val="93000"/>
                <a:satMod val="130000"/>
              </a:schemeClr>
            </a:gs>
            <a:gs pos="100000">
              <a:schemeClr val="accent1">
                <a:shade val="50000"/>
                <a:hueOff val="9522"/>
                <a:satOff val="13436"/>
                <a:lumOff val="1690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solidFill>
                <a:schemeClr val="tx1"/>
              </a:solidFill>
            </a:rPr>
            <a:t>Demolition and Dismantling</a:t>
          </a:r>
        </a:p>
      </dsp:txBody>
      <dsp:txXfrm>
        <a:off x="18734" y="1312235"/>
        <a:ext cx="6515732" cy="346292"/>
      </dsp:txXfrm>
    </dsp:sp>
    <dsp:sp modelId="{EA33EC4D-1972-43C0-9479-D88AFBE38571}">
      <dsp:nvSpPr>
        <dsp:cNvPr id="0" name=""/>
        <dsp:cNvSpPr/>
      </dsp:nvSpPr>
      <dsp:spPr>
        <a:xfrm>
          <a:off x="0" y="1723341"/>
          <a:ext cx="6553200" cy="383760"/>
        </a:xfrm>
        <a:prstGeom prst="roundRect">
          <a:avLst/>
        </a:prstGeom>
        <a:gradFill rotWithShape="0">
          <a:gsLst>
            <a:gs pos="0">
              <a:schemeClr val="accent1">
                <a:shade val="50000"/>
                <a:hueOff val="12696"/>
                <a:satOff val="17915"/>
                <a:lumOff val="22539"/>
                <a:alphaOff val="0"/>
                <a:shade val="51000"/>
                <a:satMod val="130000"/>
              </a:schemeClr>
            </a:gs>
            <a:gs pos="80000">
              <a:schemeClr val="accent1">
                <a:shade val="50000"/>
                <a:hueOff val="12696"/>
                <a:satOff val="17915"/>
                <a:lumOff val="22539"/>
                <a:alphaOff val="0"/>
                <a:shade val="93000"/>
                <a:satMod val="130000"/>
              </a:schemeClr>
            </a:gs>
            <a:gs pos="100000">
              <a:schemeClr val="accent1">
                <a:shade val="50000"/>
                <a:hueOff val="12696"/>
                <a:satOff val="17915"/>
                <a:lumOff val="225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solidFill>
                <a:schemeClr val="tx1"/>
              </a:solidFill>
            </a:rPr>
            <a:t>Excavations</a:t>
          </a:r>
        </a:p>
      </dsp:txBody>
      <dsp:txXfrm>
        <a:off x="18734" y="1742075"/>
        <a:ext cx="6515732" cy="346292"/>
      </dsp:txXfrm>
    </dsp:sp>
    <dsp:sp modelId="{1A1D09E8-175F-497A-B977-AB05D692D5C3}">
      <dsp:nvSpPr>
        <dsp:cNvPr id="0" name=""/>
        <dsp:cNvSpPr/>
      </dsp:nvSpPr>
      <dsp:spPr>
        <a:xfrm>
          <a:off x="0" y="2153181"/>
          <a:ext cx="6553200" cy="383760"/>
        </a:xfrm>
        <a:prstGeom prst="roundRect">
          <a:avLst/>
        </a:prstGeom>
        <a:gradFill rotWithShape="0">
          <a:gsLst>
            <a:gs pos="0">
              <a:schemeClr val="accent1">
                <a:shade val="50000"/>
                <a:hueOff val="15869"/>
                <a:satOff val="22394"/>
                <a:lumOff val="28174"/>
                <a:alphaOff val="0"/>
                <a:shade val="51000"/>
                <a:satMod val="130000"/>
              </a:schemeClr>
            </a:gs>
            <a:gs pos="80000">
              <a:schemeClr val="accent1">
                <a:shade val="50000"/>
                <a:hueOff val="15869"/>
                <a:satOff val="22394"/>
                <a:lumOff val="28174"/>
                <a:alphaOff val="0"/>
                <a:shade val="93000"/>
                <a:satMod val="130000"/>
              </a:schemeClr>
            </a:gs>
            <a:gs pos="100000">
              <a:schemeClr val="accent1">
                <a:shade val="50000"/>
                <a:hueOff val="15869"/>
                <a:satOff val="22394"/>
                <a:lumOff val="2817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solidFill>
                <a:schemeClr val="tx1"/>
              </a:solidFill>
            </a:rPr>
            <a:t>Energy Distribution Installations</a:t>
          </a:r>
        </a:p>
      </dsp:txBody>
      <dsp:txXfrm>
        <a:off x="18734" y="2171915"/>
        <a:ext cx="6515732" cy="346292"/>
      </dsp:txXfrm>
    </dsp:sp>
    <dsp:sp modelId="{E4006422-B475-4CAF-9C7C-8A259D86E64E}">
      <dsp:nvSpPr>
        <dsp:cNvPr id="0" name=""/>
        <dsp:cNvSpPr/>
      </dsp:nvSpPr>
      <dsp:spPr>
        <a:xfrm>
          <a:off x="0" y="2583021"/>
          <a:ext cx="6553200" cy="383760"/>
        </a:xfrm>
        <a:prstGeom prst="roundRect">
          <a:avLst/>
        </a:prstGeom>
        <a:gradFill rotWithShape="0">
          <a:gsLst>
            <a:gs pos="0">
              <a:schemeClr val="accent1">
                <a:shade val="50000"/>
                <a:hueOff val="15869"/>
                <a:satOff val="22394"/>
                <a:lumOff val="28174"/>
                <a:alphaOff val="0"/>
                <a:shade val="51000"/>
                <a:satMod val="130000"/>
              </a:schemeClr>
            </a:gs>
            <a:gs pos="80000">
              <a:schemeClr val="accent1">
                <a:shade val="50000"/>
                <a:hueOff val="15869"/>
                <a:satOff val="22394"/>
                <a:lumOff val="28174"/>
                <a:alphaOff val="0"/>
                <a:shade val="93000"/>
                <a:satMod val="130000"/>
              </a:schemeClr>
            </a:gs>
            <a:gs pos="100000">
              <a:schemeClr val="accent1">
                <a:shade val="50000"/>
                <a:hueOff val="15869"/>
                <a:satOff val="22394"/>
                <a:lumOff val="2817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solidFill>
                <a:schemeClr val="tx1"/>
              </a:solidFill>
            </a:rPr>
            <a:t>Prevention of Drowning </a:t>
          </a:r>
        </a:p>
      </dsp:txBody>
      <dsp:txXfrm>
        <a:off x="18734" y="2601755"/>
        <a:ext cx="6515732" cy="346292"/>
      </dsp:txXfrm>
    </dsp:sp>
    <dsp:sp modelId="{FE0AC36B-7A87-4091-818F-AAD50564FE78}">
      <dsp:nvSpPr>
        <dsp:cNvPr id="0" name=""/>
        <dsp:cNvSpPr/>
      </dsp:nvSpPr>
      <dsp:spPr>
        <a:xfrm>
          <a:off x="0" y="3012861"/>
          <a:ext cx="6553200" cy="383760"/>
        </a:xfrm>
        <a:prstGeom prst="roundRect">
          <a:avLst/>
        </a:prstGeom>
        <a:gradFill rotWithShape="0">
          <a:gsLst>
            <a:gs pos="0">
              <a:schemeClr val="accent1">
                <a:shade val="50000"/>
                <a:hueOff val="12696"/>
                <a:satOff val="17915"/>
                <a:lumOff val="22539"/>
                <a:alphaOff val="0"/>
                <a:shade val="51000"/>
                <a:satMod val="130000"/>
              </a:schemeClr>
            </a:gs>
            <a:gs pos="80000">
              <a:schemeClr val="accent1">
                <a:shade val="50000"/>
                <a:hueOff val="12696"/>
                <a:satOff val="17915"/>
                <a:lumOff val="22539"/>
                <a:alphaOff val="0"/>
                <a:shade val="93000"/>
                <a:satMod val="130000"/>
              </a:schemeClr>
            </a:gs>
            <a:gs pos="100000">
              <a:schemeClr val="accent1">
                <a:shade val="50000"/>
                <a:hueOff val="12696"/>
                <a:satOff val="17915"/>
                <a:lumOff val="225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solidFill>
                <a:schemeClr val="tx1"/>
              </a:solidFill>
            </a:rPr>
            <a:t>Traffic Routes and Vehicle Movements</a:t>
          </a:r>
        </a:p>
      </dsp:txBody>
      <dsp:txXfrm>
        <a:off x="18734" y="3031595"/>
        <a:ext cx="6515732" cy="346292"/>
      </dsp:txXfrm>
    </dsp:sp>
    <dsp:sp modelId="{D78CAC74-9606-44F5-99C5-7131FA8733E5}">
      <dsp:nvSpPr>
        <dsp:cNvPr id="0" name=""/>
        <dsp:cNvSpPr/>
      </dsp:nvSpPr>
      <dsp:spPr>
        <a:xfrm>
          <a:off x="0" y="3442701"/>
          <a:ext cx="6553200" cy="383760"/>
        </a:xfrm>
        <a:prstGeom prst="roundRect">
          <a:avLst/>
        </a:prstGeom>
        <a:gradFill rotWithShape="0">
          <a:gsLst>
            <a:gs pos="0">
              <a:schemeClr val="accent1">
                <a:shade val="50000"/>
                <a:hueOff val="9522"/>
                <a:satOff val="13436"/>
                <a:lumOff val="16904"/>
                <a:alphaOff val="0"/>
                <a:shade val="51000"/>
                <a:satMod val="130000"/>
              </a:schemeClr>
            </a:gs>
            <a:gs pos="80000">
              <a:schemeClr val="accent1">
                <a:shade val="50000"/>
                <a:hueOff val="9522"/>
                <a:satOff val="13436"/>
                <a:lumOff val="16904"/>
                <a:alphaOff val="0"/>
                <a:shade val="93000"/>
                <a:satMod val="130000"/>
              </a:schemeClr>
            </a:gs>
            <a:gs pos="100000">
              <a:schemeClr val="accent1">
                <a:shade val="50000"/>
                <a:hueOff val="9522"/>
                <a:satOff val="13436"/>
                <a:lumOff val="1690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solidFill>
                <a:schemeClr val="tx1"/>
              </a:solidFill>
            </a:rPr>
            <a:t>Emergency Procedures / Routes  and Exits</a:t>
          </a:r>
        </a:p>
      </dsp:txBody>
      <dsp:txXfrm>
        <a:off x="18734" y="3461435"/>
        <a:ext cx="6515732" cy="346292"/>
      </dsp:txXfrm>
    </dsp:sp>
    <dsp:sp modelId="{05263BE3-ACDA-4A55-BAE7-2A5535D2FCD0}">
      <dsp:nvSpPr>
        <dsp:cNvPr id="0" name=""/>
        <dsp:cNvSpPr/>
      </dsp:nvSpPr>
      <dsp:spPr>
        <a:xfrm>
          <a:off x="0" y="3872541"/>
          <a:ext cx="6553200" cy="383760"/>
        </a:xfrm>
        <a:prstGeom prst="roundRect">
          <a:avLst/>
        </a:prstGeom>
        <a:gradFill rotWithShape="0">
          <a:gsLst>
            <a:gs pos="0">
              <a:schemeClr val="accent1">
                <a:shade val="50000"/>
                <a:hueOff val="6348"/>
                <a:satOff val="8957"/>
                <a:lumOff val="11269"/>
                <a:alphaOff val="0"/>
                <a:shade val="51000"/>
                <a:satMod val="130000"/>
              </a:schemeClr>
            </a:gs>
            <a:gs pos="80000">
              <a:schemeClr val="accent1">
                <a:shade val="50000"/>
                <a:hueOff val="6348"/>
                <a:satOff val="8957"/>
                <a:lumOff val="11269"/>
                <a:alphaOff val="0"/>
                <a:shade val="93000"/>
                <a:satMod val="130000"/>
              </a:schemeClr>
            </a:gs>
            <a:gs pos="100000">
              <a:schemeClr val="accent1">
                <a:shade val="50000"/>
                <a:hueOff val="6348"/>
                <a:satOff val="8957"/>
                <a:lumOff val="112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solidFill>
                <a:schemeClr val="tx1"/>
              </a:solidFill>
            </a:rPr>
            <a:t>Fire Fighting and Detection</a:t>
          </a:r>
        </a:p>
      </dsp:txBody>
      <dsp:txXfrm>
        <a:off x="18734" y="3891275"/>
        <a:ext cx="6515732" cy="346292"/>
      </dsp:txXfrm>
    </dsp:sp>
    <dsp:sp modelId="{7C2AE27A-A336-4C4D-A5FB-611FA902180E}">
      <dsp:nvSpPr>
        <dsp:cNvPr id="0" name=""/>
        <dsp:cNvSpPr/>
      </dsp:nvSpPr>
      <dsp:spPr>
        <a:xfrm>
          <a:off x="0" y="4302381"/>
          <a:ext cx="6553200" cy="383760"/>
        </a:xfrm>
        <a:prstGeom prst="roundRect">
          <a:avLst/>
        </a:prstGeom>
        <a:gradFill rotWithShape="0">
          <a:gsLst>
            <a:gs pos="0">
              <a:schemeClr val="accent1">
                <a:shade val="50000"/>
                <a:hueOff val="3174"/>
                <a:satOff val="4479"/>
                <a:lumOff val="5635"/>
                <a:alphaOff val="0"/>
                <a:shade val="51000"/>
                <a:satMod val="130000"/>
              </a:schemeClr>
            </a:gs>
            <a:gs pos="80000">
              <a:schemeClr val="accent1">
                <a:shade val="50000"/>
                <a:hueOff val="3174"/>
                <a:satOff val="4479"/>
                <a:lumOff val="5635"/>
                <a:alphaOff val="0"/>
                <a:shade val="93000"/>
                <a:satMod val="130000"/>
              </a:schemeClr>
            </a:gs>
            <a:gs pos="100000">
              <a:schemeClr val="accent1">
                <a:shade val="50000"/>
                <a:hueOff val="3174"/>
                <a:satOff val="4479"/>
                <a:lumOff val="56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solidFill>
                <a:schemeClr val="tx1"/>
              </a:solidFill>
            </a:rPr>
            <a:t>Temperature / Weather Protection / Site Lighting</a:t>
          </a:r>
        </a:p>
      </dsp:txBody>
      <dsp:txXfrm>
        <a:off x="18734" y="4321115"/>
        <a:ext cx="6515732" cy="346292"/>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47CC40-CD98-4AC4-943E-9D8A33D4483A}">
      <dsp:nvSpPr>
        <dsp:cNvPr id="0" name=""/>
        <dsp:cNvSpPr/>
      </dsp:nvSpPr>
      <dsp:spPr>
        <a:xfrm>
          <a:off x="0" y="66224"/>
          <a:ext cx="8208912" cy="635602"/>
        </a:xfrm>
        <a:prstGeom prst="round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Health and Safety at Work etc. Act 1974 Sections 2 and 3</a:t>
          </a:r>
        </a:p>
      </dsp:txBody>
      <dsp:txXfrm>
        <a:off x="31028" y="97252"/>
        <a:ext cx="8146856" cy="573546"/>
      </dsp:txXfrm>
    </dsp:sp>
    <dsp:sp modelId="{1B6717AB-7956-4A31-8927-B7675C3F468B}">
      <dsp:nvSpPr>
        <dsp:cNvPr id="0" name=""/>
        <dsp:cNvSpPr/>
      </dsp:nvSpPr>
      <dsp:spPr>
        <a:xfrm>
          <a:off x="0" y="747906"/>
          <a:ext cx="8208912" cy="635602"/>
        </a:xfrm>
        <a:prstGeom prst="roundRect">
          <a:avLst/>
        </a:prstGeom>
        <a:gradFill rotWithShape="0">
          <a:gsLst>
            <a:gs pos="0">
              <a:schemeClr val="accent1">
                <a:shade val="50000"/>
                <a:hueOff val="5819"/>
                <a:satOff val="8211"/>
                <a:lumOff val="10330"/>
                <a:alphaOff val="0"/>
                <a:shade val="51000"/>
                <a:satMod val="130000"/>
              </a:schemeClr>
            </a:gs>
            <a:gs pos="80000">
              <a:schemeClr val="accent1">
                <a:shade val="50000"/>
                <a:hueOff val="5819"/>
                <a:satOff val="8211"/>
                <a:lumOff val="10330"/>
                <a:alphaOff val="0"/>
                <a:shade val="93000"/>
                <a:satMod val="130000"/>
              </a:schemeClr>
            </a:gs>
            <a:gs pos="100000">
              <a:schemeClr val="accent1">
                <a:shade val="50000"/>
                <a:hueOff val="5819"/>
                <a:satOff val="8211"/>
                <a:lumOff val="103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solidFill>
                <a:schemeClr val="tx1"/>
              </a:solidFill>
            </a:rPr>
            <a:t>Workplace (Health, Safety and Welfare) Regulations 1992</a:t>
          </a:r>
        </a:p>
      </dsp:txBody>
      <dsp:txXfrm>
        <a:off x="31028" y="778934"/>
        <a:ext cx="8146856" cy="573546"/>
      </dsp:txXfrm>
    </dsp:sp>
    <dsp:sp modelId="{C617973E-4DF6-4A80-9709-FD0D95FAF0AE}">
      <dsp:nvSpPr>
        <dsp:cNvPr id="0" name=""/>
        <dsp:cNvSpPr/>
      </dsp:nvSpPr>
      <dsp:spPr>
        <a:xfrm>
          <a:off x="0" y="1429589"/>
          <a:ext cx="8208912" cy="635602"/>
        </a:xfrm>
        <a:prstGeom prst="roundRect">
          <a:avLst/>
        </a:prstGeom>
        <a:gradFill rotWithShape="0">
          <a:gsLst>
            <a:gs pos="0">
              <a:schemeClr val="accent1">
                <a:shade val="50000"/>
                <a:hueOff val="11638"/>
                <a:satOff val="16422"/>
                <a:lumOff val="20661"/>
                <a:alphaOff val="0"/>
                <a:shade val="51000"/>
                <a:satMod val="130000"/>
              </a:schemeClr>
            </a:gs>
            <a:gs pos="80000">
              <a:schemeClr val="accent1">
                <a:shade val="50000"/>
                <a:hueOff val="11638"/>
                <a:satOff val="16422"/>
                <a:lumOff val="20661"/>
                <a:alphaOff val="0"/>
                <a:shade val="93000"/>
                <a:satMod val="130000"/>
              </a:schemeClr>
            </a:gs>
            <a:gs pos="100000">
              <a:schemeClr val="accent1">
                <a:shade val="50000"/>
                <a:hueOff val="11638"/>
                <a:satOff val="16422"/>
                <a:lumOff val="206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solidFill>
                <a:schemeClr val="tx1"/>
              </a:solidFill>
            </a:rPr>
            <a:t>Construction Information Sheet CIS 59 “ Provision of welfare facilities during construction work”</a:t>
          </a:r>
        </a:p>
      </dsp:txBody>
      <dsp:txXfrm>
        <a:off x="31028" y="1460617"/>
        <a:ext cx="8146856" cy="573546"/>
      </dsp:txXfrm>
    </dsp:sp>
    <dsp:sp modelId="{6FA34D7D-D2DC-4627-9336-8AE80A847C8A}">
      <dsp:nvSpPr>
        <dsp:cNvPr id="0" name=""/>
        <dsp:cNvSpPr/>
      </dsp:nvSpPr>
      <dsp:spPr>
        <a:xfrm>
          <a:off x="0" y="2111272"/>
          <a:ext cx="8208912" cy="635602"/>
        </a:xfrm>
        <a:prstGeom prst="roundRect">
          <a:avLst/>
        </a:prstGeom>
        <a:gradFill rotWithShape="0">
          <a:gsLst>
            <a:gs pos="0">
              <a:schemeClr val="accent1">
                <a:shade val="50000"/>
                <a:hueOff val="17456"/>
                <a:satOff val="24633"/>
                <a:lumOff val="30991"/>
                <a:alphaOff val="0"/>
                <a:shade val="51000"/>
                <a:satMod val="130000"/>
              </a:schemeClr>
            </a:gs>
            <a:gs pos="80000">
              <a:schemeClr val="accent1">
                <a:shade val="50000"/>
                <a:hueOff val="17456"/>
                <a:satOff val="24633"/>
                <a:lumOff val="30991"/>
                <a:alphaOff val="0"/>
                <a:shade val="93000"/>
                <a:satMod val="130000"/>
              </a:schemeClr>
            </a:gs>
            <a:gs pos="100000">
              <a:schemeClr val="accent1">
                <a:shade val="50000"/>
                <a:hueOff val="17456"/>
                <a:satOff val="24633"/>
                <a:lumOff val="3099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solidFill>
                <a:schemeClr val="tx1"/>
              </a:solidFill>
            </a:rPr>
            <a:t>Working at Height Regulations 2005</a:t>
          </a:r>
        </a:p>
      </dsp:txBody>
      <dsp:txXfrm>
        <a:off x="31028" y="2142300"/>
        <a:ext cx="8146856" cy="573546"/>
      </dsp:txXfrm>
    </dsp:sp>
    <dsp:sp modelId="{1B5C6EBF-C0F9-4237-AA39-26137F9B534B}">
      <dsp:nvSpPr>
        <dsp:cNvPr id="0" name=""/>
        <dsp:cNvSpPr/>
      </dsp:nvSpPr>
      <dsp:spPr>
        <a:xfrm>
          <a:off x="0" y="2792954"/>
          <a:ext cx="8208912" cy="635602"/>
        </a:xfrm>
        <a:prstGeom prst="roundRect">
          <a:avLst/>
        </a:prstGeom>
        <a:gradFill rotWithShape="0">
          <a:gsLst>
            <a:gs pos="0">
              <a:schemeClr val="accent1">
                <a:shade val="50000"/>
                <a:hueOff val="11638"/>
                <a:satOff val="16422"/>
                <a:lumOff val="20661"/>
                <a:alphaOff val="0"/>
                <a:shade val="51000"/>
                <a:satMod val="130000"/>
              </a:schemeClr>
            </a:gs>
            <a:gs pos="80000">
              <a:schemeClr val="accent1">
                <a:shade val="50000"/>
                <a:hueOff val="11638"/>
                <a:satOff val="16422"/>
                <a:lumOff val="20661"/>
                <a:alphaOff val="0"/>
                <a:shade val="93000"/>
                <a:satMod val="130000"/>
              </a:schemeClr>
            </a:gs>
            <a:gs pos="100000">
              <a:schemeClr val="accent1">
                <a:shade val="50000"/>
                <a:hueOff val="11638"/>
                <a:satOff val="16422"/>
                <a:lumOff val="206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solidFill>
                <a:schemeClr val="tx1"/>
              </a:solidFill>
            </a:rPr>
            <a:t>Control of Asbestos Regulations 2012</a:t>
          </a:r>
        </a:p>
      </dsp:txBody>
      <dsp:txXfrm>
        <a:off x="31028" y="2823982"/>
        <a:ext cx="8146856" cy="573546"/>
      </dsp:txXfrm>
    </dsp:sp>
    <dsp:sp modelId="{6547AA18-2EC0-4389-A177-F596621E21F4}">
      <dsp:nvSpPr>
        <dsp:cNvPr id="0" name=""/>
        <dsp:cNvSpPr/>
      </dsp:nvSpPr>
      <dsp:spPr>
        <a:xfrm>
          <a:off x="0" y="3474637"/>
          <a:ext cx="8208912" cy="635602"/>
        </a:xfrm>
        <a:prstGeom prst="roundRect">
          <a:avLst/>
        </a:prstGeom>
        <a:gradFill rotWithShape="0">
          <a:gsLst>
            <a:gs pos="0">
              <a:schemeClr val="accent1">
                <a:shade val="50000"/>
                <a:hueOff val="5819"/>
                <a:satOff val="8211"/>
                <a:lumOff val="10330"/>
                <a:alphaOff val="0"/>
                <a:shade val="51000"/>
                <a:satMod val="130000"/>
              </a:schemeClr>
            </a:gs>
            <a:gs pos="80000">
              <a:schemeClr val="accent1">
                <a:shade val="50000"/>
                <a:hueOff val="5819"/>
                <a:satOff val="8211"/>
                <a:lumOff val="10330"/>
                <a:alphaOff val="0"/>
                <a:shade val="93000"/>
                <a:satMod val="130000"/>
              </a:schemeClr>
            </a:gs>
            <a:gs pos="100000">
              <a:schemeClr val="accent1">
                <a:shade val="50000"/>
                <a:hueOff val="5819"/>
                <a:satOff val="8211"/>
                <a:lumOff val="103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solidFill>
                <a:schemeClr val="tx1"/>
              </a:solidFill>
            </a:rPr>
            <a:t>HSG 150 – Health and Safety in Construction</a:t>
          </a:r>
        </a:p>
      </dsp:txBody>
      <dsp:txXfrm>
        <a:off x="31028" y="3505665"/>
        <a:ext cx="8146856" cy="573546"/>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0115E-FA19-4169-978E-BE6AA9FE5EB3}">
      <dsp:nvSpPr>
        <dsp:cNvPr id="0" name=""/>
        <dsp:cNvSpPr/>
      </dsp:nvSpPr>
      <dsp:spPr>
        <a:xfrm>
          <a:off x="3036203" y="-143495"/>
          <a:ext cx="2180511" cy="1235129"/>
        </a:xfrm>
        <a:prstGeom prst="ellipse">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rPr>
            <a:t>Management of Health and Safety at Work Regulations 1999</a:t>
          </a:r>
        </a:p>
      </dsp:txBody>
      <dsp:txXfrm>
        <a:off x="3355531" y="37385"/>
        <a:ext cx="1541855" cy="873369"/>
      </dsp:txXfrm>
    </dsp:sp>
    <dsp:sp modelId="{01279678-44C7-40B3-BE33-2EA30E7F67F0}">
      <dsp:nvSpPr>
        <dsp:cNvPr id="0" name=""/>
        <dsp:cNvSpPr/>
      </dsp:nvSpPr>
      <dsp:spPr>
        <a:xfrm rot="294633">
          <a:off x="5281603" y="421906"/>
          <a:ext cx="187541" cy="318929"/>
        </a:xfrm>
        <a:prstGeom prst="rightArrow">
          <a:avLst>
            <a:gd name="adj1" fmla="val 60000"/>
            <a:gd name="adj2" fmla="val 50000"/>
          </a:avLst>
        </a:prstGeom>
        <a:gradFill rotWithShape="0">
          <a:gsLst>
            <a:gs pos="0">
              <a:schemeClr val="accent1">
                <a:shade val="90000"/>
                <a:hueOff val="0"/>
                <a:satOff val="0"/>
                <a:lumOff val="0"/>
                <a:alphaOff val="0"/>
                <a:shade val="51000"/>
                <a:satMod val="130000"/>
              </a:schemeClr>
            </a:gs>
            <a:gs pos="80000">
              <a:schemeClr val="accent1">
                <a:shade val="90000"/>
                <a:hueOff val="0"/>
                <a:satOff val="0"/>
                <a:lumOff val="0"/>
                <a:alphaOff val="0"/>
                <a:shade val="93000"/>
                <a:satMod val="130000"/>
              </a:schemeClr>
            </a:gs>
            <a:gs pos="100000">
              <a:schemeClr val="accent1">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tx1"/>
            </a:solidFill>
          </a:endParaRPr>
        </a:p>
      </dsp:txBody>
      <dsp:txXfrm>
        <a:off x="5281706" y="483284"/>
        <a:ext cx="131279" cy="191357"/>
      </dsp:txXfrm>
    </dsp:sp>
    <dsp:sp modelId="{56DF68C8-2E7C-450B-A11F-395365889519}">
      <dsp:nvSpPr>
        <dsp:cNvPr id="0" name=""/>
        <dsp:cNvSpPr/>
      </dsp:nvSpPr>
      <dsp:spPr>
        <a:xfrm>
          <a:off x="5544610" y="72016"/>
          <a:ext cx="2180511" cy="1235129"/>
        </a:xfrm>
        <a:prstGeom prst="ellipse">
          <a:avLst/>
        </a:prstGeom>
        <a:gradFill rotWithShape="0">
          <a:gsLst>
            <a:gs pos="0">
              <a:schemeClr val="accent1">
                <a:shade val="50000"/>
                <a:hueOff val="3879"/>
                <a:satOff val="5474"/>
                <a:lumOff val="6887"/>
                <a:alphaOff val="0"/>
                <a:shade val="51000"/>
                <a:satMod val="130000"/>
              </a:schemeClr>
            </a:gs>
            <a:gs pos="80000">
              <a:schemeClr val="accent1">
                <a:shade val="50000"/>
                <a:hueOff val="3879"/>
                <a:satOff val="5474"/>
                <a:lumOff val="6887"/>
                <a:alphaOff val="0"/>
                <a:shade val="93000"/>
                <a:satMod val="130000"/>
              </a:schemeClr>
            </a:gs>
            <a:gs pos="100000">
              <a:schemeClr val="accent1">
                <a:shade val="50000"/>
                <a:hueOff val="3879"/>
                <a:satOff val="5474"/>
                <a:lumOff val="688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Provision and Use of Work Equipment Regulations 1998</a:t>
          </a:r>
        </a:p>
      </dsp:txBody>
      <dsp:txXfrm>
        <a:off x="5863938" y="252896"/>
        <a:ext cx="1541855" cy="873369"/>
      </dsp:txXfrm>
    </dsp:sp>
    <dsp:sp modelId="{C2CCC38A-73F7-4BE2-9FB3-BD50AD6DE166}">
      <dsp:nvSpPr>
        <dsp:cNvPr id="0" name=""/>
        <dsp:cNvSpPr/>
      </dsp:nvSpPr>
      <dsp:spPr>
        <a:xfrm rot="4134276">
          <a:off x="6851961" y="1211766"/>
          <a:ext cx="91735" cy="318929"/>
        </a:xfrm>
        <a:prstGeom prst="rightArrow">
          <a:avLst>
            <a:gd name="adj1" fmla="val 60000"/>
            <a:gd name="adj2" fmla="val 50000"/>
          </a:avLst>
        </a:prstGeom>
        <a:gradFill rotWithShape="0">
          <a:gsLst>
            <a:gs pos="0">
              <a:schemeClr val="accent1">
                <a:shade val="90000"/>
                <a:hueOff val="4207"/>
                <a:satOff val="1242"/>
                <a:lumOff val="3091"/>
                <a:alphaOff val="0"/>
                <a:shade val="51000"/>
                <a:satMod val="130000"/>
              </a:schemeClr>
            </a:gs>
            <a:gs pos="80000">
              <a:schemeClr val="accent1">
                <a:shade val="90000"/>
                <a:hueOff val="4207"/>
                <a:satOff val="1242"/>
                <a:lumOff val="3091"/>
                <a:alphaOff val="0"/>
                <a:shade val="93000"/>
                <a:satMod val="130000"/>
              </a:schemeClr>
            </a:gs>
            <a:gs pos="100000">
              <a:schemeClr val="accent1">
                <a:shade val="90000"/>
                <a:hueOff val="4207"/>
                <a:satOff val="1242"/>
                <a:lumOff val="309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tx1"/>
            </a:solidFill>
          </a:endParaRPr>
        </a:p>
      </dsp:txBody>
      <dsp:txXfrm>
        <a:off x="6860768" y="1262714"/>
        <a:ext cx="64215" cy="191357"/>
      </dsp:txXfrm>
    </dsp:sp>
    <dsp:sp modelId="{3925735B-04FD-4B23-B385-13783E4237F1}">
      <dsp:nvSpPr>
        <dsp:cNvPr id="0" name=""/>
        <dsp:cNvSpPr/>
      </dsp:nvSpPr>
      <dsp:spPr>
        <a:xfrm>
          <a:off x="6072406" y="1440159"/>
          <a:ext cx="2180511" cy="1235129"/>
        </a:xfrm>
        <a:prstGeom prst="ellipse">
          <a:avLst/>
        </a:prstGeom>
        <a:gradFill rotWithShape="0">
          <a:gsLst>
            <a:gs pos="0">
              <a:schemeClr val="accent1">
                <a:shade val="50000"/>
                <a:hueOff val="7758"/>
                <a:satOff val="10948"/>
                <a:lumOff val="13774"/>
                <a:alphaOff val="0"/>
                <a:shade val="51000"/>
                <a:satMod val="130000"/>
              </a:schemeClr>
            </a:gs>
            <a:gs pos="80000">
              <a:schemeClr val="accent1">
                <a:shade val="50000"/>
                <a:hueOff val="7758"/>
                <a:satOff val="10948"/>
                <a:lumOff val="13774"/>
                <a:alphaOff val="0"/>
                <a:shade val="93000"/>
                <a:satMod val="130000"/>
              </a:schemeClr>
            </a:gs>
            <a:gs pos="100000">
              <a:schemeClr val="accent1">
                <a:shade val="50000"/>
                <a:hueOff val="7758"/>
                <a:satOff val="10948"/>
                <a:lumOff val="1377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Lifting Operations and Lifting Equipment Regulations 1998</a:t>
          </a:r>
        </a:p>
      </dsp:txBody>
      <dsp:txXfrm>
        <a:off x="6391734" y="1621039"/>
        <a:ext cx="1541855" cy="873369"/>
      </dsp:txXfrm>
    </dsp:sp>
    <dsp:sp modelId="{5D638448-3506-41C5-B0FF-DB152FC00095}">
      <dsp:nvSpPr>
        <dsp:cNvPr id="0" name=""/>
        <dsp:cNvSpPr/>
      </dsp:nvSpPr>
      <dsp:spPr>
        <a:xfrm rot="5400000">
          <a:off x="7108327" y="2615267"/>
          <a:ext cx="108669" cy="318929"/>
        </a:xfrm>
        <a:prstGeom prst="rightArrow">
          <a:avLst>
            <a:gd name="adj1" fmla="val 60000"/>
            <a:gd name="adj2" fmla="val 50000"/>
          </a:avLst>
        </a:prstGeom>
        <a:gradFill rotWithShape="0">
          <a:gsLst>
            <a:gs pos="0">
              <a:schemeClr val="accent1">
                <a:shade val="90000"/>
                <a:hueOff val="8415"/>
                <a:satOff val="2484"/>
                <a:lumOff val="6181"/>
                <a:alphaOff val="0"/>
                <a:shade val="51000"/>
                <a:satMod val="130000"/>
              </a:schemeClr>
            </a:gs>
            <a:gs pos="80000">
              <a:schemeClr val="accent1">
                <a:shade val="90000"/>
                <a:hueOff val="8415"/>
                <a:satOff val="2484"/>
                <a:lumOff val="6181"/>
                <a:alphaOff val="0"/>
                <a:shade val="93000"/>
                <a:satMod val="130000"/>
              </a:schemeClr>
            </a:gs>
            <a:gs pos="100000">
              <a:schemeClr val="accent1">
                <a:shade val="90000"/>
                <a:hueOff val="8415"/>
                <a:satOff val="2484"/>
                <a:lumOff val="618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tx1"/>
            </a:solidFill>
          </a:endParaRPr>
        </a:p>
      </dsp:txBody>
      <dsp:txXfrm>
        <a:off x="7124628" y="2662753"/>
        <a:ext cx="76068" cy="191357"/>
      </dsp:txXfrm>
    </dsp:sp>
    <dsp:sp modelId="{6D791E8A-1780-4006-9790-990E81847E08}">
      <dsp:nvSpPr>
        <dsp:cNvPr id="0" name=""/>
        <dsp:cNvSpPr/>
      </dsp:nvSpPr>
      <dsp:spPr>
        <a:xfrm>
          <a:off x="6072406" y="2880326"/>
          <a:ext cx="2180511" cy="1235129"/>
        </a:xfrm>
        <a:prstGeom prst="ellipse">
          <a:avLst/>
        </a:prstGeom>
        <a:gradFill rotWithShape="0">
          <a:gsLst>
            <a:gs pos="0">
              <a:schemeClr val="accent1">
                <a:shade val="50000"/>
                <a:hueOff val="11638"/>
                <a:satOff val="16422"/>
                <a:lumOff val="20661"/>
                <a:alphaOff val="0"/>
                <a:shade val="51000"/>
                <a:satMod val="130000"/>
              </a:schemeClr>
            </a:gs>
            <a:gs pos="80000">
              <a:schemeClr val="accent1">
                <a:shade val="50000"/>
                <a:hueOff val="11638"/>
                <a:satOff val="16422"/>
                <a:lumOff val="20661"/>
                <a:alphaOff val="0"/>
                <a:shade val="93000"/>
                <a:satMod val="130000"/>
              </a:schemeClr>
            </a:gs>
            <a:gs pos="100000">
              <a:schemeClr val="accent1">
                <a:shade val="50000"/>
                <a:hueOff val="11638"/>
                <a:satOff val="16422"/>
                <a:lumOff val="206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rPr>
            <a:t>Electricity at Work Regulations 1989</a:t>
          </a:r>
        </a:p>
      </dsp:txBody>
      <dsp:txXfrm>
        <a:off x="6391734" y="3061206"/>
        <a:ext cx="1541855" cy="873369"/>
      </dsp:txXfrm>
    </dsp:sp>
    <dsp:sp modelId="{49549D59-139C-42B9-A722-376C458531DB}">
      <dsp:nvSpPr>
        <dsp:cNvPr id="0" name=""/>
        <dsp:cNvSpPr/>
      </dsp:nvSpPr>
      <dsp:spPr>
        <a:xfrm rot="8892543">
          <a:off x="6318080" y="3835449"/>
          <a:ext cx="85365" cy="318929"/>
        </a:xfrm>
        <a:prstGeom prst="rightArrow">
          <a:avLst>
            <a:gd name="adj1" fmla="val 60000"/>
            <a:gd name="adj2" fmla="val 50000"/>
          </a:avLst>
        </a:prstGeom>
        <a:gradFill rotWithShape="0">
          <a:gsLst>
            <a:gs pos="0">
              <a:schemeClr val="accent1">
                <a:shade val="90000"/>
                <a:hueOff val="12622"/>
                <a:satOff val="3725"/>
                <a:lumOff val="9272"/>
                <a:alphaOff val="0"/>
                <a:shade val="51000"/>
                <a:satMod val="130000"/>
              </a:schemeClr>
            </a:gs>
            <a:gs pos="80000">
              <a:schemeClr val="accent1">
                <a:shade val="90000"/>
                <a:hueOff val="12622"/>
                <a:satOff val="3725"/>
                <a:lumOff val="9272"/>
                <a:alphaOff val="0"/>
                <a:shade val="93000"/>
                <a:satMod val="130000"/>
              </a:schemeClr>
            </a:gs>
            <a:gs pos="100000">
              <a:schemeClr val="accent1">
                <a:shade val="90000"/>
                <a:hueOff val="12622"/>
                <a:satOff val="3725"/>
                <a:lumOff val="927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tx1"/>
            </a:solidFill>
          </a:endParaRPr>
        </a:p>
      </dsp:txBody>
      <dsp:txXfrm rot="10800000">
        <a:off x="6341768" y="3892489"/>
        <a:ext cx="59756" cy="191357"/>
      </dsp:txXfrm>
    </dsp:sp>
    <dsp:sp modelId="{281DCFB8-77D1-483E-845C-7C7F8DC7B8B9}">
      <dsp:nvSpPr>
        <dsp:cNvPr id="0" name=""/>
        <dsp:cNvSpPr/>
      </dsp:nvSpPr>
      <dsp:spPr>
        <a:xfrm>
          <a:off x="4464502" y="3876917"/>
          <a:ext cx="2180511" cy="1235129"/>
        </a:xfrm>
        <a:prstGeom prst="ellipse">
          <a:avLst/>
        </a:prstGeom>
        <a:gradFill rotWithShape="0">
          <a:gsLst>
            <a:gs pos="0">
              <a:schemeClr val="accent1">
                <a:shade val="50000"/>
                <a:hueOff val="15517"/>
                <a:satOff val="21896"/>
                <a:lumOff val="27548"/>
                <a:alphaOff val="0"/>
                <a:shade val="51000"/>
                <a:satMod val="130000"/>
              </a:schemeClr>
            </a:gs>
            <a:gs pos="80000">
              <a:schemeClr val="accent1">
                <a:shade val="50000"/>
                <a:hueOff val="15517"/>
                <a:satOff val="21896"/>
                <a:lumOff val="27548"/>
                <a:alphaOff val="0"/>
                <a:shade val="93000"/>
                <a:satMod val="130000"/>
              </a:schemeClr>
            </a:gs>
            <a:gs pos="100000">
              <a:schemeClr val="accent1">
                <a:shade val="50000"/>
                <a:hueOff val="15517"/>
                <a:satOff val="21896"/>
                <a:lumOff val="2754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rPr>
            <a:t>Confined Spaces Regulations 1997</a:t>
          </a:r>
        </a:p>
      </dsp:txBody>
      <dsp:txXfrm>
        <a:off x="4783830" y="4057797"/>
        <a:ext cx="1541855" cy="873369"/>
      </dsp:txXfrm>
    </dsp:sp>
    <dsp:sp modelId="{C3C19973-886C-468F-B757-7AF4C7DCFF24}">
      <dsp:nvSpPr>
        <dsp:cNvPr id="0" name=""/>
        <dsp:cNvSpPr/>
      </dsp:nvSpPr>
      <dsp:spPr>
        <a:xfrm rot="10800000">
          <a:off x="4279747" y="4335017"/>
          <a:ext cx="130559" cy="318929"/>
        </a:xfrm>
        <a:prstGeom prst="rightArrow">
          <a:avLst>
            <a:gd name="adj1" fmla="val 60000"/>
            <a:gd name="adj2" fmla="val 50000"/>
          </a:avLst>
        </a:prstGeom>
        <a:gradFill rotWithShape="0">
          <a:gsLst>
            <a:gs pos="0">
              <a:schemeClr val="accent1">
                <a:shade val="90000"/>
                <a:hueOff val="16829"/>
                <a:satOff val="4967"/>
                <a:lumOff val="12363"/>
                <a:alphaOff val="0"/>
                <a:shade val="51000"/>
                <a:satMod val="130000"/>
              </a:schemeClr>
            </a:gs>
            <a:gs pos="80000">
              <a:schemeClr val="accent1">
                <a:shade val="90000"/>
                <a:hueOff val="16829"/>
                <a:satOff val="4967"/>
                <a:lumOff val="12363"/>
                <a:alphaOff val="0"/>
                <a:shade val="93000"/>
                <a:satMod val="130000"/>
              </a:schemeClr>
            </a:gs>
            <a:gs pos="100000">
              <a:schemeClr val="accent1">
                <a:shade val="90000"/>
                <a:hueOff val="16829"/>
                <a:satOff val="4967"/>
                <a:lumOff val="123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tx1"/>
            </a:solidFill>
          </a:endParaRPr>
        </a:p>
      </dsp:txBody>
      <dsp:txXfrm rot="10800000">
        <a:off x="4318915" y="4398803"/>
        <a:ext cx="91391" cy="191357"/>
      </dsp:txXfrm>
    </dsp:sp>
    <dsp:sp modelId="{91B41495-E626-480B-A87B-3177F6FBA222}">
      <dsp:nvSpPr>
        <dsp:cNvPr id="0" name=""/>
        <dsp:cNvSpPr/>
      </dsp:nvSpPr>
      <dsp:spPr>
        <a:xfrm>
          <a:off x="2037651" y="3876917"/>
          <a:ext cx="2180511" cy="1235129"/>
        </a:xfrm>
        <a:prstGeom prst="ellipse">
          <a:avLst/>
        </a:prstGeom>
        <a:gradFill rotWithShape="0">
          <a:gsLst>
            <a:gs pos="0">
              <a:schemeClr val="accent1">
                <a:shade val="50000"/>
                <a:hueOff val="15517"/>
                <a:satOff val="21896"/>
                <a:lumOff val="27548"/>
                <a:alphaOff val="0"/>
                <a:shade val="51000"/>
                <a:satMod val="130000"/>
              </a:schemeClr>
            </a:gs>
            <a:gs pos="80000">
              <a:schemeClr val="accent1">
                <a:shade val="50000"/>
                <a:hueOff val="15517"/>
                <a:satOff val="21896"/>
                <a:lumOff val="27548"/>
                <a:alphaOff val="0"/>
                <a:shade val="93000"/>
                <a:satMod val="130000"/>
              </a:schemeClr>
            </a:gs>
            <a:gs pos="100000">
              <a:schemeClr val="accent1">
                <a:shade val="50000"/>
                <a:hueOff val="15517"/>
                <a:satOff val="21896"/>
                <a:lumOff val="2754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Control of Vibration at Work Regulations 2006</a:t>
          </a:r>
        </a:p>
      </dsp:txBody>
      <dsp:txXfrm>
        <a:off x="2356979" y="4057797"/>
        <a:ext cx="1541855" cy="873369"/>
      </dsp:txXfrm>
    </dsp:sp>
    <dsp:sp modelId="{16128CFD-CCF8-4C3E-8D11-C741964CB944}">
      <dsp:nvSpPr>
        <dsp:cNvPr id="0" name=""/>
        <dsp:cNvSpPr/>
      </dsp:nvSpPr>
      <dsp:spPr>
        <a:xfrm rot="12162307">
          <a:off x="2031826" y="3910507"/>
          <a:ext cx="163022" cy="318929"/>
        </a:xfrm>
        <a:prstGeom prst="rightArrow">
          <a:avLst>
            <a:gd name="adj1" fmla="val 60000"/>
            <a:gd name="adj2" fmla="val 50000"/>
          </a:avLst>
        </a:prstGeom>
        <a:gradFill rotWithShape="0">
          <a:gsLst>
            <a:gs pos="0">
              <a:schemeClr val="accent1">
                <a:shade val="90000"/>
                <a:hueOff val="16829"/>
                <a:satOff val="4967"/>
                <a:lumOff val="12363"/>
                <a:alphaOff val="0"/>
                <a:shade val="51000"/>
                <a:satMod val="130000"/>
              </a:schemeClr>
            </a:gs>
            <a:gs pos="80000">
              <a:schemeClr val="accent1">
                <a:shade val="90000"/>
                <a:hueOff val="16829"/>
                <a:satOff val="4967"/>
                <a:lumOff val="12363"/>
                <a:alphaOff val="0"/>
                <a:shade val="93000"/>
                <a:satMod val="130000"/>
              </a:schemeClr>
            </a:gs>
            <a:gs pos="100000">
              <a:schemeClr val="accent1">
                <a:shade val="90000"/>
                <a:hueOff val="16829"/>
                <a:satOff val="4967"/>
                <a:lumOff val="123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tx1"/>
            </a:solidFill>
          </a:endParaRPr>
        </a:p>
      </dsp:txBody>
      <dsp:txXfrm rot="10800000">
        <a:off x="2078838" y="3983732"/>
        <a:ext cx="114115" cy="191357"/>
      </dsp:txXfrm>
    </dsp:sp>
    <dsp:sp modelId="{5AD33ED8-6C55-44C1-A38F-136D10B373DA}">
      <dsp:nvSpPr>
        <dsp:cNvPr id="0" name=""/>
        <dsp:cNvSpPr/>
      </dsp:nvSpPr>
      <dsp:spPr>
        <a:xfrm>
          <a:off x="0" y="3024335"/>
          <a:ext cx="2180511" cy="1235129"/>
        </a:xfrm>
        <a:prstGeom prst="ellipse">
          <a:avLst/>
        </a:prstGeom>
        <a:gradFill rotWithShape="0">
          <a:gsLst>
            <a:gs pos="0">
              <a:schemeClr val="accent1">
                <a:shade val="50000"/>
                <a:hueOff val="11638"/>
                <a:satOff val="16422"/>
                <a:lumOff val="20661"/>
                <a:alphaOff val="0"/>
                <a:shade val="51000"/>
                <a:satMod val="130000"/>
              </a:schemeClr>
            </a:gs>
            <a:gs pos="80000">
              <a:schemeClr val="accent1">
                <a:shade val="50000"/>
                <a:hueOff val="11638"/>
                <a:satOff val="16422"/>
                <a:lumOff val="20661"/>
                <a:alphaOff val="0"/>
                <a:shade val="93000"/>
                <a:satMod val="130000"/>
              </a:schemeClr>
            </a:gs>
            <a:gs pos="100000">
              <a:schemeClr val="accent1">
                <a:shade val="50000"/>
                <a:hueOff val="11638"/>
                <a:satOff val="16422"/>
                <a:lumOff val="206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rPr>
            <a:t>Control of Noise at Work Regulations 2005</a:t>
          </a:r>
        </a:p>
      </dsp:txBody>
      <dsp:txXfrm>
        <a:off x="319328" y="3205215"/>
        <a:ext cx="1541855" cy="873369"/>
      </dsp:txXfrm>
    </dsp:sp>
    <dsp:sp modelId="{6E6681DF-E6D6-4CCF-96BD-90D80A61BBC0}">
      <dsp:nvSpPr>
        <dsp:cNvPr id="0" name=""/>
        <dsp:cNvSpPr/>
      </dsp:nvSpPr>
      <dsp:spPr>
        <a:xfrm rot="16200000">
          <a:off x="1024923" y="2745301"/>
          <a:ext cx="130663" cy="318929"/>
        </a:xfrm>
        <a:prstGeom prst="rightArrow">
          <a:avLst>
            <a:gd name="adj1" fmla="val 60000"/>
            <a:gd name="adj2" fmla="val 50000"/>
          </a:avLst>
        </a:prstGeom>
        <a:gradFill rotWithShape="0">
          <a:gsLst>
            <a:gs pos="0">
              <a:schemeClr val="accent1">
                <a:shade val="90000"/>
                <a:hueOff val="12622"/>
                <a:satOff val="3725"/>
                <a:lumOff val="9272"/>
                <a:alphaOff val="0"/>
                <a:shade val="51000"/>
                <a:satMod val="130000"/>
              </a:schemeClr>
            </a:gs>
            <a:gs pos="80000">
              <a:schemeClr val="accent1">
                <a:shade val="90000"/>
                <a:hueOff val="12622"/>
                <a:satOff val="3725"/>
                <a:lumOff val="9272"/>
                <a:alphaOff val="0"/>
                <a:shade val="93000"/>
                <a:satMod val="130000"/>
              </a:schemeClr>
            </a:gs>
            <a:gs pos="100000">
              <a:schemeClr val="accent1">
                <a:shade val="90000"/>
                <a:hueOff val="12622"/>
                <a:satOff val="3725"/>
                <a:lumOff val="927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tx1"/>
            </a:solidFill>
          </a:endParaRPr>
        </a:p>
      </dsp:txBody>
      <dsp:txXfrm>
        <a:off x="1044523" y="2828687"/>
        <a:ext cx="91464" cy="191357"/>
      </dsp:txXfrm>
    </dsp:sp>
    <dsp:sp modelId="{E97517BE-E4AE-45B6-A803-169160C7790C}">
      <dsp:nvSpPr>
        <dsp:cNvPr id="0" name=""/>
        <dsp:cNvSpPr/>
      </dsp:nvSpPr>
      <dsp:spPr>
        <a:xfrm>
          <a:off x="0" y="1542669"/>
          <a:ext cx="2180511" cy="1235129"/>
        </a:xfrm>
        <a:prstGeom prst="ellipse">
          <a:avLst/>
        </a:prstGeom>
        <a:gradFill rotWithShape="0">
          <a:gsLst>
            <a:gs pos="0">
              <a:schemeClr val="accent1">
                <a:shade val="50000"/>
                <a:hueOff val="7758"/>
                <a:satOff val="10948"/>
                <a:lumOff val="13774"/>
                <a:alphaOff val="0"/>
                <a:shade val="51000"/>
                <a:satMod val="130000"/>
              </a:schemeClr>
            </a:gs>
            <a:gs pos="80000">
              <a:schemeClr val="accent1">
                <a:shade val="50000"/>
                <a:hueOff val="7758"/>
                <a:satOff val="10948"/>
                <a:lumOff val="13774"/>
                <a:alphaOff val="0"/>
                <a:shade val="93000"/>
                <a:satMod val="130000"/>
              </a:schemeClr>
            </a:gs>
            <a:gs pos="100000">
              <a:schemeClr val="accent1">
                <a:shade val="50000"/>
                <a:hueOff val="7758"/>
                <a:satOff val="10948"/>
                <a:lumOff val="1377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Control of Substances Hazardous to Health (COSHH)</a:t>
          </a:r>
        </a:p>
      </dsp:txBody>
      <dsp:txXfrm>
        <a:off x="319328" y="1723549"/>
        <a:ext cx="1541855" cy="873369"/>
      </dsp:txXfrm>
    </dsp:sp>
    <dsp:sp modelId="{5D9D0A74-87A8-4039-A9F4-2FC9BA5FD8B9}">
      <dsp:nvSpPr>
        <dsp:cNvPr id="0" name=""/>
        <dsp:cNvSpPr/>
      </dsp:nvSpPr>
      <dsp:spPr>
        <a:xfrm rot="17875850">
          <a:off x="1394595" y="1304678"/>
          <a:ext cx="129402" cy="318929"/>
        </a:xfrm>
        <a:prstGeom prst="rightArrow">
          <a:avLst>
            <a:gd name="adj1" fmla="val 60000"/>
            <a:gd name="adj2" fmla="val 50000"/>
          </a:avLst>
        </a:prstGeom>
        <a:gradFill rotWithShape="0">
          <a:gsLst>
            <a:gs pos="0">
              <a:schemeClr val="accent1">
                <a:shade val="90000"/>
                <a:hueOff val="8415"/>
                <a:satOff val="2484"/>
                <a:lumOff val="6181"/>
                <a:alphaOff val="0"/>
                <a:shade val="51000"/>
                <a:satMod val="130000"/>
              </a:schemeClr>
            </a:gs>
            <a:gs pos="80000">
              <a:schemeClr val="accent1">
                <a:shade val="90000"/>
                <a:hueOff val="8415"/>
                <a:satOff val="2484"/>
                <a:lumOff val="6181"/>
                <a:alphaOff val="0"/>
                <a:shade val="93000"/>
                <a:satMod val="130000"/>
              </a:schemeClr>
            </a:gs>
            <a:gs pos="100000">
              <a:schemeClr val="accent1">
                <a:shade val="90000"/>
                <a:hueOff val="8415"/>
                <a:satOff val="2484"/>
                <a:lumOff val="618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tx1"/>
            </a:solidFill>
          </a:endParaRPr>
        </a:p>
      </dsp:txBody>
      <dsp:txXfrm>
        <a:off x="1404914" y="1385613"/>
        <a:ext cx="90581" cy="191357"/>
      </dsp:txXfrm>
    </dsp:sp>
    <dsp:sp modelId="{CDEB2668-2E62-4D80-855E-E2309132542E}">
      <dsp:nvSpPr>
        <dsp:cNvPr id="0" name=""/>
        <dsp:cNvSpPr/>
      </dsp:nvSpPr>
      <dsp:spPr>
        <a:xfrm>
          <a:off x="741513" y="144014"/>
          <a:ext cx="2180511" cy="1235129"/>
        </a:xfrm>
        <a:prstGeom prst="ellipse">
          <a:avLst/>
        </a:prstGeom>
        <a:gradFill rotWithShape="0">
          <a:gsLst>
            <a:gs pos="0">
              <a:schemeClr val="accent1">
                <a:shade val="50000"/>
                <a:hueOff val="3879"/>
                <a:satOff val="5474"/>
                <a:lumOff val="6887"/>
                <a:alphaOff val="0"/>
                <a:shade val="51000"/>
                <a:satMod val="130000"/>
              </a:schemeClr>
            </a:gs>
            <a:gs pos="80000">
              <a:schemeClr val="accent1">
                <a:shade val="50000"/>
                <a:hueOff val="3879"/>
                <a:satOff val="5474"/>
                <a:lumOff val="6887"/>
                <a:alphaOff val="0"/>
                <a:shade val="93000"/>
                <a:satMod val="130000"/>
              </a:schemeClr>
            </a:gs>
            <a:gs pos="100000">
              <a:schemeClr val="accent1">
                <a:shade val="50000"/>
                <a:hueOff val="3879"/>
                <a:satOff val="5474"/>
                <a:lumOff val="688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rPr>
            <a:t>Manual Handling Regulations 1992</a:t>
          </a:r>
        </a:p>
      </dsp:txBody>
      <dsp:txXfrm>
        <a:off x="1060841" y="324894"/>
        <a:ext cx="1541855" cy="873369"/>
      </dsp:txXfrm>
    </dsp:sp>
    <dsp:sp modelId="{122BEE16-5A44-4501-AC0D-D3A5310F6381}">
      <dsp:nvSpPr>
        <dsp:cNvPr id="0" name=""/>
        <dsp:cNvSpPr/>
      </dsp:nvSpPr>
      <dsp:spPr>
        <a:xfrm rot="21171506">
          <a:off x="2932391" y="458671"/>
          <a:ext cx="88475" cy="318929"/>
        </a:xfrm>
        <a:prstGeom prst="rightArrow">
          <a:avLst>
            <a:gd name="adj1" fmla="val 60000"/>
            <a:gd name="adj2" fmla="val 50000"/>
          </a:avLst>
        </a:prstGeom>
        <a:gradFill rotWithShape="0">
          <a:gsLst>
            <a:gs pos="0">
              <a:schemeClr val="accent1">
                <a:shade val="90000"/>
                <a:hueOff val="4207"/>
                <a:satOff val="1242"/>
                <a:lumOff val="3091"/>
                <a:alphaOff val="0"/>
                <a:shade val="51000"/>
                <a:satMod val="130000"/>
              </a:schemeClr>
            </a:gs>
            <a:gs pos="80000">
              <a:schemeClr val="accent1">
                <a:shade val="90000"/>
                <a:hueOff val="4207"/>
                <a:satOff val="1242"/>
                <a:lumOff val="3091"/>
                <a:alphaOff val="0"/>
                <a:shade val="93000"/>
                <a:satMod val="130000"/>
              </a:schemeClr>
            </a:gs>
            <a:gs pos="100000">
              <a:schemeClr val="accent1">
                <a:shade val="90000"/>
                <a:hueOff val="4207"/>
                <a:satOff val="1242"/>
                <a:lumOff val="309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tx1"/>
            </a:solidFill>
          </a:endParaRPr>
        </a:p>
      </dsp:txBody>
      <dsp:txXfrm>
        <a:off x="2932494" y="524107"/>
        <a:ext cx="61933" cy="1913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97B4F-7E1D-435D-AA4C-9B9FE84052AE}">
      <dsp:nvSpPr>
        <dsp:cNvPr id="0" name=""/>
        <dsp:cNvSpPr/>
      </dsp:nvSpPr>
      <dsp:spPr>
        <a:xfrm>
          <a:off x="1723448" y="0"/>
          <a:ext cx="4648200" cy="4648200"/>
        </a:xfrm>
        <a:prstGeom prst="diamond">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7D1B52-53CC-4B8C-AD62-C9EA2124A8BC}">
      <dsp:nvSpPr>
        <dsp:cNvPr id="0" name=""/>
        <dsp:cNvSpPr/>
      </dsp:nvSpPr>
      <dsp:spPr>
        <a:xfrm>
          <a:off x="376071" y="431508"/>
          <a:ext cx="3458927" cy="1911468"/>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Regulations came into force on 6 April 2015 but with a transition period. Now fully in place from 6 October 2015</a:t>
          </a:r>
          <a:endParaRPr lang="en-GB" sz="1600" kern="1200" dirty="0">
            <a:solidFill>
              <a:schemeClr val="tx1"/>
            </a:solidFill>
          </a:endParaRPr>
        </a:p>
      </dsp:txBody>
      <dsp:txXfrm>
        <a:off x="469381" y="524818"/>
        <a:ext cx="3272307" cy="1724848"/>
      </dsp:txXfrm>
    </dsp:sp>
    <dsp:sp modelId="{DF5EE7AC-D0E1-4ABF-908E-32DC08093FAF}">
      <dsp:nvSpPr>
        <dsp:cNvPr id="0" name=""/>
        <dsp:cNvSpPr/>
      </dsp:nvSpPr>
      <dsp:spPr>
        <a:xfrm>
          <a:off x="4255391" y="431499"/>
          <a:ext cx="3443989" cy="1832956"/>
        </a:xfrm>
        <a:prstGeom prst="roundRect">
          <a:avLst/>
        </a:prstGeom>
        <a:solidFill>
          <a:schemeClr val="accent1">
            <a:shade val="50000"/>
            <a:hueOff val="8728"/>
            <a:satOff val="12317"/>
            <a:lumOff val="154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CDM 2007 – appoint CDM Coordinator</a:t>
          </a:r>
          <a:endParaRPr lang="en-GB" sz="1600" kern="1200" dirty="0">
            <a:solidFill>
              <a:schemeClr val="tx1"/>
            </a:solidFill>
          </a:endParaRPr>
        </a:p>
      </dsp:txBody>
      <dsp:txXfrm>
        <a:off x="4344869" y="520977"/>
        <a:ext cx="3265033" cy="1654000"/>
      </dsp:txXfrm>
    </dsp:sp>
    <dsp:sp modelId="{CA63047A-6EEA-4868-A089-BD91DBB88958}">
      <dsp:nvSpPr>
        <dsp:cNvPr id="0" name=""/>
        <dsp:cNvSpPr/>
      </dsp:nvSpPr>
      <dsp:spPr>
        <a:xfrm>
          <a:off x="376062" y="2519739"/>
          <a:ext cx="3501655" cy="1849017"/>
        </a:xfrm>
        <a:prstGeom prst="roundRect">
          <a:avLst/>
        </a:prstGeom>
        <a:solidFill>
          <a:schemeClr val="accent1">
            <a:shade val="50000"/>
            <a:hueOff val="17456"/>
            <a:satOff val="24633"/>
            <a:lumOff val="309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CDM 2015 – appoint Principal Designer (PD) in writing. </a:t>
          </a:r>
          <a:r>
            <a:rPr lang="en-US" sz="1500" i="1" kern="1200" dirty="0">
              <a:solidFill>
                <a:schemeClr val="tx1"/>
              </a:solidFill>
            </a:rPr>
            <a:t>(If not, Principal Contractor responsible for H&amp;S File).</a:t>
          </a:r>
          <a:r>
            <a:rPr lang="en-US" sz="1500" kern="1200" dirty="0">
              <a:solidFill>
                <a:schemeClr val="tx1"/>
              </a:solidFill>
            </a:rPr>
            <a:t> PD not a direct replacement of CDM Coordinator</a:t>
          </a:r>
          <a:endParaRPr lang="en-GB" sz="1500" kern="1200" dirty="0">
            <a:solidFill>
              <a:schemeClr val="tx1"/>
            </a:solidFill>
          </a:endParaRPr>
        </a:p>
      </dsp:txBody>
      <dsp:txXfrm>
        <a:off x="466324" y="2610001"/>
        <a:ext cx="3321131" cy="1668493"/>
      </dsp:txXfrm>
    </dsp:sp>
    <dsp:sp modelId="{74F85452-AB9E-4E5F-AF24-75D11C95586C}">
      <dsp:nvSpPr>
        <dsp:cNvPr id="0" name=""/>
        <dsp:cNvSpPr/>
      </dsp:nvSpPr>
      <dsp:spPr>
        <a:xfrm>
          <a:off x="4248838" y="2542925"/>
          <a:ext cx="3538817" cy="1849017"/>
        </a:xfrm>
        <a:prstGeom prst="roundRect">
          <a:avLst/>
        </a:prstGeom>
        <a:solidFill>
          <a:schemeClr val="accent1">
            <a:shade val="50000"/>
            <a:hueOff val="8728"/>
            <a:satOff val="12317"/>
            <a:lumOff val="154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tx1"/>
              </a:solidFill>
            </a:rPr>
            <a:t>Domestic Clients now under CDM 2015</a:t>
          </a:r>
          <a:endParaRPr lang="en-GB" sz="1500" kern="1200" dirty="0">
            <a:solidFill>
              <a:schemeClr val="tx1"/>
            </a:solidFill>
          </a:endParaRPr>
        </a:p>
      </dsp:txBody>
      <dsp:txXfrm>
        <a:off x="4339100" y="2633187"/>
        <a:ext cx="3358293" cy="1668493"/>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97937-8798-474C-928E-15268545C497}">
      <dsp:nvSpPr>
        <dsp:cNvPr id="0" name=""/>
        <dsp:cNvSpPr/>
      </dsp:nvSpPr>
      <dsp:spPr>
        <a:xfrm>
          <a:off x="126207" y="1319958"/>
          <a:ext cx="3804079" cy="2472651"/>
        </a:xfrm>
        <a:prstGeom prst="round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rPr>
            <a:t>DIY Chain handed £450k fine after 4 workers fell 3.5 metres during warehouse refurbishment. Failed to recognise their role as Client and Principal Contractor</a:t>
          </a:r>
        </a:p>
      </dsp:txBody>
      <dsp:txXfrm>
        <a:off x="246912" y="1440663"/>
        <a:ext cx="3562669" cy="2231241"/>
      </dsp:txXfrm>
    </dsp:sp>
    <dsp:sp modelId="{9C3A7DFD-71D9-4A3C-A934-10E7DDB56415}">
      <dsp:nvSpPr>
        <dsp:cNvPr id="0" name=""/>
        <dsp:cNvSpPr/>
      </dsp:nvSpPr>
      <dsp:spPr>
        <a:xfrm>
          <a:off x="2028247" y="458072"/>
          <a:ext cx="4196423" cy="4196423"/>
        </a:xfrm>
        <a:custGeom>
          <a:avLst/>
          <a:gdLst/>
          <a:ahLst/>
          <a:cxnLst/>
          <a:rect l="0" t="0" r="0" b="0"/>
          <a:pathLst>
            <a:path>
              <a:moveTo>
                <a:pt x="423125" y="834653"/>
              </a:moveTo>
              <a:arcTo wR="2098211" hR="2098211" stAng="13021688" swAng="6356624"/>
            </a:path>
          </a:pathLst>
        </a:custGeom>
        <a:noFill/>
        <a:ln w="9525" cap="flat" cmpd="sng" algn="ctr">
          <a:solidFill>
            <a:schemeClr val="accent1">
              <a:shade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CA990A9-4467-4C39-AE03-F68FB7707C02}">
      <dsp:nvSpPr>
        <dsp:cNvPr id="0" name=""/>
        <dsp:cNvSpPr/>
      </dsp:nvSpPr>
      <dsp:spPr>
        <a:xfrm>
          <a:off x="4322630" y="1319958"/>
          <a:ext cx="3804079" cy="2472651"/>
        </a:xfrm>
        <a:prstGeom prst="roundRect">
          <a:avLst/>
        </a:prstGeom>
        <a:gradFill rotWithShape="0">
          <a:gsLst>
            <a:gs pos="0">
              <a:schemeClr val="accent1">
                <a:shade val="80000"/>
                <a:hueOff val="12259"/>
                <a:satOff val="12919"/>
                <a:lumOff val="14039"/>
                <a:alphaOff val="0"/>
                <a:shade val="51000"/>
                <a:satMod val="130000"/>
              </a:schemeClr>
            </a:gs>
            <a:gs pos="80000">
              <a:schemeClr val="accent1">
                <a:shade val="80000"/>
                <a:hueOff val="12259"/>
                <a:satOff val="12919"/>
                <a:lumOff val="14039"/>
                <a:alphaOff val="0"/>
                <a:shade val="93000"/>
                <a:satMod val="130000"/>
              </a:schemeClr>
            </a:gs>
            <a:gs pos="100000">
              <a:schemeClr val="accent1">
                <a:shade val="80000"/>
                <a:hueOff val="12259"/>
                <a:satOff val="12919"/>
                <a:lumOff val="1403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solidFill>
                <a:schemeClr val="tx1"/>
              </a:solidFill>
            </a:rPr>
            <a:t>Infrastructure services company fined £600k after subcontractor set on fire after 11kV cable strike.  Breach of Regulation 25 (4)</a:t>
          </a:r>
        </a:p>
      </dsp:txBody>
      <dsp:txXfrm>
        <a:off x="4443335" y="1440663"/>
        <a:ext cx="3562669" cy="2231241"/>
      </dsp:txXfrm>
    </dsp:sp>
    <dsp:sp modelId="{29537F6D-DFC5-47EE-9279-9F1A55AD4B7C}">
      <dsp:nvSpPr>
        <dsp:cNvPr id="0" name=""/>
        <dsp:cNvSpPr/>
      </dsp:nvSpPr>
      <dsp:spPr>
        <a:xfrm>
          <a:off x="2028247" y="458072"/>
          <a:ext cx="4196423" cy="4196423"/>
        </a:xfrm>
        <a:custGeom>
          <a:avLst/>
          <a:gdLst/>
          <a:ahLst/>
          <a:cxnLst/>
          <a:rect l="0" t="0" r="0" b="0"/>
          <a:pathLst>
            <a:path>
              <a:moveTo>
                <a:pt x="3773297" y="3361769"/>
              </a:moveTo>
              <a:arcTo wR="2098211" hR="2098211" stAng="2221688" swAng="6356624"/>
            </a:path>
          </a:pathLst>
        </a:custGeom>
        <a:noFill/>
        <a:ln w="9525" cap="flat" cmpd="sng" algn="ctr">
          <a:solidFill>
            <a:schemeClr val="accent1">
              <a:shade val="90000"/>
              <a:hueOff val="12309"/>
              <a:satOff val="6577"/>
              <a:lumOff val="10066"/>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F8863-87EF-499F-9063-E4E95F8D956E}">
      <dsp:nvSpPr>
        <dsp:cNvPr id="0" name=""/>
        <dsp:cNvSpPr/>
      </dsp:nvSpPr>
      <dsp:spPr>
        <a:xfrm>
          <a:off x="1946706" y="25825"/>
          <a:ext cx="1172215" cy="1172215"/>
        </a:xfrm>
        <a:prstGeom prst="ellipse">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solidFill>
                <a:schemeClr val="tx1"/>
              </a:solidFill>
            </a:rPr>
            <a:t>Site Services</a:t>
          </a:r>
        </a:p>
      </dsp:txBody>
      <dsp:txXfrm>
        <a:off x="2118373" y="197492"/>
        <a:ext cx="828881" cy="828881"/>
      </dsp:txXfrm>
    </dsp:sp>
    <dsp:sp modelId="{227634DA-172F-44AA-92A0-FDBCC54C11D4}">
      <dsp:nvSpPr>
        <dsp:cNvPr id="0" name=""/>
        <dsp:cNvSpPr/>
      </dsp:nvSpPr>
      <dsp:spPr>
        <a:xfrm rot="1800000">
          <a:off x="3131702" y="850002"/>
          <a:ext cx="312158" cy="395622"/>
        </a:xfrm>
        <a:prstGeom prst="rightArrow">
          <a:avLst>
            <a:gd name="adj1" fmla="val 60000"/>
            <a:gd name="adj2" fmla="val 50000"/>
          </a:avLst>
        </a:prstGeom>
        <a:gradFill rotWithShape="0">
          <a:gsLst>
            <a:gs pos="0">
              <a:schemeClr val="accent1">
                <a:shade val="90000"/>
                <a:hueOff val="0"/>
                <a:satOff val="0"/>
                <a:lumOff val="0"/>
                <a:alphaOff val="0"/>
                <a:shade val="51000"/>
                <a:satMod val="130000"/>
              </a:schemeClr>
            </a:gs>
            <a:gs pos="80000">
              <a:schemeClr val="accent1">
                <a:shade val="90000"/>
                <a:hueOff val="0"/>
                <a:satOff val="0"/>
                <a:lumOff val="0"/>
                <a:alphaOff val="0"/>
                <a:shade val="93000"/>
                <a:satMod val="130000"/>
              </a:schemeClr>
            </a:gs>
            <a:gs pos="100000">
              <a:schemeClr val="accent1">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solidFill>
              <a:schemeClr val="tx1"/>
            </a:solidFill>
          </a:endParaRPr>
        </a:p>
      </dsp:txBody>
      <dsp:txXfrm>
        <a:off x="3137975" y="905714"/>
        <a:ext cx="218511" cy="237374"/>
      </dsp:txXfrm>
    </dsp:sp>
    <dsp:sp modelId="{FDB42373-03AA-41E7-B079-1CD36BBDE483}">
      <dsp:nvSpPr>
        <dsp:cNvPr id="0" name=""/>
        <dsp:cNvSpPr/>
      </dsp:nvSpPr>
      <dsp:spPr>
        <a:xfrm>
          <a:off x="3471943" y="906421"/>
          <a:ext cx="1172215" cy="1172215"/>
        </a:xfrm>
        <a:prstGeom prst="ellipse">
          <a:avLst/>
        </a:prstGeom>
        <a:gradFill rotWithShape="0">
          <a:gsLst>
            <a:gs pos="0">
              <a:schemeClr val="accent1">
                <a:shade val="50000"/>
                <a:hueOff val="5819"/>
                <a:satOff val="8211"/>
                <a:lumOff val="10330"/>
                <a:alphaOff val="0"/>
                <a:shade val="51000"/>
                <a:satMod val="130000"/>
              </a:schemeClr>
            </a:gs>
            <a:gs pos="80000">
              <a:schemeClr val="accent1">
                <a:shade val="50000"/>
                <a:hueOff val="5819"/>
                <a:satOff val="8211"/>
                <a:lumOff val="10330"/>
                <a:alphaOff val="0"/>
                <a:shade val="93000"/>
                <a:satMod val="130000"/>
              </a:schemeClr>
            </a:gs>
            <a:gs pos="100000">
              <a:schemeClr val="accent1">
                <a:shade val="50000"/>
                <a:hueOff val="5819"/>
                <a:satOff val="8211"/>
                <a:lumOff val="103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solidFill>
                <a:schemeClr val="tx1"/>
              </a:solidFill>
            </a:rPr>
            <a:t>Drawings</a:t>
          </a:r>
        </a:p>
      </dsp:txBody>
      <dsp:txXfrm>
        <a:off x="3643610" y="1078088"/>
        <a:ext cx="828881" cy="828881"/>
      </dsp:txXfrm>
    </dsp:sp>
    <dsp:sp modelId="{0A084DCE-4B28-4934-829D-0F3E2EED3E22}">
      <dsp:nvSpPr>
        <dsp:cNvPr id="0" name=""/>
        <dsp:cNvSpPr/>
      </dsp:nvSpPr>
      <dsp:spPr>
        <a:xfrm rot="5400000">
          <a:off x="3906661" y="2157897"/>
          <a:ext cx="302779" cy="395622"/>
        </a:xfrm>
        <a:prstGeom prst="rightArrow">
          <a:avLst>
            <a:gd name="adj1" fmla="val 60000"/>
            <a:gd name="adj2" fmla="val 50000"/>
          </a:avLst>
        </a:prstGeom>
        <a:gradFill rotWithShape="0">
          <a:gsLst>
            <a:gs pos="0">
              <a:schemeClr val="accent1">
                <a:shade val="90000"/>
                <a:hueOff val="6311"/>
                <a:satOff val="1863"/>
                <a:lumOff val="4636"/>
                <a:alphaOff val="0"/>
                <a:shade val="51000"/>
                <a:satMod val="130000"/>
              </a:schemeClr>
            </a:gs>
            <a:gs pos="80000">
              <a:schemeClr val="accent1">
                <a:shade val="90000"/>
                <a:hueOff val="6311"/>
                <a:satOff val="1863"/>
                <a:lumOff val="4636"/>
                <a:alphaOff val="0"/>
                <a:shade val="93000"/>
                <a:satMod val="130000"/>
              </a:schemeClr>
            </a:gs>
            <a:gs pos="100000">
              <a:schemeClr val="accent1">
                <a:shade val="90000"/>
                <a:hueOff val="6311"/>
                <a:satOff val="1863"/>
                <a:lumOff val="463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solidFill>
              <a:schemeClr val="tx1"/>
            </a:solidFill>
          </a:endParaRPr>
        </a:p>
      </dsp:txBody>
      <dsp:txXfrm>
        <a:off x="3952078" y="2191604"/>
        <a:ext cx="211945" cy="237374"/>
      </dsp:txXfrm>
    </dsp:sp>
    <dsp:sp modelId="{06EDAE91-6270-4023-A98C-B8DCE0D9D10E}">
      <dsp:nvSpPr>
        <dsp:cNvPr id="0" name=""/>
        <dsp:cNvSpPr/>
      </dsp:nvSpPr>
      <dsp:spPr>
        <a:xfrm>
          <a:off x="3300407" y="2649919"/>
          <a:ext cx="1515287" cy="1207604"/>
        </a:xfrm>
        <a:prstGeom prst="ellipse">
          <a:avLst/>
        </a:prstGeom>
        <a:gradFill rotWithShape="0">
          <a:gsLst>
            <a:gs pos="0">
              <a:schemeClr val="accent1">
                <a:shade val="50000"/>
                <a:hueOff val="11638"/>
                <a:satOff val="16422"/>
                <a:lumOff val="20661"/>
                <a:alphaOff val="0"/>
                <a:shade val="51000"/>
                <a:satMod val="130000"/>
              </a:schemeClr>
            </a:gs>
            <a:gs pos="80000">
              <a:schemeClr val="accent1">
                <a:shade val="50000"/>
                <a:hueOff val="11638"/>
                <a:satOff val="16422"/>
                <a:lumOff val="20661"/>
                <a:alphaOff val="0"/>
                <a:shade val="93000"/>
                <a:satMod val="130000"/>
              </a:schemeClr>
            </a:gs>
            <a:gs pos="100000">
              <a:schemeClr val="accent1">
                <a:shade val="50000"/>
                <a:hueOff val="11638"/>
                <a:satOff val="16422"/>
                <a:lumOff val="206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solidFill>
                <a:schemeClr val="tx1"/>
              </a:solidFill>
            </a:rPr>
            <a:t>Asbestos Information</a:t>
          </a:r>
          <a:endParaRPr lang="en-GB" sz="1200" kern="1200" dirty="0">
            <a:solidFill>
              <a:schemeClr val="tx1"/>
            </a:solidFill>
          </a:endParaRPr>
        </a:p>
      </dsp:txBody>
      <dsp:txXfrm>
        <a:off x="3522316" y="2826769"/>
        <a:ext cx="1071469" cy="853904"/>
      </dsp:txXfrm>
    </dsp:sp>
    <dsp:sp modelId="{4343193B-E6FA-4C03-B242-EEB14BE903D1}">
      <dsp:nvSpPr>
        <dsp:cNvPr id="0" name=""/>
        <dsp:cNvSpPr/>
      </dsp:nvSpPr>
      <dsp:spPr>
        <a:xfrm rot="9000000">
          <a:off x="3157228" y="3511840"/>
          <a:ext cx="222257" cy="395622"/>
        </a:xfrm>
        <a:prstGeom prst="rightArrow">
          <a:avLst>
            <a:gd name="adj1" fmla="val 60000"/>
            <a:gd name="adj2" fmla="val 50000"/>
          </a:avLst>
        </a:prstGeom>
        <a:gradFill rotWithShape="0">
          <a:gsLst>
            <a:gs pos="0">
              <a:schemeClr val="accent1">
                <a:shade val="90000"/>
                <a:hueOff val="12622"/>
                <a:satOff val="3725"/>
                <a:lumOff val="9272"/>
                <a:alphaOff val="0"/>
                <a:shade val="51000"/>
                <a:satMod val="130000"/>
              </a:schemeClr>
            </a:gs>
            <a:gs pos="80000">
              <a:schemeClr val="accent1">
                <a:shade val="90000"/>
                <a:hueOff val="12622"/>
                <a:satOff val="3725"/>
                <a:lumOff val="9272"/>
                <a:alphaOff val="0"/>
                <a:shade val="93000"/>
                <a:satMod val="130000"/>
              </a:schemeClr>
            </a:gs>
            <a:gs pos="100000">
              <a:schemeClr val="accent1">
                <a:shade val="90000"/>
                <a:hueOff val="12622"/>
                <a:satOff val="3725"/>
                <a:lumOff val="927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solidFill>
              <a:schemeClr val="tx1"/>
            </a:solidFill>
          </a:endParaRPr>
        </a:p>
      </dsp:txBody>
      <dsp:txXfrm rot="10800000">
        <a:off x="3219438" y="3574295"/>
        <a:ext cx="155580" cy="237374"/>
      </dsp:txXfrm>
    </dsp:sp>
    <dsp:sp modelId="{C45516C5-AEAE-4101-8112-276D5A0F7AB6}">
      <dsp:nvSpPr>
        <dsp:cNvPr id="0" name=""/>
        <dsp:cNvSpPr/>
      </dsp:nvSpPr>
      <dsp:spPr>
        <a:xfrm>
          <a:off x="1853526" y="3597472"/>
          <a:ext cx="1358573" cy="1073690"/>
        </a:xfrm>
        <a:prstGeom prst="ellipse">
          <a:avLst/>
        </a:prstGeom>
        <a:gradFill rotWithShape="0">
          <a:gsLst>
            <a:gs pos="0">
              <a:schemeClr val="accent1">
                <a:shade val="50000"/>
                <a:hueOff val="17456"/>
                <a:satOff val="24633"/>
                <a:lumOff val="30991"/>
                <a:alphaOff val="0"/>
                <a:shade val="51000"/>
                <a:satMod val="130000"/>
              </a:schemeClr>
            </a:gs>
            <a:gs pos="80000">
              <a:schemeClr val="accent1">
                <a:shade val="50000"/>
                <a:hueOff val="17456"/>
                <a:satOff val="24633"/>
                <a:lumOff val="30991"/>
                <a:alphaOff val="0"/>
                <a:shade val="93000"/>
                <a:satMod val="130000"/>
              </a:schemeClr>
            </a:gs>
            <a:gs pos="100000">
              <a:schemeClr val="accent1">
                <a:shade val="50000"/>
                <a:hueOff val="17456"/>
                <a:satOff val="24633"/>
                <a:lumOff val="3099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rPr>
            <a:t>Ground Conditions</a:t>
          </a:r>
        </a:p>
      </dsp:txBody>
      <dsp:txXfrm>
        <a:off x="2052484" y="3754710"/>
        <a:ext cx="960657" cy="759214"/>
      </dsp:txXfrm>
    </dsp:sp>
    <dsp:sp modelId="{8B67345A-C6FC-4639-BDC6-697F561FE433}">
      <dsp:nvSpPr>
        <dsp:cNvPr id="0" name=""/>
        <dsp:cNvSpPr/>
      </dsp:nvSpPr>
      <dsp:spPr>
        <a:xfrm rot="12600000">
          <a:off x="1613213" y="3488456"/>
          <a:ext cx="287111" cy="395622"/>
        </a:xfrm>
        <a:prstGeom prst="rightArrow">
          <a:avLst>
            <a:gd name="adj1" fmla="val 60000"/>
            <a:gd name="adj2" fmla="val 50000"/>
          </a:avLst>
        </a:prstGeom>
        <a:gradFill rotWithShape="0">
          <a:gsLst>
            <a:gs pos="0">
              <a:schemeClr val="accent1">
                <a:shade val="90000"/>
                <a:hueOff val="18933"/>
                <a:satOff val="5588"/>
                <a:lumOff val="13908"/>
                <a:alphaOff val="0"/>
                <a:shade val="51000"/>
                <a:satMod val="130000"/>
              </a:schemeClr>
            </a:gs>
            <a:gs pos="80000">
              <a:schemeClr val="accent1">
                <a:shade val="90000"/>
                <a:hueOff val="18933"/>
                <a:satOff val="5588"/>
                <a:lumOff val="13908"/>
                <a:alphaOff val="0"/>
                <a:shade val="93000"/>
                <a:satMod val="130000"/>
              </a:schemeClr>
            </a:gs>
            <a:gs pos="100000">
              <a:schemeClr val="accent1">
                <a:shade val="90000"/>
                <a:hueOff val="18933"/>
                <a:satOff val="5588"/>
                <a:lumOff val="1390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solidFill>
              <a:schemeClr val="tx1"/>
            </a:solidFill>
          </a:endParaRPr>
        </a:p>
      </dsp:txBody>
      <dsp:txXfrm rot="10800000">
        <a:off x="1693576" y="3589113"/>
        <a:ext cx="200978" cy="237374"/>
      </dsp:txXfrm>
    </dsp:sp>
    <dsp:sp modelId="{184335F1-A09B-4E7F-9DF8-19A5B161E4B1}">
      <dsp:nvSpPr>
        <dsp:cNvPr id="0" name=""/>
        <dsp:cNvSpPr/>
      </dsp:nvSpPr>
      <dsp:spPr>
        <a:xfrm>
          <a:off x="421468" y="2667613"/>
          <a:ext cx="1172215" cy="1172215"/>
        </a:xfrm>
        <a:prstGeom prst="ellipse">
          <a:avLst/>
        </a:prstGeom>
        <a:gradFill rotWithShape="0">
          <a:gsLst>
            <a:gs pos="0">
              <a:schemeClr val="accent1">
                <a:shade val="50000"/>
                <a:hueOff val="11638"/>
                <a:satOff val="16422"/>
                <a:lumOff val="20661"/>
                <a:alphaOff val="0"/>
                <a:shade val="51000"/>
                <a:satMod val="130000"/>
              </a:schemeClr>
            </a:gs>
            <a:gs pos="80000">
              <a:schemeClr val="accent1">
                <a:shade val="50000"/>
                <a:hueOff val="11638"/>
                <a:satOff val="16422"/>
                <a:lumOff val="20661"/>
                <a:alphaOff val="0"/>
                <a:shade val="93000"/>
                <a:satMod val="130000"/>
              </a:schemeClr>
            </a:gs>
            <a:gs pos="100000">
              <a:schemeClr val="accent1">
                <a:shade val="50000"/>
                <a:hueOff val="11638"/>
                <a:satOff val="16422"/>
                <a:lumOff val="206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solidFill>
                <a:schemeClr val="tx1"/>
              </a:solidFill>
            </a:rPr>
            <a:t>Other Surveys</a:t>
          </a:r>
        </a:p>
      </dsp:txBody>
      <dsp:txXfrm>
        <a:off x="593135" y="2839280"/>
        <a:ext cx="828881" cy="828881"/>
      </dsp:txXfrm>
    </dsp:sp>
    <dsp:sp modelId="{4A2F808C-2F78-4CCD-AA32-86A49384FD53}">
      <dsp:nvSpPr>
        <dsp:cNvPr id="0" name=""/>
        <dsp:cNvSpPr/>
      </dsp:nvSpPr>
      <dsp:spPr>
        <a:xfrm rot="16200000">
          <a:off x="858404" y="2196789"/>
          <a:ext cx="298344" cy="395622"/>
        </a:xfrm>
        <a:prstGeom prst="rightArrow">
          <a:avLst>
            <a:gd name="adj1" fmla="val 60000"/>
            <a:gd name="adj2" fmla="val 50000"/>
          </a:avLst>
        </a:prstGeom>
        <a:gradFill rotWithShape="0">
          <a:gsLst>
            <a:gs pos="0">
              <a:schemeClr val="accent1">
                <a:shade val="90000"/>
                <a:hueOff val="12622"/>
                <a:satOff val="3725"/>
                <a:lumOff val="9272"/>
                <a:alphaOff val="0"/>
                <a:shade val="51000"/>
                <a:satMod val="130000"/>
              </a:schemeClr>
            </a:gs>
            <a:gs pos="80000">
              <a:schemeClr val="accent1">
                <a:shade val="90000"/>
                <a:hueOff val="12622"/>
                <a:satOff val="3725"/>
                <a:lumOff val="9272"/>
                <a:alphaOff val="0"/>
                <a:shade val="93000"/>
                <a:satMod val="130000"/>
              </a:schemeClr>
            </a:gs>
            <a:gs pos="100000">
              <a:schemeClr val="accent1">
                <a:shade val="90000"/>
                <a:hueOff val="12622"/>
                <a:satOff val="3725"/>
                <a:lumOff val="927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solidFill>
              <a:schemeClr val="tx1"/>
            </a:solidFill>
          </a:endParaRPr>
        </a:p>
      </dsp:txBody>
      <dsp:txXfrm>
        <a:off x="903156" y="2320665"/>
        <a:ext cx="208841" cy="237374"/>
      </dsp:txXfrm>
    </dsp:sp>
    <dsp:sp modelId="{DF318C2D-F54A-45E2-9813-99C230D3ABE0}">
      <dsp:nvSpPr>
        <dsp:cNvPr id="0" name=""/>
        <dsp:cNvSpPr/>
      </dsp:nvSpPr>
      <dsp:spPr>
        <a:xfrm>
          <a:off x="259773" y="880357"/>
          <a:ext cx="1495605" cy="1224343"/>
        </a:xfrm>
        <a:prstGeom prst="ellipse">
          <a:avLst/>
        </a:prstGeom>
        <a:gradFill rotWithShape="0">
          <a:gsLst>
            <a:gs pos="0">
              <a:schemeClr val="accent1">
                <a:shade val="50000"/>
                <a:hueOff val="5819"/>
                <a:satOff val="8211"/>
                <a:lumOff val="10330"/>
                <a:alphaOff val="0"/>
                <a:shade val="51000"/>
                <a:satMod val="130000"/>
              </a:schemeClr>
            </a:gs>
            <a:gs pos="80000">
              <a:schemeClr val="accent1">
                <a:shade val="50000"/>
                <a:hueOff val="5819"/>
                <a:satOff val="8211"/>
                <a:lumOff val="10330"/>
                <a:alphaOff val="0"/>
                <a:shade val="93000"/>
                <a:satMod val="130000"/>
              </a:schemeClr>
            </a:gs>
            <a:gs pos="100000">
              <a:schemeClr val="accent1">
                <a:shade val="50000"/>
                <a:hueOff val="5819"/>
                <a:satOff val="8211"/>
                <a:lumOff val="103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rPr>
            <a:t>Existing Health and Safety File</a:t>
          </a:r>
        </a:p>
      </dsp:txBody>
      <dsp:txXfrm>
        <a:off x="478799" y="1059658"/>
        <a:ext cx="1057553" cy="865741"/>
      </dsp:txXfrm>
    </dsp:sp>
    <dsp:sp modelId="{325A4A70-85E2-4967-970C-4678F099AAFC}">
      <dsp:nvSpPr>
        <dsp:cNvPr id="0" name=""/>
        <dsp:cNvSpPr/>
      </dsp:nvSpPr>
      <dsp:spPr>
        <a:xfrm rot="19800000">
          <a:off x="1691457" y="828055"/>
          <a:ext cx="248802" cy="395622"/>
        </a:xfrm>
        <a:prstGeom prst="rightArrow">
          <a:avLst>
            <a:gd name="adj1" fmla="val 60000"/>
            <a:gd name="adj2" fmla="val 50000"/>
          </a:avLst>
        </a:prstGeom>
        <a:gradFill rotWithShape="0">
          <a:gsLst>
            <a:gs pos="0">
              <a:schemeClr val="accent1">
                <a:shade val="90000"/>
                <a:hueOff val="6311"/>
                <a:satOff val="1863"/>
                <a:lumOff val="4636"/>
                <a:alphaOff val="0"/>
                <a:shade val="51000"/>
                <a:satMod val="130000"/>
              </a:schemeClr>
            </a:gs>
            <a:gs pos="80000">
              <a:schemeClr val="accent1">
                <a:shade val="90000"/>
                <a:hueOff val="6311"/>
                <a:satOff val="1863"/>
                <a:lumOff val="4636"/>
                <a:alphaOff val="0"/>
                <a:shade val="93000"/>
                <a:satMod val="130000"/>
              </a:schemeClr>
            </a:gs>
            <a:gs pos="100000">
              <a:schemeClr val="accent1">
                <a:shade val="90000"/>
                <a:hueOff val="6311"/>
                <a:satOff val="1863"/>
                <a:lumOff val="463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solidFill>
              <a:schemeClr val="tx1"/>
            </a:solidFill>
          </a:endParaRPr>
        </a:p>
      </dsp:txBody>
      <dsp:txXfrm>
        <a:off x="1696457" y="925839"/>
        <a:ext cx="174161" cy="237374"/>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39FDC-C213-4D79-8EDA-DB6F41EC44AB}">
      <dsp:nvSpPr>
        <dsp:cNvPr id="0" name=""/>
        <dsp:cNvSpPr/>
      </dsp:nvSpPr>
      <dsp:spPr>
        <a:xfrm>
          <a:off x="1008992" y="0"/>
          <a:ext cx="4536504" cy="4536504"/>
        </a:xfrm>
        <a:prstGeom prst="diamond">
          <a:avLst/>
        </a:prstGeom>
        <a:solidFill>
          <a:schemeClr val="accent1">
            <a:tint val="5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4C55B29-B441-46FB-9819-5CD3DC276F28}">
      <dsp:nvSpPr>
        <dsp:cNvPr id="0" name=""/>
        <dsp:cNvSpPr/>
      </dsp:nvSpPr>
      <dsp:spPr>
        <a:xfrm>
          <a:off x="1439960" y="430967"/>
          <a:ext cx="1769236" cy="1769236"/>
        </a:xfrm>
        <a:prstGeom prst="round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rPr>
            <a:t>“has construction work done on their own home, or that of a family member, not done in connection with a business”</a:t>
          </a:r>
        </a:p>
      </dsp:txBody>
      <dsp:txXfrm>
        <a:off x="1526327" y="517334"/>
        <a:ext cx="1596502" cy="1596502"/>
      </dsp:txXfrm>
    </dsp:sp>
    <dsp:sp modelId="{513BC117-8D50-449C-871D-08C93B8CDB5D}">
      <dsp:nvSpPr>
        <dsp:cNvPr id="0" name=""/>
        <dsp:cNvSpPr/>
      </dsp:nvSpPr>
      <dsp:spPr>
        <a:xfrm>
          <a:off x="3345292" y="430967"/>
          <a:ext cx="1769236" cy="1769236"/>
        </a:xfrm>
        <a:prstGeom prst="roundRect">
          <a:avLst/>
        </a:prstGeom>
        <a:gradFill rotWithShape="0">
          <a:gsLst>
            <a:gs pos="0">
              <a:schemeClr val="accent1">
                <a:shade val="50000"/>
                <a:hueOff val="8728"/>
                <a:satOff val="12317"/>
                <a:lumOff val="15495"/>
                <a:alphaOff val="0"/>
                <a:shade val="51000"/>
                <a:satMod val="130000"/>
              </a:schemeClr>
            </a:gs>
            <a:gs pos="80000">
              <a:schemeClr val="accent1">
                <a:shade val="50000"/>
                <a:hueOff val="8728"/>
                <a:satOff val="12317"/>
                <a:lumOff val="15495"/>
                <a:alphaOff val="0"/>
                <a:shade val="93000"/>
                <a:satMod val="130000"/>
              </a:schemeClr>
            </a:gs>
            <a:gs pos="100000">
              <a:schemeClr val="accent1">
                <a:shade val="50000"/>
                <a:hueOff val="8728"/>
                <a:satOff val="12317"/>
                <a:lumOff val="154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solidFill>
                <a:schemeClr val="tx1"/>
              </a:solidFill>
            </a:rPr>
            <a:t>Local authorities; landlords; charities; housing associations and businesses attached to a domestic premises ( e.g. shop ) </a:t>
          </a:r>
          <a:r>
            <a:rPr lang="en-GB" sz="1200" b="1" kern="1200">
              <a:solidFill>
                <a:schemeClr val="tx1"/>
              </a:solidFill>
            </a:rPr>
            <a:t>not</a:t>
          </a:r>
          <a:r>
            <a:rPr lang="en-GB" sz="1200" kern="1200">
              <a:solidFill>
                <a:schemeClr val="tx1"/>
              </a:solidFill>
            </a:rPr>
            <a:t> domestic under CDM 2015</a:t>
          </a:r>
        </a:p>
      </dsp:txBody>
      <dsp:txXfrm>
        <a:off x="3431659" y="517334"/>
        <a:ext cx="1596502" cy="1596502"/>
      </dsp:txXfrm>
    </dsp:sp>
    <dsp:sp modelId="{231A2C64-84CA-4BFC-A7ED-90AF20731730}">
      <dsp:nvSpPr>
        <dsp:cNvPr id="0" name=""/>
        <dsp:cNvSpPr/>
      </dsp:nvSpPr>
      <dsp:spPr>
        <a:xfrm>
          <a:off x="1439960" y="2336299"/>
          <a:ext cx="1769236" cy="1769236"/>
        </a:xfrm>
        <a:prstGeom prst="roundRect">
          <a:avLst/>
        </a:prstGeom>
        <a:gradFill rotWithShape="0">
          <a:gsLst>
            <a:gs pos="0">
              <a:schemeClr val="accent1">
                <a:shade val="50000"/>
                <a:hueOff val="17456"/>
                <a:satOff val="24633"/>
                <a:lumOff val="30991"/>
                <a:alphaOff val="0"/>
                <a:shade val="51000"/>
                <a:satMod val="130000"/>
              </a:schemeClr>
            </a:gs>
            <a:gs pos="80000">
              <a:schemeClr val="accent1">
                <a:shade val="50000"/>
                <a:hueOff val="17456"/>
                <a:satOff val="24633"/>
                <a:lumOff val="30991"/>
                <a:alphaOff val="0"/>
                <a:shade val="93000"/>
                <a:satMod val="130000"/>
              </a:schemeClr>
            </a:gs>
            <a:gs pos="100000">
              <a:schemeClr val="accent1">
                <a:shade val="50000"/>
                <a:hueOff val="17456"/>
                <a:satOff val="24633"/>
                <a:lumOff val="3099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rPr>
            <a:t>Roles of duty holders normally no different to commercial clients</a:t>
          </a:r>
        </a:p>
      </dsp:txBody>
      <dsp:txXfrm>
        <a:off x="1526327" y="2422666"/>
        <a:ext cx="1596502" cy="1596502"/>
      </dsp:txXfrm>
    </dsp:sp>
    <dsp:sp modelId="{24ABD2FA-A540-4EDD-A02B-FFC3747FFCCF}">
      <dsp:nvSpPr>
        <dsp:cNvPr id="0" name=""/>
        <dsp:cNvSpPr/>
      </dsp:nvSpPr>
      <dsp:spPr>
        <a:xfrm>
          <a:off x="3345292" y="2336299"/>
          <a:ext cx="1769236" cy="1769236"/>
        </a:xfrm>
        <a:prstGeom prst="roundRect">
          <a:avLst/>
        </a:prstGeom>
        <a:gradFill rotWithShape="0">
          <a:gsLst>
            <a:gs pos="0">
              <a:schemeClr val="accent1">
                <a:shade val="50000"/>
                <a:hueOff val="8728"/>
                <a:satOff val="12317"/>
                <a:lumOff val="15495"/>
                <a:alphaOff val="0"/>
                <a:shade val="51000"/>
                <a:satMod val="130000"/>
              </a:schemeClr>
            </a:gs>
            <a:gs pos="80000">
              <a:schemeClr val="accent1">
                <a:shade val="50000"/>
                <a:hueOff val="8728"/>
                <a:satOff val="12317"/>
                <a:lumOff val="15495"/>
                <a:alphaOff val="0"/>
                <a:shade val="93000"/>
                <a:satMod val="130000"/>
              </a:schemeClr>
            </a:gs>
            <a:gs pos="100000">
              <a:schemeClr val="accent1">
                <a:shade val="50000"/>
                <a:hueOff val="8728"/>
                <a:satOff val="12317"/>
                <a:lumOff val="154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rPr>
            <a:t>Transfer </a:t>
          </a:r>
          <a:r>
            <a:rPr lang="en-GB" sz="1200" b="1" kern="1200" dirty="0">
              <a:solidFill>
                <a:schemeClr val="tx1"/>
              </a:solidFill>
            </a:rPr>
            <a:t>client </a:t>
          </a:r>
          <a:r>
            <a:rPr lang="en-GB" sz="1200" kern="1200" dirty="0">
              <a:solidFill>
                <a:schemeClr val="tx1"/>
              </a:solidFill>
            </a:rPr>
            <a:t>duties to other duty holders</a:t>
          </a:r>
        </a:p>
      </dsp:txBody>
      <dsp:txXfrm>
        <a:off x="3431659" y="2422666"/>
        <a:ext cx="1596502" cy="1596502"/>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CC5C5-6567-4CE2-8F63-5E2F460C2339}">
      <dsp:nvSpPr>
        <dsp:cNvPr id="0" name=""/>
        <dsp:cNvSpPr/>
      </dsp:nvSpPr>
      <dsp:spPr>
        <a:xfrm>
          <a:off x="909" y="591515"/>
          <a:ext cx="3548896" cy="2129337"/>
        </a:xfrm>
        <a:prstGeom prst="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chemeClr val="tx1"/>
              </a:solidFill>
            </a:rPr>
            <a:t>Client’s duties passes to Contractor (in addition to his own duties)</a:t>
          </a:r>
        </a:p>
      </dsp:txBody>
      <dsp:txXfrm>
        <a:off x="909" y="591515"/>
        <a:ext cx="3548896" cy="2129337"/>
      </dsp:txXfrm>
    </dsp:sp>
    <dsp:sp modelId="{50A22599-8B0B-4380-A17B-57FD73FD4B7B}">
      <dsp:nvSpPr>
        <dsp:cNvPr id="0" name=""/>
        <dsp:cNvSpPr/>
      </dsp:nvSpPr>
      <dsp:spPr>
        <a:xfrm>
          <a:off x="3904695" y="591515"/>
          <a:ext cx="3548896" cy="2129337"/>
        </a:xfrm>
        <a:prstGeom prst="rect">
          <a:avLst/>
        </a:prstGeom>
        <a:gradFill rotWithShape="0">
          <a:gsLst>
            <a:gs pos="0">
              <a:schemeClr val="accent1">
                <a:shade val="50000"/>
                <a:hueOff val="17456"/>
                <a:satOff val="24633"/>
                <a:lumOff val="30991"/>
                <a:alphaOff val="0"/>
                <a:shade val="51000"/>
                <a:satMod val="130000"/>
              </a:schemeClr>
            </a:gs>
            <a:gs pos="80000">
              <a:schemeClr val="accent1">
                <a:shade val="50000"/>
                <a:hueOff val="17456"/>
                <a:satOff val="24633"/>
                <a:lumOff val="30991"/>
                <a:alphaOff val="0"/>
                <a:shade val="93000"/>
                <a:satMod val="130000"/>
              </a:schemeClr>
            </a:gs>
            <a:gs pos="100000">
              <a:schemeClr val="accent1">
                <a:shade val="50000"/>
                <a:hueOff val="17456"/>
                <a:satOff val="24633"/>
                <a:lumOff val="3099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chemeClr val="tx1"/>
              </a:solidFill>
            </a:rPr>
            <a:t>Contractor  (“the client”) then works with any designers on project</a:t>
          </a:r>
        </a:p>
      </dsp:txBody>
      <dsp:txXfrm>
        <a:off x="3904695" y="591515"/>
        <a:ext cx="3548896" cy="2129337"/>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4A2726-570D-4612-B501-842A3B0DF3F0}">
      <dsp:nvSpPr>
        <dsp:cNvPr id="0" name=""/>
        <dsp:cNvSpPr/>
      </dsp:nvSpPr>
      <dsp:spPr>
        <a:xfrm>
          <a:off x="199603" y="117"/>
          <a:ext cx="3157093" cy="1894255"/>
        </a:xfrm>
        <a:prstGeom prst="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If client’s duties passes to Principal Designer (by written agreement) Principal Designer (“the client”) works with Principal Contractor </a:t>
          </a:r>
        </a:p>
      </dsp:txBody>
      <dsp:txXfrm>
        <a:off x="199603" y="117"/>
        <a:ext cx="3157093" cy="1894255"/>
      </dsp:txXfrm>
    </dsp:sp>
    <dsp:sp modelId="{926FF1CA-9E3F-4B6E-9325-03FAF8DDB743}">
      <dsp:nvSpPr>
        <dsp:cNvPr id="0" name=""/>
        <dsp:cNvSpPr/>
      </dsp:nvSpPr>
      <dsp:spPr>
        <a:xfrm>
          <a:off x="3672405" y="670352"/>
          <a:ext cx="627724" cy="553785"/>
        </a:xfrm>
        <a:prstGeom prst="rect">
          <a:avLst/>
        </a:prstGeom>
        <a:gradFill rotWithShape="0">
          <a:gsLst>
            <a:gs pos="0">
              <a:schemeClr val="accent1">
                <a:shade val="50000"/>
                <a:hueOff val="8728"/>
                <a:satOff val="12317"/>
                <a:lumOff val="15495"/>
                <a:alphaOff val="0"/>
                <a:shade val="51000"/>
                <a:satMod val="130000"/>
              </a:schemeClr>
            </a:gs>
            <a:gs pos="80000">
              <a:schemeClr val="accent1">
                <a:shade val="50000"/>
                <a:hueOff val="8728"/>
                <a:satOff val="12317"/>
                <a:lumOff val="15495"/>
                <a:alphaOff val="0"/>
                <a:shade val="93000"/>
                <a:satMod val="130000"/>
              </a:schemeClr>
            </a:gs>
            <a:gs pos="100000">
              <a:schemeClr val="accent1">
                <a:shade val="50000"/>
                <a:hueOff val="8728"/>
                <a:satOff val="12317"/>
                <a:lumOff val="154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rPr>
            <a:t>OR</a:t>
          </a:r>
        </a:p>
      </dsp:txBody>
      <dsp:txXfrm>
        <a:off x="3672405" y="670352"/>
        <a:ext cx="627724" cy="553785"/>
      </dsp:txXfrm>
    </dsp:sp>
    <dsp:sp modelId="{DFAEA689-4B96-46BD-ABA9-CF71116E8E20}">
      <dsp:nvSpPr>
        <dsp:cNvPr id="0" name=""/>
        <dsp:cNvSpPr/>
      </dsp:nvSpPr>
      <dsp:spPr>
        <a:xfrm>
          <a:off x="4615839" y="117"/>
          <a:ext cx="3157093" cy="1894255"/>
        </a:xfrm>
        <a:prstGeom prst="rect">
          <a:avLst/>
        </a:prstGeom>
        <a:gradFill rotWithShape="0">
          <a:gsLst>
            <a:gs pos="0">
              <a:schemeClr val="accent1">
                <a:shade val="50000"/>
                <a:hueOff val="17456"/>
                <a:satOff val="24633"/>
                <a:lumOff val="30991"/>
                <a:alphaOff val="0"/>
                <a:shade val="51000"/>
                <a:satMod val="130000"/>
              </a:schemeClr>
            </a:gs>
            <a:gs pos="80000">
              <a:schemeClr val="accent1">
                <a:shade val="50000"/>
                <a:hueOff val="17456"/>
                <a:satOff val="24633"/>
                <a:lumOff val="30991"/>
                <a:alphaOff val="0"/>
                <a:shade val="93000"/>
                <a:satMod val="130000"/>
              </a:schemeClr>
            </a:gs>
            <a:gs pos="100000">
              <a:schemeClr val="accent1">
                <a:shade val="50000"/>
                <a:hueOff val="17456"/>
                <a:satOff val="24633"/>
                <a:lumOff val="3099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If client’s duties passes to Principal Contractor or Contractor in control of Construction Phase, then Principal Contractor (“the client”) works with the Principal Designer </a:t>
          </a:r>
        </a:p>
      </dsp:txBody>
      <dsp:txXfrm>
        <a:off x="4615839" y="117"/>
        <a:ext cx="3157093" cy="1894255"/>
      </dsp:txXfrm>
    </dsp:sp>
    <dsp:sp modelId="{C7DFD8B5-96BC-42C9-8D07-180CA3B44601}">
      <dsp:nvSpPr>
        <dsp:cNvPr id="0" name=""/>
        <dsp:cNvSpPr/>
      </dsp:nvSpPr>
      <dsp:spPr>
        <a:xfrm>
          <a:off x="2407721" y="2210082"/>
          <a:ext cx="3157093" cy="1894255"/>
        </a:xfrm>
        <a:prstGeom prst="rect">
          <a:avLst/>
        </a:prstGeom>
        <a:gradFill rotWithShape="0">
          <a:gsLst>
            <a:gs pos="0">
              <a:schemeClr val="accent1">
                <a:shade val="50000"/>
                <a:hueOff val="8728"/>
                <a:satOff val="12317"/>
                <a:lumOff val="15495"/>
                <a:alphaOff val="0"/>
                <a:shade val="51000"/>
                <a:satMod val="130000"/>
              </a:schemeClr>
            </a:gs>
            <a:gs pos="80000">
              <a:schemeClr val="accent1">
                <a:shade val="50000"/>
                <a:hueOff val="8728"/>
                <a:satOff val="12317"/>
                <a:lumOff val="15495"/>
                <a:alphaOff val="0"/>
                <a:shade val="93000"/>
                <a:satMod val="130000"/>
              </a:schemeClr>
            </a:gs>
            <a:gs pos="100000">
              <a:schemeClr val="accent1">
                <a:shade val="50000"/>
                <a:hueOff val="8728"/>
                <a:satOff val="12317"/>
                <a:lumOff val="154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Requirements for the Health and Safety File still apply (but proportional) * </a:t>
          </a:r>
        </a:p>
      </dsp:txBody>
      <dsp:txXfrm>
        <a:off x="2407721" y="2210082"/>
        <a:ext cx="3157093" cy="1894255"/>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47673-D679-42B4-ADA5-78C72E62A960}">
      <dsp:nvSpPr>
        <dsp:cNvPr id="0" name=""/>
        <dsp:cNvSpPr/>
      </dsp:nvSpPr>
      <dsp:spPr>
        <a:xfrm>
          <a:off x="0" y="5825"/>
          <a:ext cx="8636793" cy="635602"/>
        </a:xfrm>
        <a:prstGeom prst="round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solidFill>
                <a:schemeClr val="tx1"/>
              </a:solidFill>
            </a:rPr>
            <a:t>A technical knowledge of the construction industry relevant to the project</a:t>
          </a:r>
        </a:p>
      </dsp:txBody>
      <dsp:txXfrm>
        <a:off x="31028" y="36853"/>
        <a:ext cx="8574737" cy="573546"/>
      </dsp:txXfrm>
    </dsp:sp>
    <dsp:sp modelId="{55215BBC-424C-4812-B1B9-C64F782BD15A}">
      <dsp:nvSpPr>
        <dsp:cNvPr id="0" name=""/>
        <dsp:cNvSpPr/>
      </dsp:nvSpPr>
      <dsp:spPr>
        <a:xfrm>
          <a:off x="0" y="687507"/>
          <a:ext cx="8636793" cy="635602"/>
        </a:xfrm>
        <a:prstGeom prst="roundRect">
          <a:avLst/>
        </a:prstGeom>
        <a:gradFill rotWithShape="0">
          <a:gsLst>
            <a:gs pos="0">
              <a:schemeClr val="accent1">
                <a:shade val="50000"/>
                <a:hueOff val="11638"/>
                <a:satOff val="16422"/>
                <a:lumOff val="20661"/>
                <a:alphaOff val="0"/>
                <a:shade val="51000"/>
                <a:satMod val="130000"/>
              </a:schemeClr>
            </a:gs>
            <a:gs pos="80000">
              <a:schemeClr val="accent1">
                <a:shade val="50000"/>
                <a:hueOff val="11638"/>
                <a:satOff val="16422"/>
                <a:lumOff val="20661"/>
                <a:alphaOff val="0"/>
                <a:shade val="93000"/>
                <a:satMod val="130000"/>
              </a:schemeClr>
            </a:gs>
            <a:gs pos="100000">
              <a:schemeClr val="accent1">
                <a:shade val="50000"/>
                <a:hueOff val="11638"/>
                <a:satOff val="16422"/>
                <a:lumOff val="206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solidFill>
                <a:schemeClr val="tx1"/>
              </a:solidFill>
            </a:rPr>
            <a:t>The understanding and skills to manage and co-ordinate the Pre-construction phase, including design work</a:t>
          </a:r>
        </a:p>
      </dsp:txBody>
      <dsp:txXfrm>
        <a:off x="31028" y="718535"/>
        <a:ext cx="8574737" cy="573546"/>
      </dsp:txXfrm>
    </dsp:sp>
    <dsp:sp modelId="{9AF852AC-0E4D-4270-A572-524F0CC402A7}">
      <dsp:nvSpPr>
        <dsp:cNvPr id="0" name=""/>
        <dsp:cNvSpPr/>
      </dsp:nvSpPr>
      <dsp:spPr>
        <a:xfrm>
          <a:off x="0" y="1369190"/>
          <a:ext cx="8636793" cy="635602"/>
        </a:xfrm>
        <a:prstGeom prst="roundRect">
          <a:avLst/>
        </a:prstGeom>
        <a:gradFill rotWithShape="0">
          <a:gsLst>
            <a:gs pos="0">
              <a:schemeClr val="accent1">
                <a:shade val="50000"/>
                <a:hueOff val="11638"/>
                <a:satOff val="16422"/>
                <a:lumOff val="20661"/>
                <a:alphaOff val="0"/>
                <a:shade val="51000"/>
                <a:satMod val="130000"/>
              </a:schemeClr>
            </a:gs>
            <a:gs pos="80000">
              <a:schemeClr val="accent1">
                <a:shade val="50000"/>
                <a:hueOff val="11638"/>
                <a:satOff val="16422"/>
                <a:lumOff val="20661"/>
                <a:alphaOff val="0"/>
                <a:shade val="93000"/>
                <a:satMod val="130000"/>
              </a:schemeClr>
            </a:gs>
            <a:gs pos="100000">
              <a:schemeClr val="accent1">
                <a:shade val="50000"/>
                <a:hueOff val="11638"/>
                <a:satOff val="16422"/>
                <a:lumOff val="206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Where there are high risk activities (such as Schedule 3 of CDM 2015) a greater level of H&amp;S competence may be required</a:t>
          </a:r>
        </a:p>
      </dsp:txBody>
      <dsp:txXfrm>
        <a:off x="31028" y="1400218"/>
        <a:ext cx="8574737" cy="573546"/>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62D1B-03DF-44ED-8220-1F1D85FA1AE6}">
      <dsp:nvSpPr>
        <dsp:cNvPr id="0" name=""/>
        <dsp:cNvSpPr/>
      </dsp:nvSpPr>
      <dsp:spPr>
        <a:xfrm>
          <a:off x="1" y="0"/>
          <a:ext cx="7566541" cy="1248148"/>
        </a:xfrm>
        <a:prstGeom prst="rightArrow">
          <a:avLst/>
        </a:prstGeom>
        <a:solidFill>
          <a:schemeClr val="accent1">
            <a:tint val="5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08367DE-862B-4772-9457-7918FE94BD88}">
      <dsp:nvSpPr>
        <dsp:cNvPr id="0" name=""/>
        <dsp:cNvSpPr/>
      </dsp:nvSpPr>
      <dsp:spPr>
        <a:xfrm>
          <a:off x="96890" y="374444"/>
          <a:ext cx="3594108" cy="499259"/>
        </a:xfrm>
        <a:prstGeom prst="round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IOSH Managing Safely in Construction</a:t>
          </a:r>
        </a:p>
      </dsp:txBody>
      <dsp:txXfrm>
        <a:off x="121262" y="398816"/>
        <a:ext cx="3545364" cy="450515"/>
      </dsp:txXfrm>
    </dsp:sp>
    <dsp:sp modelId="{908A7107-1EE3-4650-ABA6-43237602F3DE}">
      <dsp:nvSpPr>
        <dsp:cNvPr id="0" name=""/>
        <dsp:cNvSpPr/>
      </dsp:nvSpPr>
      <dsp:spPr>
        <a:xfrm>
          <a:off x="3875545" y="374444"/>
          <a:ext cx="3594108" cy="499259"/>
        </a:xfrm>
        <a:prstGeom prst="roundRect">
          <a:avLst/>
        </a:prstGeom>
        <a:gradFill rotWithShape="0">
          <a:gsLst>
            <a:gs pos="0">
              <a:schemeClr val="accent1">
                <a:shade val="50000"/>
                <a:hueOff val="17456"/>
                <a:satOff val="24633"/>
                <a:lumOff val="30991"/>
                <a:alphaOff val="0"/>
                <a:shade val="51000"/>
                <a:satMod val="130000"/>
              </a:schemeClr>
            </a:gs>
            <a:gs pos="80000">
              <a:schemeClr val="accent1">
                <a:shade val="50000"/>
                <a:hueOff val="17456"/>
                <a:satOff val="24633"/>
                <a:lumOff val="30991"/>
                <a:alphaOff val="0"/>
                <a:shade val="93000"/>
                <a:satMod val="130000"/>
              </a:schemeClr>
            </a:gs>
            <a:gs pos="100000">
              <a:schemeClr val="accent1">
                <a:shade val="50000"/>
                <a:hueOff val="17456"/>
                <a:satOff val="24633"/>
                <a:lumOff val="3099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rPr>
            <a:t>NEBOSH Construction Certificate</a:t>
          </a:r>
        </a:p>
      </dsp:txBody>
      <dsp:txXfrm>
        <a:off x="3899917" y="398816"/>
        <a:ext cx="3545364" cy="450515"/>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0C02B-C018-4A97-9C13-4707B1CE87D5}">
      <dsp:nvSpPr>
        <dsp:cNvPr id="0" name=""/>
        <dsp:cNvSpPr/>
      </dsp:nvSpPr>
      <dsp:spPr>
        <a:xfrm>
          <a:off x="0" y="158063"/>
          <a:ext cx="8424862" cy="716040"/>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i="1" kern="1200" dirty="0">
              <a:solidFill>
                <a:schemeClr val="tx1"/>
              </a:solidFill>
            </a:rPr>
            <a:t>1. Managing health and safety in construction, </a:t>
          </a:r>
          <a:r>
            <a:rPr lang="en-GB" sz="1800" kern="1200" dirty="0">
              <a:solidFill>
                <a:schemeClr val="tx1"/>
              </a:solidFill>
            </a:rPr>
            <a:t>Construction (Design and Management) Regulations 2015, L153 HSE Books </a:t>
          </a:r>
        </a:p>
      </dsp:txBody>
      <dsp:txXfrm>
        <a:off x="34954" y="193017"/>
        <a:ext cx="8354954" cy="646132"/>
      </dsp:txXfrm>
    </dsp:sp>
    <dsp:sp modelId="{E4278D43-3DCF-4AED-B6CF-A84F2BF630B6}">
      <dsp:nvSpPr>
        <dsp:cNvPr id="0" name=""/>
        <dsp:cNvSpPr/>
      </dsp:nvSpPr>
      <dsp:spPr>
        <a:xfrm>
          <a:off x="0" y="925943"/>
          <a:ext cx="8424862" cy="716040"/>
        </a:xfrm>
        <a:prstGeom prst="roundRect">
          <a:avLst/>
        </a:prstGeom>
        <a:solidFill>
          <a:schemeClr val="accent1">
            <a:shade val="50000"/>
            <a:hueOff val="6983"/>
            <a:satOff val="9853"/>
            <a:lumOff val="123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rPr>
            <a:t>2. </a:t>
          </a:r>
          <a:r>
            <a:rPr lang="en-GB" sz="1800" i="1" kern="1200">
              <a:solidFill>
                <a:schemeClr val="tx1"/>
              </a:solidFill>
            </a:rPr>
            <a:t>CDM 2015 A Practical Guide For Architects and Designers, </a:t>
          </a:r>
          <a:r>
            <a:rPr lang="en-GB" sz="1800" kern="1200">
              <a:solidFill>
                <a:schemeClr val="tx1"/>
              </a:solidFill>
            </a:rPr>
            <a:t>Royal Institute of British Architects</a:t>
          </a:r>
        </a:p>
      </dsp:txBody>
      <dsp:txXfrm>
        <a:off x="34954" y="960897"/>
        <a:ext cx="8354954" cy="646132"/>
      </dsp:txXfrm>
    </dsp:sp>
    <dsp:sp modelId="{CAFE1E69-493E-47AD-9520-F75BCC292729}">
      <dsp:nvSpPr>
        <dsp:cNvPr id="0" name=""/>
        <dsp:cNvSpPr/>
      </dsp:nvSpPr>
      <dsp:spPr>
        <a:xfrm>
          <a:off x="0" y="1693823"/>
          <a:ext cx="8424862" cy="716040"/>
        </a:xfrm>
        <a:prstGeom prst="roundRect">
          <a:avLst/>
        </a:prstGeom>
        <a:solidFill>
          <a:schemeClr val="accent1">
            <a:shade val="50000"/>
            <a:hueOff val="13965"/>
            <a:satOff val="19706"/>
            <a:lumOff val="247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rPr>
            <a:t>3. </a:t>
          </a:r>
          <a:r>
            <a:rPr lang="en-GB" sz="1800" i="1" kern="1200">
              <a:solidFill>
                <a:schemeClr val="tx1"/>
              </a:solidFill>
            </a:rPr>
            <a:t>CDM 2105 Industry Guidance for Principal Designers  CDM15 / 2 </a:t>
          </a:r>
          <a:r>
            <a:rPr lang="en-GB" sz="1800" kern="1200">
              <a:solidFill>
                <a:schemeClr val="tx1"/>
              </a:solidFill>
            </a:rPr>
            <a:t>Construction Industry Training Board (CITB)</a:t>
          </a:r>
        </a:p>
      </dsp:txBody>
      <dsp:txXfrm>
        <a:off x="34954" y="1728777"/>
        <a:ext cx="8354954" cy="646132"/>
      </dsp:txXfrm>
    </dsp:sp>
    <dsp:sp modelId="{6FFB8CEE-6635-4981-8973-6A818F1F3904}">
      <dsp:nvSpPr>
        <dsp:cNvPr id="0" name=""/>
        <dsp:cNvSpPr/>
      </dsp:nvSpPr>
      <dsp:spPr>
        <a:xfrm>
          <a:off x="0" y="2461703"/>
          <a:ext cx="8424862" cy="716040"/>
        </a:xfrm>
        <a:prstGeom prst="roundRect">
          <a:avLst/>
        </a:prstGeom>
        <a:solidFill>
          <a:schemeClr val="accent1">
            <a:shade val="50000"/>
            <a:hueOff val="13965"/>
            <a:satOff val="19706"/>
            <a:lumOff val="247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rPr>
            <a:t>4. </a:t>
          </a:r>
          <a:r>
            <a:rPr lang="en-GB" sz="1800" i="1" kern="1200">
              <a:solidFill>
                <a:schemeClr val="tx1"/>
              </a:solidFill>
            </a:rPr>
            <a:t>CDM 2015 Questions and Answers. A Practical Approach. </a:t>
          </a:r>
          <a:r>
            <a:rPr lang="en-GB" sz="1800" kern="1200">
              <a:solidFill>
                <a:schemeClr val="tx1"/>
              </a:solidFill>
            </a:rPr>
            <a:t>Pat Perry Institution of Civil Engineers</a:t>
          </a:r>
        </a:p>
      </dsp:txBody>
      <dsp:txXfrm>
        <a:off x="34954" y="2496657"/>
        <a:ext cx="8354954" cy="646132"/>
      </dsp:txXfrm>
    </dsp:sp>
    <dsp:sp modelId="{C448D9E0-0F11-4D18-9C4C-9508C61139EA}">
      <dsp:nvSpPr>
        <dsp:cNvPr id="0" name=""/>
        <dsp:cNvSpPr/>
      </dsp:nvSpPr>
      <dsp:spPr>
        <a:xfrm>
          <a:off x="0" y="3229583"/>
          <a:ext cx="8424862" cy="716040"/>
        </a:xfrm>
        <a:prstGeom prst="roundRect">
          <a:avLst/>
        </a:prstGeom>
        <a:solidFill>
          <a:schemeClr val="accent1">
            <a:shade val="50000"/>
            <a:hueOff val="6983"/>
            <a:satOff val="9853"/>
            <a:lumOff val="123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rPr>
            <a:t>5. </a:t>
          </a:r>
          <a:r>
            <a:rPr lang="en-GB" sz="1800" i="1" kern="1200">
              <a:solidFill>
                <a:schemeClr val="tx1"/>
              </a:solidFill>
            </a:rPr>
            <a:t>Introduction to Health and Safety in Construction. NEBOSH National Certificate in Construction Health and Safety. Phil Hughes &amp; Ed Ferrett</a:t>
          </a:r>
          <a:endParaRPr lang="en-GB" sz="1800" kern="1200">
            <a:solidFill>
              <a:schemeClr val="tx1"/>
            </a:solidFill>
          </a:endParaRPr>
        </a:p>
      </dsp:txBody>
      <dsp:txXfrm>
        <a:off x="34954" y="3264537"/>
        <a:ext cx="8354954" cy="6461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83E4EB-BFED-40A1-B0EF-1721E154AC8E}">
      <dsp:nvSpPr>
        <dsp:cNvPr id="0" name=""/>
        <dsp:cNvSpPr/>
      </dsp:nvSpPr>
      <dsp:spPr>
        <a:xfrm rot="10800000">
          <a:off x="430251" y="1784"/>
          <a:ext cx="7473871" cy="534409"/>
        </a:xfrm>
        <a:prstGeom prst="homePlat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660"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tx1"/>
              </a:solidFill>
            </a:rPr>
            <a:t>Advise and assist Client in their duties</a:t>
          </a:r>
          <a:endParaRPr lang="en-GB" sz="1500" kern="1200" dirty="0">
            <a:solidFill>
              <a:schemeClr val="tx1"/>
            </a:solidFill>
          </a:endParaRPr>
        </a:p>
      </dsp:txBody>
      <dsp:txXfrm rot="10800000">
        <a:off x="563853" y="1784"/>
        <a:ext cx="7340269" cy="534409"/>
      </dsp:txXfrm>
    </dsp:sp>
    <dsp:sp modelId="{8203CD54-6447-4740-975C-086CFEA1954E}">
      <dsp:nvSpPr>
        <dsp:cNvPr id="0" name=""/>
        <dsp:cNvSpPr/>
      </dsp:nvSpPr>
      <dsp:spPr>
        <a:xfrm>
          <a:off x="0" y="0"/>
          <a:ext cx="534409" cy="53440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EE93B4-3E64-4F20-A2F7-A3F2830B45EE}">
      <dsp:nvSpPr>
        <dsp:cNvPr id="0" name=""/>
        <dsp:cNvSpPr/>
      </dsp:nvSpPr>
      <dsp:spPr>
        <a:xfrm rot="10800000">
          <a:off x="430251" y="695719"/>
          <a:ext cx="7473871" cy="534409"/>
        </a:xfrm>
        <a:prstGeom prst="homePlate">
          <a:avLst/>
        </a:prstGeom>
        <a:solidFill>
          <a:schemeClr val="accent1">
            <a:shade val="50000"/>
            <a:hueOff val="4988"/>
            <a:satOff val="7038"/>
            <a:lumOff val="88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660"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tx1"/>
              </a:solidFill>
            </a:rPr>
            <a:t>Notify HSE</a:t>
          </a:r>
          <a:endParaRPr lang="en-GB" sz="1500" kern="1200">
            <a:solidFill>
              <a:schemeClr val="tx1"/>
            </a:solidFill>
          </a:endParaRPr>
        </a:p>
      </dsp:txBody>
      <dsp:txXfrm rot="10800000">
        <a:off x="563853" y="695719"/>
        <a:ext cx="7340269" cy="534409"/>
      </dsp:txXfrm>
    </dsp:sp>
    <dsp:sp modelId="{EA99F9AD-3F59-4BC9-8E9C-D0D434D55E10}">
      <dsp:nvSpPr>
        <dsp:cNvPr id="0" name=""/>
        <dsp:cNvSpPr/>
      </dsp:nvSpPr>
      <dsp:spPr>
        <a:xfrm>
          <a:off x="0" y="693934"/>
          <a:ext cx="534409" cy="53440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37DFC0-A1DD-4E4B-83B3-244CC8D706B5}">
      <dsp:nvSpPr>
        <dsp:cNvPr id="0" name=""/>
        <dsp:cNvSpPr/>
      </dsp:nvSpPr>
      <dsp:spPr>
        <a:xfrm rot="10800000">
          <a:off x="430251" y="1389653"/>
          <a:ext cx="7473871" cy="534409"/>
        </a:xfrm>
        <a:prstGeom prst="homePlate">
          <a:avLst/>
        </a:prstGeom>
        <a:solidFill>
          <a:schemeClr val="accent1">
            <a:shade val="50000"/>
            <a:hueOff val="9975"/>
            <a:satOff val="14076"/>
            <a:lumOff val="177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660"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tx1"/>
              </a:solidFill>
            </a:rPr>
            <a:t>Co-ordinate H&amp;S aspects of design and co-operate with others involved with the project</a:t>
          </a:r>
          <a:endParaRPr lang="en-GB" sz="1500" kern="1200" dirty="0">
            <a:solidFill>
              <a:schemeClr val="tx1"/>
            </a:solidFill>
          </a:endParaRPr>
        </a:p>
      </dsp:txBody>
      <dsp:txXfrm rot="10800000">
        <a:off x="563853" y="1389653"/>
        <a:ext cx="7340269" cy="534409"/>
      </dsp:txXfrm>
    </dsp:sp>
    <dsp:sp modelId="{A5CCCDE2-1D4C-4AB1-AD9E-26A6E02CF35C}">
      <dsp:nvSpPr>
        <dsp:cNvPr id="0" name=""/>
        <dsp:cNvSpPr/>
      </dsp:nvSpPr>
      <dsp:spPr>
        <a:xfrm>
          <a:off x="0" y="1387868"/>
          <a:ext cx="534409" cy="53440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15D33F-E69C-474A-BA52-22FA25F13B68}">
      <dsp:nvSpPr>
        <dsp:cNvPr id="0" name=""/>
        <dsp:cNvSpPr/>
      </dsp:nvSpPr>
      <dsp:spPr>
        <a:xfrm rot="10800000">
          <a:off x="430251" y="2083587"/>
          <a:ext cx="7473871" cy="534409"/>
        </a:xfrm>
        <a:prstGeom prst="homePlate">
          <a:avLst/>
        </a:prstGeom>
        <a:solidFill>
          <a:schemeClr val="accent1">
            <a:shade val="50000"/>
            <a:hueOff val="14963"/>
            <a:satOff val="21114"/>
            <a:lumOff val="265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660"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Facilitate good communications between Clients; Designers and Contractors</a:t>
          </a:r>
          <a:endParaRPr lang="en-GB" sz="1500" kern="1200" dirty="0">
            <a:solidFill>
              <a:schemeClr val="tx1"/>
            </a:solidFill>
          </a:endParaRPr>
        </a:p>
      </dsp:txBody>
      <dsp:txXfrm rot="10800000">
        <a:off x="563853" y="2083587"/>
        <a:ext cx="7340269" cy="534409"/>
      </dsp:txXfrm>
    </dsp:sp>
    <dsp:sp modelId="{18B8A90D-CBEF-4751-A9C1-837347399BED}">
      <dsp:nvSpPr>
        <dsp:cNvPr id="0" name=""/>
        <dsp:cNvSpPr/>
      </dsp:nvSpPr>
      <dsp:spPr>
        <a:xfrm>
          <a:off x="0" y="2081802"/>
          <a:ext cx="534409" cy="53440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6FC7B5-2ABF-4D2A-82AC-DF3E412A8A6D}">
      <dsp:nvSpPr>
        <dsp:cNvPr id="0" name=""/>
        <dsp:cNvSpPr/>
      </dsp:nvSpPr>
      <dsp:spPr>
        <a:xfrm rot="10800000">
          <a:off x="430251" y="2777522"/>
          <a:ext cx="7473871" cy="534409"/>
        </a:xfrm>
        <a:prstGeom prst="homePlate">
          <a:avLst/>
        </a:prstGeom>
        <a:solidFill>
          <a:schemeClr val="accent1">
            <a:shade val="50000"/>
            <a:hueOff val="14963"/>
            <a:satOff val="21114"/>
            <a:lumOff val="265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660"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tx1"/>
              </a:solidFill>
            </a:rPr>
            <a:t>Liaise with the Principal Contractor regarding ongoing design</a:t>
          </a:r>
          <a:endParaRPr lang="en-GB" sz="1500" kern="1200" dirty="0">
            <a:solidFill>
              <a:schemeClr val="tx1"/>
            </a:solidFill>
          </a:endParaRPr>
        </a:p>
      </dsp:txBody>
      <dsp:txXfrm rot="10800000">
        <a:off x="563853" y="2777522"/>
        <a:ext cx="7340269" cy="534409"/>
      </dsp:txXfrm>
    </dsp:sp>
    <dsp:sp modelId="{42C45B3D-4A7E-423D-A948-AB9180011A81}">
      <dsp:nvSpPr>
        <dsp:cNvPr id="0" name=""/>
        <dsp:cNvSpPr/>
      </dsp:nvSpPr>
      <dsp:spPr>
        <a:xfrm>
          <a:off x="0" y="2775737"/>
          <a:ext cx="534409" cy="53440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BB43E2-CAF3-4FED-AFF4-13C178FB9A55}">
      <dsp:nvSpPr>
        <dsp:cNvPr id="0" name=""/>
        <dsp:cNvSpPr/>
      </dsp:nvSpPr>
      <dsp:spPr>
        <a:xfrm rot="10800000">
          <a:off x="430251" y="3471456"/>
          <a:ext cx="7473871" cy="534409"/>
        </a:xfrm>
        <a:prstGeom prst="homePlate">
          <a:avLst/>
        </a:prstGeom>
        <a:solidFill>
          <a:schemeClr val="accent1">
            <a:shade val="50000"/>
            <a:hueOff val="9975"/>
            <a:satOff val="14076"/>
            <a:lumOff val="177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660"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tx1"/>
              </a:solidFill>
            </a:rPr>
            <a:t>Identify, collect and pass on Pre-construction Information</a:t>
          </a:r>
          <a:endParaRPr lang="en-GB" sz="1500" kern="1200">
            <a:solidFill>
              <a:schemeClr val="tx1"/>
            </a:solidFill>
          </a:endParaRPr>
        </a:p>
      </dsp:txBody>
      <dsp:txXfrm rot="10800000">
        <a:off x="563853" y="3471456"/>
        <a:ext cx="7340269" cy="534409"/>
      </dsp:txXfrm>
    </dsp:sp>
    <dsp:sp modelId="{05905BF0-3871-4C3C-A4C2-217EC0E44CC6}">
      <dsp:nvSpPr>
        <dsp:cNvPr id="0" name=""/>
        <dsp:cNvSpPr/>
      </dsp:nvSpPr>
      <dsp:spPr>
        <a:xfrm>
          <a:off x="0" y="3469671"/>
          <a:ext cx="534409" cy="53440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679BF4-F167-40D2-9490-36D61180DAE8}">
      <dsp:nvSpPr>
        <dsp:cNvPr id="0" name=""/>
        <dsp:cNvSpPr/>
      </dsp:nvSpPr>
      <dsp:spPr>
        <a:xfrm rot="10800000">
          <a:off x="430251" y="4165391"/>
          <a:ext cx="7473871" cy="534409"/>
        </a:xfrm>
        <a:prstGeom prst="homePlate">
          <a:avLst/>
        </a:prstGeom>
        <a:solidFill>
          <a:schemeClr val="accent1">
            <a:shade val="50000"/>
            <a:hueOff val="4988"/>
            <a:satOff val="7038"/>
            <a:lumOff val="88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660"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tx1"/>
              </a:solidFill>
            </a:rPr>
            <a:t>Prepare / update the Health and Safety File</a:t>
          </a:r>
          <a:endParaRPr lang="en-GB" sz="1500" kern="1200">
            <a:solidFill>
              <a:schemeClr val="tx1"/>
            </a:solidFill>
          </a:endParaRPr>
        </a:p>
      </dsp:txBody>
      <dsp:txXfrm rot="10800000">
        <a:off x="563853" y="4165391"/>
        <a:ext cx="7340269" cy="534409"/>
      </dsp:txXfrm>
    </dsp:sp>
    <dsp:sp modelId="{F0972E03-710F-483E-B6CD-B6D09077C365}">
      <dsp:nvSpPr>
        <dsp:cNvPr id="0" name=""/>
        <dsp:cNvSpPr/>
      </dsp:nvSpPr>
      <dsp:spPr>
        <a:xfrm>
          <a:off x="0" y="4163606"/>
          <a:ext cx="534409" cy="53440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152575-C7AB-48E8-8956-0266893159A4}">
      <dsp:nvSpPr>
        <dsp:cNvPr id="0" name=""/>
        <dsp:cNvSpPr/>
      </dsp:nvSpPr>
      <dsp:spPr>
        <a:xfrm rot="10800000">
          <a:off x="869816" y="102674"/>
          <a:ext cx="7265811" cy="565083"/>
        </a:xfrm>
        <a:prstGeom prst="homePlat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9186"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tx1"/>
              </a:solidFill>
            </a:rPr>
            <a:t>CDM 2007 did not fully meet requirements of EEC Directive 92 / 57 / EEC (Temporary or Mobile Construction Sites) </a:t>
          </a:r>
          <a:endParaRPr lang="en-GB" sz="1500" kern="1200" dirty="0">
            <a:solidFill>
              <a:schemeClr val="tx1"/>
            </a:solidFill>
          </a:endParaRPr>
        </a:p>
      </dsp:txBody>
      <dsp:txXfrm rot="10800000">
        <a:off x="1011087" y="102674"/>
        <a:ext cx="7124540" cy="565083"/>
      </dsp:txXfrm>
    </dsp:sp>
    <dsp:sp modelId="{3B7715D3-B00D-444F-81FF-390576C51AA5}">
      <dsp:nvSpPr>
        <dsp:cNvPr id="0" name=""/>
        <dsp:cNvSpPr/>
      </dsp:nvSpPr>
      <dsp:spPr>
        <a:xfrm>
          <a:off x="164733" y="72007"/>
          <a:ext cx="411329" cy="56508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07724A-C78C-4157-AFA3-E18CEFF5A5BD}">
      <dsp:nvSpPr>
        <dsp:cNvPr id="0" name=""/>
        <dsp:cNvSpPr/>
      </dsp:nvSpPr>
      <dsp:spPr>
        <a:xfrm rot="10800000">
          <a:off x="869816" y="792091"/>
          <a:ext cx="7265811" cy="565083"/>
        </a:xfrm>
        <a:prstGeom prst="homePlate">
          <a:avLst/>
        </a:prstGeom>
        <a:solidFill>
          <a:schemeClr val="accent1">
            <a:shade val="50000"/>
            <a:hueOff val="4988"/>
            <a:satOff val="7038"/>
            <a:lumOff val="88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9186"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Designed to reduce fatal accidents in certain areas</a:t>
          </a:r>
          <a:endParaRPr lang="en-GB" sz="1500" kern="1200" dirty="0">
            <a:solidFill>
              <a:schemeClr val="tx1"/>
            </a:solidFill>
          </a:endParaRPr>
        </a:p>
      </dsp:txBody>
      <dsp:txXfrm rot="10800000">
        <a:off x="1011087" y="792091"/>
        <a:ext cx="7124540" cy="565083"/>
      </dsp:txXfrm>
    </dsp:sp>
    <dsp:sp modelId="{7ED8C21D-48B6-40CC-9978-64A3916C96DC}">
      <dsp:nvSpPr>
        <dsp:cNvPr id="0" name=""/>
        <dsp:cNvSpPr/>
      </dsp:nvSpPr>
      <dsp:spPr>
        <a:xfrm>
          <a:off x="164733" y="792086"/>
          <a:ext cx="411329" cy="56508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B8877C-FA4F-4D03-B268-4EF87B6A51A4}">
      <dsp:nvSpPr>
        <dsp:cNvPr id="0" name=""/>
        <dsp:cNvSpPr/>
      </dsp:nvSpPr>
      <dsp:spPr>
        <a:xfrm rot="10800000">
          <a:off x="869816" y="1512170"/>
          <a:ext cx="7265811" cy="565083"/>
        </a:xfrm>
        <a:prstGeom prst="homePlate">
          <a:avLst/>
        </a:prstGeom>
        <a:solidFill>
          <a:schemeClr val="accent1">
            <a:shade val="50000"/>
            <a:hueOff val="9975"/>
            <a:satOff val="14076"/>
            <a:lumOff val="177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9186"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‘Competence’ removed from guidance</a:t>
          </a:r>
          <a:endParaRPr lang="en-GB" sz="1500" kern="1200" dirty="0">
            <a:solidFill>
              <a:schemeClr val="tx1"/>
            </a:solidFill>
          </a:endParaRPr>
        </a:p>
      </dsp:txBody>
      <dsp:txXfrm rot="10800000">
        <a:off x="1011087" y="1512170"/>
        <a:ext cx="7124540" cy="565083"/>
      </dsp:txXfrm>
    </dsp:sp>
    <dsp:sp modelId="{1660D8E9-C580-49C3-9EFB-3DF674B06517}">
      <dsp:nvSpPr>
        <dsp:cNvPr id="0" name=""/>
        <dsp:cNvSpPr/>
      </dsp:nvSpPr>
      <dsp:spPr>
        <a:xfrm>
          <a:off x="164733" y="1512170"/>
          <a:ext cx="411329" cy="56508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F58F48-A470-459B-A3BA-0AA85DECC19B}">
      <dsp:nvSpPr>
        <dsp:cNvPr id="0" name=""/>
        <dsp:cNvSpPr/>
      </dsp:nvSpPr>
      <dsp:spPr>
        <a:xfrm rot="10800000">
          <a:off x="869816" y="2232248"/>
          <a:ext cx="7265811" cy="565083"/>
        </a:xfrm>
        <a:prstGeom prst="homePlate">
          <a:avLst/>
        </a:prstGeom>
        <a:solidFill>
          <a:schemeClr val="accent1">
            <a:shade val="50000"/>
            <a:hueOff val="14963"/>
            <a:satOff val="21114"/>
            <a:lumOff val="265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9186"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tx1"/>
              </a:solidFill>
            </a:rPr>
            <a:t>No longer an Approved Code of Practice (ACOP)</a:t>
          </a:r>
          <a:endParaRPr lang="en-GB" sz="1500" kern="1200" dirty="0">
            <a:solidFill>
              <a:schemeClr val="tx1"/>
            </a:solidFill>
          </a:endParaRPr>
        </a:p>
      </dsp:txBody>
      <dsp:txXfrm rot="10800000">
        <a:off x="1011087" y="2232248"/>
        <a:ext cx="7124540" cy="565083"/>
      </dsp:txXfrm>
    </dsp:sp>
    <dsp:sp modelId="{C3F07A06-2D09-4A52-B0B7-3C6434711FA8}">
      <dsp:nvSpPr>
        <dsp:cNvPr id="0" name=""/>
        <dsp:cNvSpPr/>
      </dsp:nvSpPr>
      <dsp:spPr>
        <a:xfrm>
          <a:off x="164733" y="2232248"/>
          <a:ext cx="411329" cy="56508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BCB318-08C0-4F10-A48C-E3076D7B1D39}">
      <dsp:nvSpPr>
        <dsp:cNvPr id="0" name=""/>
        <dsp:cNvSpPr/>
      </dsp:nvSpPr>
      <dsp:spPr>
        <a:xfrm rot="10800000">
          <a:off x="869816" y="2952327"/>
          <a:ext cx="7265811" cy="565083"/>
        </a:xfrm>
        <a:prstGeom prst="homePlate">
          <a:avLst/>
        </a:prstGeom>
        <a:solidFill>
          <a:schemeClr val="accent1">
            <a:shade val="50000"/>
            <a:hueOff val="14963"/>
            <a:satOff val="21114"/>
            <a:lumOff val="265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9186"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tx1"/>
              </a:solidFill>
            </a:rPr>
            <a:t>‘L’ Series Guidance now  (L 153) – slightly lesser standing</a:t>
          </a:r>
          <a:endParaRPr lang="en-GB" sz="1500" kern="1200">
            <a:solidFill>
              <a:schemeClr val="tx1"/>
            </a:solidFill>
          </a:endParaRPr>
        </a:p>
      </dsp:txBody>
      <dsp:txXfrm rot="10800000">
        <a:off x="1011087" y="2952327"/>
        <a:ext cx="7124540" cy="565083"/>
      </dsp:txXfrm>
    </dsp:sp>
    <dsp:sp modelId="{48B761AA-2D76-4322-97DA-BA0B38DB2E56}">
      <dsp:nvSpPr>
        <dsp:cNvPr id="0" name=""/>
        <dsp:cNvSpPr/>
      </dsp:nvSpPr>
      <dsp:spPr>
        <a:xfrm>
          <a:off x="164733" y="2952327"/>
          <a:ext cx="411329" cy="56508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4362AB-98A7-4625-A16D-56EE4869AACD}">
      <dsp:nvSpPr>
        <dsp:cNvPr id="0" name=""/>
        <dsp:cNvSpPr/>
      </dsp:nvSpPr>
      <dsp:spPr>
        <a:xfrm rot="10800000">
          <a:off x="869816" y="3672405"/>
          <a:ext cx="7265811" cy="565083"/>
        </a:xfrm>
        <a:prstGeom prst="homePlate">
          <a:avLst/>
        </a:prstGeom>
        <a:solidFill>
          <a:schemeClr val="accent1">
            <a:shade val="50000"/>
            <a:hueOff val="9975"/>
            <a:satOff val="14076"/>
            <a:lumOff val="177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9186"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tx1"/>
              </a:solidFill>
            </a:rPr>
            <a:t>In line with the ‘busy builder’</a:t>
          </a:r>
          <a:endParaRPr lang="en-GB" sz="1500" kern="1200">
            <a:solidFill>
              <a:schemeClr val="tx1"/>
            </a:solidFill>
          </a:endParaRPr>
        </a:p>
      </dsp:txBody>
      <dsp:txXfrm rot="10800000">
        <a:off x="1011087" y="3672405"/>
        <a:ext cx="7124540" cy="565083"/>
      </dsp:txXfrm>
    </dsp:sp>
    <dsp:sp modelId="{5907884E-293E-402C-A066-668F451997E4}">
      <dsp:nvSpPr>
        <dsp:cNvPr id="0" name=""/>
        <dsp:cNvSpPr/>
      </dsp:nvSpPr>
      <dsp:spPr>
        <a:xfrm>
          <a:off x="164733" y="3672405"/>
          <a:ext cx="411329" cy="56508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2A0B35-305C-42B9-9148-098DB4216151}">
      <dsp:nvSpPr>
        <dsp:cNvPr id="0" name=""/>
        <dsp:cNvSpPr/>
      </dsp:nvSpPr>
      <dsp:spPr>
        <a:xfrm rot="10800000">
          <a:off x="869816" y="4384640"/>
          <a:ext cx="7265811" cy="565083"/>
        </a:xfrm>
        <a:prstGeom prst="homePlate">
          <a:avLst/>
        </a:prstGeom>
        <a:solidFill>
          <a:schemeClr val="accent1">
            <a:shade val="50000"/>
            <a:hueOff val="4988"/>
            <a:satOff val="7038"/>
            <a:lumOff val="88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9186"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tx1"/>
              </a:solidFill>
            </a:rPr>
            <a:t>More logical process – Regulation by Regulation</a:t>
          </a:r>
          <a:endParaRPr lang="en-GB" sz="1500" kern="1200" dirty="0">
            <a:solidFill>
              <a:schemeClr val="tx1"/>
            </a:solidFill>
          </a:endParaRPr>
        </a:p>
      </dsp:txBody>
      <dsp:txXfrm rot="10800000">
        <a:off x="1011087" y="4384640"/>
        <a:ext cx="7124540" cy="565083"/>
      </dsp:txXfrm>
    </dsp:sp>
    <dsp:sp modelId="{520D0F17-0599-4C0D-979E-C9475E067F16}">
      <dsp:nvSpPr>
        <dsp:cNvPr id="0" name=""/>
        <dsp:cNvSpPr/>
      </dsp:nvSpPr>
      <dsp:spPr>
        <a:xfrm>
          <a:off x="164733" y="4362777"/>
          <a:ext cx="411329" cy="56508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B635E-421E-4F64-AF38-11E2B3EBC5CA}">
      <dsp:nvSpPr>
        <dsp:cNvPr id="0" name=""/>
        <dsp:cNvSpPr/>
      </dsp:nvSpPr>
      <dsp:spPr>
        <a:xfrm>
          <a:off x="0" y="36264"/>
          <a:ext cx="3599916" cy="755823"/>
        </a:xfrm>
        <a:prstGeom prst="rect">
          <a:avLst/>
        </a:prstGeom>
        <a:gradFill rotWithShape="0">
          <a:gsLst>
            <a:gs pos="0">
              <a:schemeClr val="accent1">
                <a:shade val="60000"/>
                <a:hueOff val="0"/>
                <a:satOff val="0"/>
                <a:lumOff val="0"/>
                <a:alphaOff val="0"/>
                <a:shade val="51000"/>
                <a:satMod val="130000"/>
              </a:schemeClr>
            </a:gs>
            <a:gs pos="80000">
              <a:schemeClr val="accent1">
                <a:shade val="60000"/>
                <a:hueOff val="0"/>
                <a:satOff val="0"/>
                <a:lumOff val="0"/>
                <a:alphaOff val="0"/>
                <a:shade val="93000"/>
                <a:satMod val="130000"/>
              </a:schemeClr>
            </a:gs>
            <a:gs pos="100000">
              <a:schemeClr val="accent1">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EU Directives</a:t>
          </a:r>
          <a:endParaRPr lang="en-GB" sz="2400" kern="1200" dirty="0">
            <a:solidFill>
              <a:schemeClr val="tx1"/>
            </a:solidFill>
          </a:endParaRPr>
        </a:p>
      </dsp:txBody>
      <dsp:txXfrm>
        <a:off x="0" y="36264"/>
        <a:ext cx="3599916" cy="7558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E15B44-7236-4140-9BCD-41356E8F2481}">
      <dsp:nvSpPr>
        <dsp:cNvPr id="0" name=""/>
        <dsp:cNvSpPr/>
      </dsp:nvSpPr>
      <dsp:spPr>
        <a:xfrm>
          <a:off x="0" y="32246"/>
          <a:ext cx="4827041" cy="383760"/>
        </a:xfrm>
        <a:prstGeom prst="round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1"/>
              </a:solidFill>
            </a:rPr>
            <a:t>Regulations</a:t>
          </a:r>
          <a:endParaRPr lang="en-GB" sz="1600" kern="1200">
            <a:solidFill>
              <a:schemeClr val="tx1"/>
            </a:solidFill>
          </a:endParaRPr>
        </a:p>
      </dsp:txBody>
      <dsp:txXfrm>
        <a:off x="18734" y="50980"/>
        <a:ext cx="4789573" cy="346292"/>
      </dsp:txXfrm>
    </dsp:sp>
    <dsp:sp modelId="{C4758930-B76B-47C1-AC1F-D236E64F2ACF}">
      <dsp:nvSpPr>
        <dsp:cNvPr id="0" name=""/>
        <dsp:cNvSpPr/>
      </dsp:nvSpPr>
      <dsp:spPr>
        <a:xfrm>
          <a:off x="0" y="425827"/>
          <a:ext cx="4827041" cy="383760"/>
        </a:xfrm>
        <a:prstGeom prst="roundRect">
          <a:avLst/>
        </a:prstGeom>
        <a:gradFill rotWithShape="0">
          <a:gsLst>
            <a:gs pos="0">
              <a:schemeClr val="accent1">
                <a:shade val="50000"/>
                <a:hueOff val="6983"/>
                <a:satOff val="9853"/>
                <a:lumOff val="12396"/>
                <a:alphaOff val="0"/>
                <a:shade val="51000"/>
                <a:satMod val="130000"/>
              </a:schemeClr>
            </a:gs>
            <a:gs pos="80000">
              <a:schemeClr val="accent1">
                <a:shade val="50000"/>
                <a:hueOff val="6983"/>
                <a:satOff val="9853"/>
                <a:lumOff val="12396"/>
                <a:alphaOff val="0"/>
                <a:shade val="93000"/>
                <a:satMod val="130000"/>
              </a:schemeClr>
            </a:gs>
            <a:gs pos="100000">
              <a:schemeClr val="accent1">
                <a:shade val="50000"/>
                <a:hueOff val="6983"/>
                <a:satOff val="9853"/>
                <a:lumOff val="123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1"/>
              </a:solidFill>
            </a:rPr>
            <a:t>Approved Codes of Practice</a:t>
          </a:r>
          <a:endParaRPr lang="en-GB" sz="1600" kern="1200" dirty="0">
            <a:solidFill>
              <a:schemeClr val="tx1"/>
            </a:solidFill>
          </a:endParaRPr>
        </a:p>
      </dsp:txBody>
      <dsp:txXfrm>
        <a:off x="18734" y="444561"/>
        <a:ext cx="4789573" cy="346292"/>
      </dsp:txXfrm>
    </dsp:sp>
    <dsp:sp modelId="{306B69D2-DADC-4AA1-81C1-2B06BA7EFA40}">
      <dsp:nvSpPr>
        <dsp:cNvPr id="0" name=""/>
        <dsp:cNvSpPr/>
      </dsp:nvSpPr>
      <dsp:spPr>
        <a:xfrm>
          <a:off x="0" y="832627"/>
          <a:ext cx="4827041" cy="383760"/>
        </a:xfrm>
        <a:prstGeom prst="roundRect">
          <a:avLst/>
        </a:prstGeom>
        <a:gradFill rotWithShape="0">
          <a:gsLst>
            <a:gs pos="0">
              <a:schemeClr val="accent1">
                <a:shade val="50000"/>
                <a:hueOff val="13965"/>
                <a:satOff val="19706"/>
                <a:lumOff val="24793"/>
                <a:alphaOff val="0"/>
                <a:shade val="51000"/>
                <a:satMod val="130000"/>
              </a:schemeClr>
            </a:gs>
            <a:gs pos="80000">
              <a:schemeClr val="accent1">
                <a:shade val="50000"/>
                <a:hueOff val="13965"/>
                <a:satOff val="19706"/>
                <a:lumOff val="24793"/>
                <a:alphaOff val="0"/>
                <a:shade val="93000"/>
                <a:satMod val="130000"/>
              </a:schemeClr>
            </a:gs>
            <a:gs pos="100000">
              <a:schemeClr val="accent1">
                <a:shade val="50000"/>
                <a:hueOff val="13965"/>
                <a:satOff val="19706"/>
                <a:lumOff val="2479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1"/>
              </a:solidFill>
            </a:rPr>
            <a:t>Guidance</a:t>
          </a:r>
          <a:endParaRPr lang="en-GB" sz="1600" kern="1200">
            <a:solidFill>
              <a:schemeClr val="tx1"/>
            </a:solidFill>
          </a:endParaRPr>
        </a:p>
      </dsp:txBody>
      <dsp:txXfrm>
        <a:off x="18734" y="851361"/>
        <a:ext cx="4789573" cy="346292"/>
      </dsp:txXfrm>
    </dsp:sp>
    <dsp:sp modelId="{5B14B45C-5172-40ED-838C-7D6C0F17B39A}">
      <dsp:nvSpPr>
        <dsp:cNvPr id="0" name=""/>
        <dsp:cNvSpPr/>
      </dsp:nvSpPr>
      <dsp:spPr>
        <a:xfrm>
          <a:off x="0" y="1239428"/>
          <a:ext cx="4827041" cy="383760"/>
        </a:xfrm>
        <a:prstGeom prst="roundRect">
          <a:avLst/>
        </a:prstGeom>
        <a:gradFill rotWithShape="0">
          <a:gsLst>
            <a:gs pos="0">
              <a:schemeClr val="accent1">
                <a:shade val="50000"/>
                <a:hueOff val="13965"/>
                <a:satOff val="19706"/>
                <a:lumOff val="24793"/>
                <a:alphaOff val="0"/>
                <a:shade val="51000"/>
                <a:satMod val="130000"/>
              </a:schemeClr>
            </a:gs>
            <a:gs pos="80000">
              <a:schemeClr val="accent1">
                <a:shade val="50000"/>
                <a:hueOff val="13965"/>
                <a:satOff val="19706"/>
                <a:lumOff val="24793"/>
                <a:alphaOff val="0"/>
                <a:shade val="93000"/>
                <a:satMod val="130000"/>
              </a:schemeClr>
            </a:gs>
            <a:gs pos="100000">
              <a:schemeClr val="accent1">
                <a:shade val="50000"/>
                <a:hueOff val="13965"/>
                <a:satOff val="19706"/>
                <a:lumOff val="2479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1"/>
              </a:solidFill>
            </a:rPr>
            <a:t>British and European Standards</a:t>
          </a:r>
          <a:endParaRPr lang="en-GB" sz="1600" kern="1200" dirty="0">
            <a:solidFill>
              <a:schemeClr val="tx1"/>
            </a:solidFill>
          </a:endParaRPr>
        </a:p>
      </dsp:txBody>
      <dsp:txXfrm>
        <a:off x="18734" y="1258162"/>
        <a:ext cx="4789573" cy="346292"/>
      </dsp:txXfrm>
    </dsp:sp>
    <dsp:sp modelId="{33CD97A0-E5B9-4F5D-B448-101FF466049D}">
      <dsp:nvSpPr>
        <dsp:cNvPr id="0" name=""/>
        <dsp:cNvSpPr/>
      </dsp:nvSpPr>
      <dsp:spPr>
        <a:xfrm>
          <a:off x="0" y="1646228"/>
          <a:ext cx="4827041" cy="383760"/>
        </a:xfrm>
        <a:prstGeom prst="roundRect">
          <a:avLst/>
        </a:prstGeom>
        <a:gradFill rotWithShape="0">
          <a:gsLst>
            <a:gs pos="0">
              <a:schemeClr val="accent1">
                <a:shade val="50000"/>
                <a:hueOff val="6983"/>
                <a:satOff val="9853"/>
                <a:lumOff val="12396"/>
                <a:alphaOff val="0"/>
                <a:shade val="51000"/>
                <a:satMod val="130000"/>
              </a:schemeClr>
            </a:gs>
            <a:gs pos="80000">
              <a:schemeClr val="accent1">
                <a:shade val="50000"/>
                <a:hueOff val="6983"/>
                <a:satOff val="9853"/>
                <a:lumOff val="12396"/>
                <a:alphaOff val="0"/>
                <a:shade val="93000"/>
                <a:satMod val="130000"/>
              </a:schemeClr>
            </a:gs>
            <a:gs pos="100000">
              <a:schemeClr val="accent1">
                <a:shade val="50000"/>
                <a:hueOff val="6983"/>
                <a:satOff val="9853"/>
                <a:lumOff val="123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1"/>
              </a:solidFill>
            </a:rPr>
            <a:t>Information including Free Publications</a:t>
          </a:r>
          <a:endParaRPr lang="en-GB" sz="1600" kern="1200" dirty="0">
            <a:solidFill>
              <a:schemeClr val="tx1"/>
            </a:solidFill>
          </a:endParaRPr>
        </a:p>
      </dsp:txBody>
      <dsp:txXfrm>
        <a:off x="18734" y="1664962"/>
        <a:ext cx="4789573" cy="3462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9CA2B-2A24-407B-B648-F30AF1964FF2}">
      <dsp:nvSpPr>
        <dsp:cNvPr id="0" name=""/>
        <dsp:cNvSpPr/>
      </dsp:nvSpPr>
      <dsp:spPr>
        <a:xfrm rot="10800000">
          <a:off x="1295511" y="91973"/>
          <a:ext cx="6412892" cy="708583"/>
        </a:xfrm>
        <a:prstGeom prst="homePlat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466"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Practical guidance on how to comply with the law</a:t>
          </a:r>
          <a:endParaRPr lang="en-GB" sz="2000" kern="1200" dirty="0">
            <a:solidFill>
              <a:schemeClr val="tx1"/>
            </a:solidFill>
          </a:endParaRPr>
        </a:p>
      </dsp:txBody>
      <dsp:txXfrm rot="10800000">
        <a:off x="1472657" y="91973"/>
        <a:ext cx="6235746" cy="708583"/>
      </dsp:txXfrm>
    </dsp:sp>
    <dsp:sp modelId="{A69CC116-D56C-494F-B590-8ABF961F43A0}">
      <dsp:nvSpPr>
        <dsp:cNvPr id="0" name=""/>
        <dsp:cNvSpPr/>
      </dsp:nvSpPr>
      <dsp:spPr>
        <a:xfrm>
          <a:off x="287387" y="64012"/>
          <a:ext cx="708583" cy="70858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642466-6E85-4822-A99C-47DE2DE29478}">
      <dsp:nvSpPr>
        <dsp:cNvPr id="0" name=""/>
        <dsp:cNvSpPr/>
      </dsp:nvSpPr>
      <dsp:spPr>
        <a:xfrm rot="10800000">
          <a:off x="1295511" y="1012074"/>
          <a:ext cx="6412892" cy="708583"/>
        </a:xfrm>
        <a:prstGeom prst="homePlate">
          <a:avLst/>
        </a:prstGeom>
        <a:solidFill>
          <a:schemeClr val="accent1">
            <a:shade val="50000"/>
            <a:hueOff val="6983"/>
            <a:satOff val="9853"/>
            <a:lumOff val="123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466"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Follow the advice - complying with the law</a:t>
          </a:r>
          <a:endParaRPr lang="en-GB" sz="2000" kern="1200" dirty="0">
            <a:solidFill>
              <a:schemeClr val="tx1"/>
            </a:solidFill>
          </a:endParaRPr>
        </a:p>
      </dsp:txBody>
      <dsp:txXfrm rot="10800000">
        <a:off x="1472657" y="1012074"/>
        <a:ext cx="6235746" cy="708583"/>
      </dsp:txXfrm>
    </dsp:sp>
    <dsp:sp modelId="{A85DE135-A9A2-4109-8C86-B07729703034}">
      <dsp:nvSpPr>
        <dsp:cNvPr id="0" name=""/>
        <dsp:cNvSpPr/>
      </dsp:nvSpPr>
      <dsp:spPr>
        <a:xfrm>
          <a:off x="287387" y="984114"/>
          <a:ext cx="708583" cy="70858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645A3F-3655-4CBD-9F16-06D6DB10CC42}">
      <dsp:nvSpPr>
        <dsp:cNvPr id="0" name=""/>
        <dsp:cNvSpPr/>
      </dsp:nvSpPr>
      <dsp:spPr>
        <a:xfrm rot="10800000">
          <a:off x="1295511" y="1932176"/>
          <a:ext cx="6412892" cy="708583"/>
        </a:xfrm>
        <a:prstGeom prst="homePlate">
          <a:avLst/>
        </a:prstGeom>
        <a:solidFill>
          <a:schemeClr val="accent1">
            <a:shade val="50000"/>
            <a:hueOff val="13965"/>
            <a:satOff val="19706"/>
            <a:lumOff val="247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466"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May use alternative methods to show compliance</a:t>
          </a:r>
          <a:endParaRPr lang="en-GB" sz="2000" kern="1200">
            <a:solidFill>
              <a:schemeClr val="tx1"/>
            </a:solidFill>
          </a:endParaRPr>
        </a:p>
      </dsp:txBody>
      <dsp:txXfrm rot="10800000">
        <a:off x="1472657" y="1932176"/>
        <a:ext cx="6235746" cy="708583"/>
      </dsp:txXfrm>
    </dsp:sp>
    <dsp:sp modelId="{FB6CCDDE-2BBF-4962-8CCB-D50142CDF2F5}">
      <dsp:nvSpPr>
        <dsp:cNvPr id="0" name=""/>
        <dsp:cNvSpPr/>
      </dsp:nvSpPr>
      <dsp:spPr>
        <a:xfrm>
          <a:off x="287387" y="1904215"/>
          <a:ext cx="708583" cy="70858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956224-F9F6-473C-94B3-338A13C0A905}">
      <dsp:nvSpPr>
        <dsp:cNvPr id="0" name=""/>
        <dsp:cNvSpPr/>
      </dsp:nvSpPr>
      <dsp:spPr>
        <a:xfrm rot="10800000">
          <a:off x="1295511" y="2852277"/>
          <a:ext cx="6412892" cy="708583"/>
        </a:xfrm>
        <a:prstGeom prst="homePlate">
          <a:avLst/>
        </a:prstGeom>
        <a:solidFill>
          <a:schemeClr val="accent1">
            <a:shade val="50000"/>
            <a:hueOff val="13965"/>
            <a:satOff val="19706"/>
            <a:lumOff val="247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466"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Special legal status - need to show you have complied </a:t>
          </a:r>
          <a:endParaRPr lang="en-GB" sz="2000" kern="1200">
            <a:solidFill>
              <a:schemeClr val="tx1"/>
            </a:solidFill>
          </a:endParaRPr>
        </a:p>
      </dsp:txBody>
      <dsp:txXfrm rot="10800000">
        <a:off x="1472657" y="2852277"/>
        <a:ext cx="6235746" cy="708583"/>
      </dsp:txXfrm>
    </dsp:sp>
    <dsp:sp modelId="{CABFB5F7-B74D-4839-9446-C22F5A9CD608}">
      <dsp:nvSpPr>
        <dsp:cNvPr id="0" name=""/>
        <dsp:cNvSpPr/>
      </dsp:nvSpPr>
      <dsp:spPr>
        <a:xfrm>
          <a:off x="287387" y="2824316"/>
          <a:ext cx="708583" cy="70858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29449C-71BB-4324-A59D-2FF6BE0DED8C}">
      <dsp:nvSpPr>
        <dsp:cNvPr id="0" name=""/>
        <dsp:cNvSpPr/>
      </dsp:nvSpPr>
      <dsp:spPr>
        <a:xfrm rot="10800000">
          <a:off x="1295511" y="3683904"/>
          <a:ext cx="6412892" cy="708583"/>
        </a:xfrm>
        <a:prstGeom prst="homePlate">
          <a:avLst/>
        </a:prstGeom>
        <a:solidFill>
          <a:schemeClr val="accent1">
            <a:shade val="50000"/>
            <a:hueOff val="6983"/>
            <a:satOff val="9853"/>
            <a:lumOff val="123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466"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Prosecuted for breach of health and safety law</a:t>
          </a:r>
          <a:endParaRPr lang="en-GB" sz="2000" kern="1200">
            <a:solidFill>
              <a:schemeClr val="tx1"/>
            </a:solidFill>
          </a:endParaRPr>
        </a:p>
      </dsp:txBody>
      <dsp:txXfrm rot="10800000">
        <a:off x="1472657" y="3683904"/>
        <a:ext cx="6235746" cy="708583"/>
      </dsp:txXfrm>
    </dsp:sp>
    <dsp:sp modelId="{D0C5D07F-F559-4C78-9C61-5AC6C0C434AD}">
      <dsp:nvSpPr>
        <dsp:cNvPr id="0" name=""/>
        <dsp:cNvSpPr/>
      </dsp:nvSpPr>
      <dsp:spPr>
        <a:xfrm>
          <a:off x="287387" y="3683904"/>
          <a:ext cx="708583" cy="70858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7.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0.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6C245662-0DB5-4990-8496-B02E3F5CC266}"/>
              </a:ext>
            </a:extLst>
          </p:cNvPr>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4723" tIns="47361" rIns="94723" bIns="47361" numCol="1" anchor="t" anchorCtr="0" compatLnSpc="1">
            <a:prstTxWarp prst="textNoShape">
              <a:avLst/>
            </a:prstTxWarp>
          </a:bodyPr>
          <a:lstStyle>
            <a:lvl1pPr eaLnBrk="1" hangingPunct="1">
              <a:defRPr sz="1200">
                <a:latin typeface="Verdana" pitchFamily="34" charset="0"/>
              </a:defRPr>
            </a:lvl1pPr>
          </a:lstStyle>
          <a:p>
            <a:pPr>
              <a:defRPr/>
            </a:pPr>
            <a:endParaRPr lang="en-US"/>
          </a:p>
        </p:txBody>
      </p:sp>
      <p:sp>
        <p:nvSpPr>
          <p:cNvPr id="142340" name="Rectangle 4">
            <a:extLst>
              <a:ext uri="{FF2B5EF4-FFF2-40B4-BE49-F238E27FC236}">
                <a16:creationId xmlns:a16="http://schemas.microsoft.com/office/drawing/2014/main" id="{659AFC1A-2362-441B-8E04-D2DB7FD9527C}"/>
              </a:ext>
            </a:extLst>
          </p:cNvPr>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4723" tIns="47361" rIns="94723" bIns="47361" numCol="1" anchor="b" anchorCtr="0" compatLnSpc="1">
            <a:prstTxWarp prst="textNoShape">
              <a:avLst/>
            </a:prstTxWarp>
          </a:bodyPr>
          <a:lstStyle>
            <a:lvl1pPr eaLnBrk="1" hangingPunct="1">
              <a:defRPr sz="1200">
                <a:latin typeface="Verdana" pitchFamily="34" charset="0"/>
              </a:defRPr>
            </a:lvl1pPr>
          </a:lstStyle>
          <a:p>
            <a:pPr>
              <a:defRPr/>
            </a:pPr>
            <a:endParaRPr lang="en-US"/>
          </a:p>
        </p:txBody>
      </p:sp>
      <p:sp>
        <p:nvSpPr>
          <p:cNvPr id="142341" name="Rectangle 5">
            <a:extLst>
              <a:ext uri="{FF2B5EF4-FFF2-40B4-BE49-F238E27FC236}">
                <a16:creationId xmlns:a16="http://schemas.microsoft.com/office/drawing/2014/main" id="{B528E15A-C75E-48F1-B099-92AB6643A785}"/>
              </a:ext>
            </a:extLst>
          </p:cNvPr>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4723" tIns="47361" rIns="94723" bIns="47361" numCol="1" anchor="b" anchorCtr="0" compatLnSpc="1">
            <a:prstTxWarp prst="textNoShape">
              <a:avLst/>
            </a:prstTxWarp>
          </a:bodyPr>
          <a:lstStyle>
            <a:lvl1pPr algn="r" eaLnBrk="1" hangingPunct="1">
              <a:defRPr sz="1200">
                <a:latin typeface="Verdana" panose="020B0604030504040204" pitchFamily="34" charset="0"/>
              </a:defRPr>
            </a:lvl1pPr>
          </a:lstStyle>
          <a:p>
            <a:pPr>
              <a:defRPr/>
            </a:pPr>
            <a:fld id="{6BEED6B6-A16A-4BBD-A7BF-E0B8217176B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8C5A0F-213F-4B3B-93A8-843EED4C777F}"/>
              </a:ext>
            </a:extLst>
          </p:cNvPr>
          <p:cNvSpPr>
            <a:spLocks noGrp="1"/>
          </p:cNvSpPr>
          <p:nvPr>
            <p:ph type="hdr" sz="quarter"/>
          </p:nvPr>
        </p:nvSpPr>
        <p:spPr>
          <a:xfrm>
            <a:off x="0" y="0"/>
            <a:ext cx="3076575" cy="511175"/>
          </a:xfrm>
          <a:prstGeom prst="rect">
            <a:avLst/>
          </a:prstGeom>
        </p:spPr>
        <p:txBody>
          <a:bodyPr vert="horz" lIns="94723" tIns="47361" rIns="94723" bIns="47361"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543C4418-B30B-4A4E-939D-20D643C63C7F}"/>
              </a:ext>
            </a:extLst>
          </p:cNvPr>
          <p:cNvSpPr>
            <a:spLocks noGrp="1"/>
          </p:cNvSpPr>
          <p:nvPr>
            <p:ph type="dt" idx="1"/>
          </p:nvPr>
        </p:nvSpPr>
        <p:spPr>
          <a:xfrm>
            <a:off x="4021138" y="0"/>
            <a:ext cx="3076575" cy="511175"/>
          </a:xfrm>
          <a:prstGeom prst="rect">
            <a:avLst/>
          </a:prstGeom>
        </p:spPr>
        <p:txBody>
          <a:bodyPr vert="horz" lIns="94723" tIns="47361" rIns="94723" bIns="47361" rtlCol="0"/>
          <a:lstStyle>
            <a:lvl1pPr algn="r" eaLnBrk="1" fontAlgn="auto" hangingPunct="1">
              <a:spcBef>
                <a:spcPts val="0"/>
              </a:spcBef>
              <a:spcAft>
                <a:spcPts val="0"/>
              </a:spcAft>
              <a:defRPr sz="1200">
                <a:latin typeface="+mn-lt"/>
              </a:defRPr>
            </a:lvl1pPr>
          </a:lstStyle>
          <a:p>
            <a:pPr>
              <a:defRPr/>
            </a:pPr>
            <a:fld id="{2891108D-EBFF-4717-80A9-2D8190C4B2B1}" type="datetimeFigureOut">
              <a:rPr lang="en-GB"/>
              <a:pPr>
                <a:defRPr/>
              </a:pPr>
              <a:t>05/12/2019</a:t>
            </a:fld>
            <a:endParaRPr lang="en-GB" dirty="0"/>
          </a:p>
        </p:txBody>
      </p:sp>
      <p:sp>
        <p:nvSpPr>
          <p:cNvPr id="4" name="Slide Image Placeholder 3">
            <a:extLst>
              <a:ext uri="{FF2B5EF4-FFF2-40B4-BE49-F238E27FC236}">
                <a16:creationId xmlns:a16="http://schemas.microsoft.com/office/drawing/2014/main" id="{6B88880D-F805-4101-9D74-01C4E1AF017C}"/>
              </a:ext>
            </a:extLst>
          </p:cNvPr>
          <p:cNvSpPr>
            <a:spLocks noGrp="1" noRot="1" noChangeAspect="1"/>
          </p:cNvSpPr>
          <p:nvPr>
            <p:ph type="sldImg" idx="2"/>
          </p:nvPr>
        </p:nvSpPr>
        <p:spPr>
          <a:xfrm>
            <a:off x="993775" y="768350"/>
            <a:ext cx="5113338" cy="3836988"/>
          </a:xfrm>
          <a:prstGeom prst="rect">
            <a:avLst/>
          </a:prstGeom>
          <a:noFill/>
          <a:ln w="12700">
            <a:solidFill>
              <a:prstClr val="black"/>
            </a:solidFill>
          </a:ln>
        </p:spPr>
        <p:txBody>
          <a:bodyPr vert="horz" lIns="94723" tIns="47361" rIns="94723" bIns="47361" rtlCol="0" anchor="ctr"/>
          <a:lstStyle/>
          <a:p>
            <a:pPr lvl="0"/>
            <a:endParaRPr lang="en-GB" noProof="0" dirty="0"/>
          </a:p>
        </p:txBody>
      </p:sp>
      <p:sp>
        <p:nvSpPr>
          <p:cNvPr id="5" name="Notes Placeholder 4">
            <a:extLst>
              <a:ext uri="{FF2B5EF4-FFF2-40B4-BE49-F238E27FC236}">
                <a16:creationId xmlns:a16="http://schemas.microsoft.com/office/drawing/2014/main" id="{1F617694-55ED-4284-9C06-58A702E8477A}"/>
              </a:ext>
            </a:extLst>
          </p:cNvPr>
          <p:cNvSpPr>
            <a:spLocks noGrp="1"/>
          </p:cNvSpPr>
          <p:nvPr>
            <p:ph type="body" sz="quarter" idx="3"/>
          </p:nvPr>
        </p:nvSpPr>
        <p:spPr>
          <a:xfrm>
            <a:off x="709613" y="4862513"/>
            <a:ext cx="5680075" cy="4605337"/>
          </a:xfrm>
          <a:prstGeom prst="rect">
            <a:avLst/>
          </a:prstGeom>
        </p:spPr>
        <p:txBody>
          <a:bodyPr vert="horz" lIns="94723" tIns="47361" rIns="94723" bIns="4736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6119709B-7BCC-452F-9F24-75B5C59D8377}"/>
              </a:ext>
            </a:extLst>
          </p:cNvPr>
          <p:cNvSpPr>
            <a:spLocks noGrp="1"/>
          </p:cNvSpPr>
          <p:nvPr>
            <p:ph type="ftr" sz="quarter" idx="4"/>
          </p:nvPr>
        </p:nvSpPr>
        <p:spPr>
          <a:xfrm>
            <a:off x="0" y="9721850"/>
            <a:ext cx="3076575" cy="511175"/>
          </a:xfrm>
          <a:prstGeom prst="rect">
            <a:avLst/>
          </a:prstGeom>
        </p:spPr>
        <p:txBody>
          <a:bodyPr vert="horz" lIns="94723" tIns="47361" rIns="94723" bIns="47361"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B6E71731-29BB-4331-8CDA-5826572D1DEE}"/>
              </a:ext>
            </a:extLst>
          </p:cNvPr>
          <p:cNvSpPr>
            <a:spLocks noGrp="1"/>
          </p:cNvSpPr>
          <p:nvPr>
            <p:ph type="sldNum" sz="quarter" idx="5"/>
          </p:nvPr>
        </p:nvSpPr>
        <p:spPr>
          <a:xfrm>
            <a:off x="4021138" y="9721850"/>
            <a:ext cx="3076575" cy="511175"/>
          </a:xfrm>
          <a:prstGeom prst="rect">
            <a:avLst/>
          </a:prstGeom>
        </p:spPr>
        <p:txBody>
          <a:bodyPr vert="horz" wrap="square" lIns="94723" tIns="47361" rIns="94723" bIns="47361"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0BC2619-9F9E-4573-A45A-FF7A38938FC0}"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51F96FD-6495-4EFC-82B6-B2F59A524095}"/>
              </a:ext>
            </a:extLst>
          </p:cNvPr>
          <p:cNvSpPr>
            <a:spLocks noGrp="1" noRot="1" noChangeAspect="1" noChangeArrowheads="1" noTextEdit="1"/>
          </p:cNvSpPr>
          <p:nvPr>
            <p:ph type="sldImg"/>
          </p:nvPr>
        </p:nvSpPr>
        <p:spPr bwMode="auto">
          <a:xfrm>
            <a:off x="992188" y="765175"/>
            <a:ext cx="5118100" cy="38401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Rectangle 3">
            <a:extLst>
              <a:ext uri="{FF2B5EF4-FFF2-40B4-BE49-F238E27FC236}">
                <a16:creationId xmlns:a16="http://schemas.microsoft.com/office/drawing/2014/main" id="{C9704E0C-037C-49B4-93EB-2201691D775D}"/>
              </a:ext>
            </a:extLst>
          </p:cNvPr>
          <p:cNvSpPr>
            <a:spLocks noGrp="1" noChangeArrowheads="1"/>
          </p:cNvSpPr>
          <p:nvPr>
            <p:ph type="body" idx="1"/>
          </p:nvPr>
        </p:nvSpPr>
        <p:spPr bwMode="auto">
          <a:xfrm>
            <a:off x="946150" y="4862513"/>
            <a:ext cx="5207000" cy="4606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B363E2AB-6A57-407B-B941-4F28BF79AA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0DB89BC8-97F5-4D95-B1DC-4DA08BFB10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Fatalities from Falls from Height; Struck by Moving Vehicles and Struck by Moving Objects total more than half of all fatalities every year since 2001 / 2002</a:t>
            </a:r>
          </a:p>
        </p:txBody>
      </p:sp>
      <p:sp>
        <p:nvSpPr>
          <p:cNvPr id="27652" name="Slide Number Placeholder 3">
            <a:extLst>
              <a:ext uri="{FF2B5EF4-FFF2-40B4-BE49-F238E27FC236}">
                <a16:creationId xmlns:a16="http://schemas.microsoft.com/office/drawing/2014/main" id="{AA52630A-99D6-4FAF-8E0E-9A137F472B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DAC8E1D-AEDB-4DCE-8879-58DDCF2F6864}" type="slidenum">
              <a:rPr lang="en-GB" altLang="en-US" smtClean="0">
                <a:latin typeface="Calibri" panose="020F0502020204030204" pitchFamily="34" charset="0"/>
              </a:rPr>
              <a:pPr/>
              <a:t>13</a:t>
            </a:fld>
            <a:endParaRPr lang="en-GB"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D58E07F5-BA1B-42DD-9C27-7519743EED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DA6E24E-AAA4-4C69-9E67-CC4740B079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9700" name="Slide Number Placeholder 3">
            <a:extLst>
              <a:ext uri="{FF2B5EF4-FFF2-40B4-BE49-F238E27FC236}">
                <a16:creationId xmlns:a16="http://schemas.microsoft.com/office/drawing/2014/main" id="{25420AB5-3720-4481-906E-8E9A62B965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950ACFE-99D7-4029-8576-45690BA79681}" type="slidenum">
              <a:rPr lang="en-GB" altLang="en-US" smtClean="0">
                <a:latin typeface="Calibri" panose="020F0502020204030204" pitchFamily="34" charset="0"/>
              </a:rPr>
              <a:pPr/>
              <a:t>14</a:t>
            </a:fld>
            <a:endParaRPr lang="en-GB"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2F4A8D6D-085F-4F8F-84A3-C14F7A79A4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912E6029-ACD4-4A9B-A18A-0A39DA1953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Occupations where Falls From Height occurred included:-</a:t>
            </a:r>
          </a:p>
          <a:p>
            <a:r>
              <a:rPr lang="en-GB" altLang="en-US"/>
              <a:t>Painters and Decorators</a:t>
            </a:r>
          </a:p>
          <a:p>
            <a:r>
              <a:rPr lang="en-GB" altLang="en-US"/>
              <a:t>Bricklayers and Stonemasons</a:t>
            </a:r>
          </a:p>
          <a:p>
            <a:r>
              <a:rPr lang="en-GB" altLang="en-US"/>
              <a:t>Scaffolders, Stagers and Steeplejacks</a:t>
            </a:r>
          </a:p>
          <a:p>
            <a:r>
              <a:rPr lang="en-GB" altLang="en-US"/>
              <a:t>Electricians</a:t>
            </a:r>
          </a:p>
        </p:txBody>
      </p:sp>
      <p:sp>
        <p:nvSpPr>
          <p:cNvPr id="31748" name="Slide Number Placeholder 3">
            <a:extLst>
              <a:ext uri="{FF2B5EF4-FFF2-40B4-BE49-F238E27FC236}">
                <a16:creationId xmlns:a16="http://schemas.microsoft.com/office/drawing/2014/main" id="{F60F78F3-AC7F-407D-9228-70051B6335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B39B2D-3CE1-4FD6-B0DA-8CB3E101ED51}" type="slidenum">
              <a:rPr lang="en-GB" altLang="en-US" smtClean="0">
                <a:latin typeface="Calibri" panose="020F0502020204030204" pitchFamily="34" charset="0"/>
              </a:rPr>
              <a:pPr/>
              <a:t>15</a:t>
            </a:fld>
            <a:endParaRPr lang="en-GB"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D943C797-DD19-4465-A0F5-82B9C6060D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52165CA5-DB9A-47CF-9BD0-91C55AE32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3796" name="Slide Number Placeholder 3">
            <a:extLst>
              <a:ext uri="{FF2B5EF4-FFF2-40B4-BE49-F238E27FC236}">
                <a16:creationId xmlns:a16="http://schemas.microsoft.com/office/drawing/2014/main" id="{10208DD4-4FE3-48AE-A374-329262BF3A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2536625-62F3-4E90-A3BD-5EF4BD8E1DB9}" type="slidenum">
              <a:rPr lang="en-GB" altLang="en-US" smtClean="0">
                <a:latin typeface="Calibri" panose="020F0502020204030204" pitchFamily="34" charset="0"/>
              </a:rPr>
              <a:pPr/>
              <a:t>16</a:t>
            </a:fld>
            <a:endParaRPr lang="en-GB"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8F2887B7-C0A8-4C04-A88B-C675B4935E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AAC042BF-FBD8-49F7-A09F-86E6DEB799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Potential Breaches – HASAWA; WAH; CDM 2015</a:t>
            </a:r>
          </a:p>
        </p:txBody>
      </p:sp>
      <p:sp>
        <p:nvSpPr>
          <p:cNvPr id="35844" name="Slide Number Placeholder 3">
            <a:extLst>
              <a:ext uri="{FF2B5EF4-FFF2-40B4-BE49-F238E27FC236}">
                <a16:creationId xmlns:a16="http://schemas.microsoft.com/office/drawing/2014/main" id="{0F030723-09CE-4303-AF09-3589E308F4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35BBA4-3876-4FA3-BF10-A685FD70D083}" type="slidenum">
              <a:rPr lang="en-GB" altLang="en-US" smtClean="0">
                <a:latin typeface="Calibri" panose="020F0502020204030204" pitchFamily="34" charset="0"/>
              </a:rPr>
              <a:pPr/>
              <a:t>17</a:t>
            </a:fld>
            <a:endParaRPr lang="en-GB"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28E7425B-B9D3-49FF-9982-F65ABE980E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F90764CF-D9CB-46EE-A72C-79501543C0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7892" name="Slide Number Placeholder 3">
            <a:extLst>
              <a:ext uri="{FF2B5EF4-FFF2-40B4-BE49-F238E27FC236}">
                <a16:creationId xmlns:a16="http://schemas.microsoft.com/office/drawing/2014/main" id="{01E9D62B-62BC-43E2-B9EB-0B66AB3B7D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9427038-9E61-4F61-8B49-27D5C5DB4530}" type="slidenum">
              <a:rPr lang="en-GB" altLang="en-US" smtClean="0">
                <a:latin typeface="Calibri" panose="020F0502020204030204" pitchFamily="34" charset="0"/>
              </a:rPr>
              <a:pPr/>
              <a:t>18</a:t>
            </a:fld>
            <a:endParaRPr lang="en-GB"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7BC7571-D4C1-4488-8A97-E14FF93ED4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E8B80774-6C07-43F8-AAA8-6D43FCC61E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9940" name="Slide Number Placeholder 3">
            <a:extLst>
              <a:ext uri="{FF2B5EF4-FFF2-40B4-BE49-F238E27FC236}">
                <a16:creationId xmlns:a16="http://schemas.microsoft.com/office/drawing/2014/main" id="{3CEFADAF-A53E-4F0F-8782-D14176E9D3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C9C24FD-61F4-467F-8B6A-3395E240E026}" type="slidenum">
              <a:rPr lang="en-GB" altLang="en-US" smtClean="0">
                <a:latin typeface="Calibri" panose="020F0502020204030204" pitchFamily="34" charset="0"/>
              </a:rPr>
              <a:pPr/>
              <a:t>19</a:t>
            </a:fld>
            <a:endParaRPr lang="en-GB"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4083B942-716C-4D32-8B00-4DA0070F4D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39FBAB8A-D6EB-46D4-8199-5D6DE7EFF1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Schedules include Notification requirements; welfare arrangements; work involving particular risks; </a:t>
            </a:r>
          </a:p>
          <a:p>
            <a:endParaRPr lang="en-GB" altLang="en-US"/>
          </a:p>
          <a:p>
            <a:r>
              <a:rPr lang="en-GB" altLang="en-US"/>
              <a:t>Appendices include General principles of prevention; PCI; CPP; Health and Safety File; working for a domestic client </a:t>
            </a:r>
          </a:p>
        </p:txBody>
      </p:sp>
      <p:sp>
        <p:nvSpPr>
          <p:cNvPr id="41988" name="Slide Number Placeholder 3">
            <a:extLst>
              <a:ext uri="{FF2B5EF4-FFF2-40B4-BE49-F238E27FC236}">
                <a16:creationId xmlns:a16="http://schemas.microsoft.com/office/drawing/2014/main" id="{53ED92DF-F621-4A42-84E0-2DDC87CF01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4B2CF73-C66F-4754-A60E-B659C9EE90E3}" type="slidenum">
              <a:rPr lang="en-GB" altLang="en-US" smtClean="0">
                <a:latin typeface="Calibri" panose="020F0502020204030204" pitchFamily="34" charset="0"/>
              </a:rPr>
              <a:pPr/>
              <a:t>20</a:t>
            </a:fld>
            <a:endParaRPr lang="en-GB"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959E5C42-150D-4BE9-A2B4-81F5E4A890C8}"/>
              </a:ext>
            </a:extLst>
          </p:cNvPr>
          <p:cNvSpPr>
            <a:spLocks noGrp="1" noRot="1" noChangeAspect="1" noChangeArrowheads="1" noTextEdit="1"/>
          </p:cNvSpPr>
          <p:nvPr>
            <p:ph type="sldImg"/>
          </p:nvPr>
        </p:nvSpPr>
        <p:spPr bwMode="auto">
          <a:xfrm>
            <a:off x="992188" y="765175"/>
            <a:ext cx="5118100" cy="38401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a:extLst>
              <a:ext uri="{FF2B5EF4-FFF2-40B4-BE49-F238E27FC236}">
                <a16:creationId xmlns:a16="http://schemas.microsoft.com/office/drawing/2014/main" id="{92ABD529-EB01-4DAC-AE7C-B25D9F469A7C}"/>
              </a:ext>
            </a:extLst>
          </p:cNvPr>
          <p:cNvSpPr>
            <a:spLocks noGrp="1" noChangeArrowheads="1"/>
          </p:cNvSpPr>
          <p:nvPr>
            <p:ph type="body" idx="1"/>
          </p:nvPr>
        </p:nvSpPr>
        <p:spPr bwMode="auto">
          <a:xfrm>
            <a:off x="946150" y="4862513"/>
            <a:ext cx="5207000" cy="4606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latin typeface="Arial" panose="020B0604020202020204" pitchFamily="34" charset="0"/>
                <a:ea typeface="MS PGothic" panose="020B0600070205080204" pitchFamily="34" charset="-128"/>
              </a:rPr>
              <a:t>Construction work includes: alteration, conversion, fitting out, renovation, repair, site clearance, assembly of prefabricated elements etc…</a:t>
            </a:r>
          </a:p>
          <a:p>
            <a:pPr eaLnBrk="1" hangingPunct="1">
              <a:spcBef>
                <a:spcPct val="0"/>
              </a:spcBef>
            </a:pPr>
            <a:endParaRPr lang="en-GB" altLang="en-US">
              <a:latin typeface="Arial" panose="020B0604020202020204" pitchFamily="34" charset="0"/>
              <a:ea typeface="MS PGothic" panose="020B0600070205080204" pitchFamily="34" charset="-128"/>
            </a:endParaRPr>
          </a:p>
          <a:p>
            <a:pPr eaLnBrk="1" hangingPunct="1">
              <a:spcBef>
                <a:spcPct val="0"/>
              </a:spcBef>
            </a:pPr>
            <a:r>
              <a:rPr lang="en-GB" altLang="en-US">
                <a:latin typeface="Arial" panose="020B0604020202020204" pitchFamily="34" charset="0"/>
                <a:ea typeface="MS PGothic" panose="020B0600070205080204" pitchFamily="34" charset="-128"/>
              </a:rPr>
              <a:t>* Define Structure from Guidance</a:t>
            </a:r>
          </a:p>
          <a:p>
            <a:pPr eaLnBrk="1" hangingPunct="1">
              <a:spcBef>
                <a:spcPct val="0"/>
              </a:spcBef>
            </a:pPr>
            <a:endParaRPr lang="en-GB" altLang="en-US">
              <a:latin typeface="Arial" panose="020B0604020202020204" pitchFamily="34" charset="0"/>
              <a:ea typeface="MS PGothic" panose="020B0600070205080204" pitchFamily="34" charset="-128"/>
            </a:endParaRPr>
          </a:p>
          <a:p>
            <a:pPr eaLnBrk="1" hangingPunct="1">
              <a:spcBef>
                <a:spcPct val="0"/>
              </a:spcBef>
            </a:pPr>
            <a:r>
              <a:rPr lang="en-GB" altLang="en-US">
                <a:latin typeface="Arial" panose="020B0604020202020204" pitchFamily="34" charset="0"/>
                <a:ea typeface="MS PGothic" panose="020B0600070205080204" pitchFamily="34" charset="-128"/>
              </a:rPr>
              <a:t>Pre-construction Information – in client’s possession relevant to the work including health and safety hazards, information in an appropriate form.</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7810688-8842-4C79-8607-37DA83B5A67A}"/>
              </a:ext>
            </a:extLst>
          </p:cNvPr>
          <p:cNvSpPr>
            <a:spLocks noGrp="1" noRot="1" noChangeAspect="1" noChangeArrowheads="1" noTextEdit="1"/>
          </p:cNvSpPr>
          <p:nvPr>
            <p:ph type="sldImg"/>
          </p:nvPr>
        </p:nvSpPr>
        <p:spPr bwMode="auto">
          <a:xfrm>
            <a:off x="992188" y="765175"/>
            <a:ext cx="5118100" cy="38401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a:extLst>
              <a:ext uri="{FF2B5EF4-FFF2-40B4-BE49-F238E27FC236}">
                <a16:creationId xmlns:a16="http://schemas.microsoft.com/office/drawing/2014/main" id="{F8705A26-E152-4E0B-9ED4-1DF8162B8230}"/>
              </a:ext>
            </a:extLst>
          </p:cNvPr>
          <p:cNvSpPr>
            <a:spLocks noGrp="1" noChangeArrowheads="1"/>
          </p:cNvSpPr>
          <p:nvPr>
            <p:ph type="body" idx="1"/>
          </p:nvPr>
        </p:nvSpPr>
        <p:spPr bwMode="auto">
          <a:xfrm>
            <a:off x="946150" y="4862513"/>
            <a:ext cx="5207000" cy="4606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384F69C-6DCA-4DA9-ABC3-C7F0B26AF8F9}"/>
              </a:ext>
            </a:extLst>
          </p:cNvPr>
          <p:cNvSpPr>
            <a:spLocks noGrp="1" noRot="1" noChangeAspect="1" noChangeArrowheads="1" noTextEdit="1"/>
          </p:cNvSpPr>
          <p:nvPr>
            <p:ph type="sldImg"/>
          </p:nvPr>
        </p:nvSpPr>
        <p:spPr bwMode="auto">
          <a:xfrm>
            <a:off x="992188" y="765175"/>
            <a:ext cx="5118100" cy="38401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Rectangle 3">
            <a:extLst>
              <a:ext uri="{FF2B5EF4-FFF2-40B4-BE49-F238E27FC236}">
                <a16:creationId xmlns:a16="http://schemas.microsoft.com/office/drawing/2014/main" id="{D93501D7-8F58-4453-AC7D-296FE245E019}"/>
              </a:ext>
            </a:extLst>
          </p:cNvPr>
          <p:cNvSpPr>
            <a:spLocks noGrp="1" noChangeArrowheads="1"/>
          </p:cNvSpPr>
          <p:nvPr>
            <p:ph type="body" idx="1"/>
          </p:nvPr>
        </p:nvSpPr>
        <p:spPr bwMode="auto">
          <a:xfrm>
            <a:off x="946150" y="4862513"/>
            <a:ext cx="5207000" cy="4606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E6020CB2-DB64-41DF-9860-B3A5539C59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8EDF2A9C-E925-43C1-9B92-240FC94D02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 Arrangements include assembling a design team; providing pre-construction information; ensuring construction phase plan is prepared ensure Health and Safety file is prepared.</a:t>
            </a:r>
          </a:p>
          <a:p>
            <a:r>
              <a:rPr lang="en-GB" altLang="en-US"/>
              <a:t>** Projects with more than one contractor, a PD and PC must be appointed</a:t>
            </a:r>
          </a:p>
          <a:p>
            <a:r>
              <a:rPr lang="en-GB" altLang="en-US"/>
              <a:t>Not necessarily an active role but ensure it happens</a:t>
            </a:r>
          </a:p>
        </p:txBody>
      </p:sp>
      <p:sp>
        <p:nvSpPr>
          <p:cNvPr id="48132" name="Slide Number Placeholder 3">
            <a:extLst>
              <a:ext uri="{FF2B5EF4-FFF2-40B4-BE49-F238E27FC236}">
                <a16:creationId xmlns:a16="http://schemas.microsoft.com/office/drawing/2014/main" id="{A88E47DC-7757-4F8A-BE29-6A600CCD82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5F5A03-5E77-4224-8744-9D359C2A313A}" type="slidenum">
              <a:rPr lang="en-GB" altLang="en-US" smtClean="0">
                <a:latin typeface="Calibri" panose="020F0502020204030204" pitchFamily="34" charset="0"/>
              </a:rPr>
              <a:pPr/>
              <a:t>23</a:t>
            </a:fld>
            <a:endParaRPr lang="en-GB"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3BE740A6-7A72-4CF3-BB6B-DDB34BC07F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6DE7C8A-2E22-43D7-A39B-31C6472C52B0}" type="slidenum">
              <a:rPr lang="en-US" altLang="en-US" smtClean="0">
                <a:latin typeface="Calibri" panose="020F0502020204030204" pitchFamily="34" charset="0"/>
              </a:rPr>
              <a:pPr/>
              <a:t>25</a:t>
            </a:fld>
            <a:endParaRPr lang="en-US" altLang="en-US">
              <a:latin typeface="Calibri" panose="020F0502020204030204" pitchFamily="34" charset="0"/>
            </a:endParaRPr>
          </a:p>
        </p:txBody>
      </p:sp>
      <p:sp>
        <p:nvSpPr>
          <p:cNvPr id="51203" name="Rectangle 2">
            <a:extLst>
              <a:ext uri="{FF2B5EF4-FFF2-40B4-BE49-F238E27FC236}">
                <a16:creationId xmlns:a16="http://schemas.microsoft.com/office/drawing/2014/main" id="{B0FE1253-97EE-49DF-A5F6-991DC7CF38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a:extLst>
              <a:ext uri="{FF2B5EF4-FFF2-40B4-BE49-F238E27FC236}">
                <a16:creationId xmlns:a16="http://schemas.microsoft.com/office/drawing/2014/main" id="{CDCACBE0-E347-4427-B132-6FABF3F6B20D}"/>
              </a:ext>
            </a:extLst>
          </p:cNvPr>
          <p:cNvSpPr>
            <a:spLocks noGrp="1" noChangeArrowheads="1"/>
          </p:cNvSpPr>
          <p:nvPr>
            <p:ph type="body" idx="1"/>
          </p:nvPr>
        </p:nvSpPr>
        <p:spPr bwMode="auto">
          <a:xfrm>
            <a:off x="946150" y="4862513"/>
            <a:ext cx="5207000" cy="4605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latin typeface="Arial" panose="020B0604020202020204" pitchFamily="34" charset="0"/>
                <a:ea typeface="MS PGothic" panose="020B0600070205080204" pitchFamily="34" charset="-128"/>
              </a:rPr>
              <a:t>* Or envisaged to be more than one contractor</a:t>
            </a:r>
          </a:p>
          <a:p>
            <a:pPr eaLnBrk="1" hangingPunct="1">
              <a:spcBef>
                <a:spcPct val="0"/>
              </a:spcBef>
            </a:pPr>
            <a:r>
              <a:rPr lang="en-GB" altLang="en-US">
                <a:latin typeface="Arial" panose="020B0604020202020204" pitchFamily="34" charset="0"/>
                <a:ea typeface="MS PGothic" panose="020B0600070205080204" pitchFamily="34" charset="-128"/>
              </a:rPr>
              <a:t>**includes identifying eliminating or controlling forseeable risks</a:t>
            </a:r>
          </a:p>
          <a:p>
            <a:pPr eaLnBrk="1" hangingPunct="1">
              <a:spcBef>
                <a:spcPct val="0"/>
              </a:spcBef>
            </a:pPr>
            <a:r>
              <a:rPr lang="en-GB" altLang="en-US">
                <a:latin typeface="Arial" panose="020B0604020202020204" pitchFamily="34" charset="0"/>
                <a:ea typeface="MS PGothic" panose="020B0600070205080204" pitchFamily="34" charset="-128"/>
              </a:rPr>
              <a:t>Ensuring designers carry out their duties</a:t>
            </a:r>
          </a:p>
          <a:p>
            <a:pPr eaLnBrk="1" hangingPunct="1">
              <a:spcBef>
                <a:spcPct val="0"/>
              </a:spcBef>
            </a:pPr>
            <a:r>
              <a:rPr lang="en-GB" altLang="en-US">
                <a:latin typeface="Arial" panose="020B0604020202020204" pitchFamily="34" charset="0"/>
                <a:ea typeface="MS PGothic" panose="020B0600070205080204" pitchFamily="34" charset="-128"/>
              </a:rPr>
              <a:t>** Key words here are plan; manage; monitor and co-ordinate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11D47020-E105-440A-AF28-57483D359A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EABE73C3-A036-4782-AFC5-C2D2D2AD34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Information: - Health and Safety Law Poster; Safety signage; </a:t>
            </a:r>
          </a:p>
          <a:p>
            <a:r>
              <a:rPr lang="en-GB" altLang="en-US"/>
              <a:t>Instruction:- information about how something should be carried out or operated</a:t>
            </a:r>
          </a:p>
          <a:p>
            <a:r>
              <a:rPr lang="en-GB" altLang="en-US"/>
              <a:t>Training:- the action of teaching a person a particular skill or operation</a:t>
            </a:r>
          </a:p>
          <a:p>
            <a:r>
              <a:rPr lang="en-GB" altLang="en-US"/>
              <a:t>Supervision:- the action of controlling or managing an individual</a:t>
            </a:r>
          </a:p>
          <a:p>
            <a:endParaRPr lang="en-GB" altLang="en-US"/>
          </a:p>
        </p:txBody>
      </p:sp>
      <p:sp>
        <p:nvSpPr>
          <p:cNvPr id="57348" name="Slide Number Placeholder 3">
            <a:extLst>
              <a:ext uri="{FF2B5EF4-FFF2-40B4-BE49-F238E27FC236}">
                <a16:creationId xmlns:a16="http://schemas.microsoft.com/office/drawing/2014/main" id="{DBD7D99F-DD11-4EF9-9693-2E952EDD98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56BC0AC-87B7-4719-A514-8568DDF5451F}" type="slidenum">
              <a:rPr lang="en-GB" altLang="en-US" smtClean="0">
                <a:latin typeface="Calibri" panose="020F0502020204030204" pitchFamily="34" charset="0"/>
              </a:rPr>
              <a:pPr/>
              <a:t>30</a:t>
            </a:fld>
            <a:endParaRPr lang="en-GB"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EE81078F-826E-4A5B-8990-83204E513D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1D26DC11-113A-400D-9515-922394AA6A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Adapt to individual by design of workplaces; choice of equipment and working methods; work rate</a:t>
            </a:r>
          </a:p>
          <a:p>
            <a:endParaRPr lang="en-GB" altLang="en-US"/>
          </a:p>
          <a:p>
            <a:r>
              <a:rPr lang="en-GB" altLang="en-US"/>
              <a:t>Overall prevention policy includes technology; working conditions; organisation of work etc</a:t>
            </a:r>
          </a:p>
        </p:txBody>
      </p:sp>
      <p:sp>
        <p:nvSpPr>
          <p:cNvPr id="59396" name="Slide Number Placeholder 3">
            <a:extLst>
              <a:ext uri="{FF2B5EF4-FFF2-40B4-BE49-F238E27FC236}">
                <a16:creationId xmlns:a16="http://schemas.microsoft.com/office/drawing/2014/main" id="{2F2600FF-C8C8-46D5-A0D6-B3FBF2D0B8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84CCB76-79F4-44B5-9237-BDEBA11D7FF9}" type="slidenum">
              <a:rPr lang="en-GB" altLang="en-US" smtClean="0">
                <a:latin typeface="Calibri" panose="020F0502020204030204" pitchFamily="34" charset="0"/>
              </a:rPr>
              <a:pPr/>
              <a:t>31</a:t>
            </a:fld>
            <a:endParaRPr lang="en-GB"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04E6AADB-AA0D-4E21-A8E5-01ECD85940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F94A3568-80DE-4CF6-8873-DAEBF8E549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a:p>
            <a:r>
              <a:rPr lang="en-GB" altLang="en-US"/>
              <a:t>PCI could include previous H&amp;S File; asbestos survey; services drawings etc</a:t>
            </a:r>
          </a:p>
          <a:p>
            <a:r>
              <a:rPr lang="en-GB" altLang="en-US"/>
              <a:t> </a:t>
            </a:r>
          </a:p>
        </p:txBody>
      </p:sp>
      <p:sp>
        <p:nvSpPr>
          <p:cNvPr id="62468" name="Slide Number Placeholder 3">
            <a:extLst>
              <a:ext uri="{FF2B5EF4-FFF2-40B4-BE49-F238E27FC236}">
                <a16:creationId xmlns:a16="http://schemas.microsoft.com/office/drawing/2014/main" id="{31AE6553-B7D9-4EDC-AEC6-FE495A91B3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49DA9B0-8987-4B8E-A014-99BAA2371718}" type="slidenum">
              <a:rPr lang="en-GB" altLang="en-US" smtClean="0">
                <a:latin typeface="Calibri" panose="020F0502020204030204" pitchFamily="34" charset="0"/>
              </a:rPr>
              <a:pPr/>
              <a:t>33</a:t>
            </a:fld>
            <a:endParaRPr lang="en-GB"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71FEF402-DBE5-40C3-AABB-75718F3ECE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F26CFC75-ADB9-4B29-82BB-385951CF57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GB" altLang="en-US"/>
              <a:t>PAS – Publicly Available Specification ( Client, 3</a:t>
            </a:r>
            <a:r>
              <a:rPr lang="en-GB" altLang="en-US" baseline="30000"/>
              <a:t>rd</a:t>
            </a:r>
            <a:r>
              <a:rPr lang="en-GB" altLang="en-US"/>
              <a:t> party via Safety Schemes in Procurement Forum, or self assessment </a:t>
            </a:r>
          </a:p>
          <a:p>
            <a:pPr>
              <a:buFontTx/>
              <a:buChar char="•"/>
            </a:pPr>
            <a:endParaRPr lang="en-GB" altLang="en-US"/>
          </a:p>
          <a:p>
            <a:r>
              <a:rPr lang="en-GB" altLang="en-US"/>
              <a:t>PCI could include previous H&amp;S File; asbestos survey; services drawings etc. Needed to prepare Construction Phase Plan. Relevant; Appropriate level of detail and proportionate to the risks involved</a:t>
            </a:r>
          </a:p>
          <a:p>
            <a:r>
              <a:rPr lang="en-GB" altLang="en-US"/>
              <a:t> </a:t>
            </a:r>
          </a:p>
        </p:txBody>
      </p:sp>
      <p:sp>
        <p:nvSpPr>
          <p:cNvPr id="67588" name="Slide Number Placeholder 3">
            <a:extLst>
              <a:ext uri="{FF2B5EF4-FFF2-40B4-BE49-F238E27FC236}">
                <a16:creationId xmlns:a16="http://schemas.microsoft.com/office/drawing/2014/main" id="{50B149F6-4D55-43B1-A8C0-339995B241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0CFCCF-B790-4CDF-AC32-87DB6100BD83}" type="slidenum">
              <a:rPr lang="en-GB" altLang="en-US" smtClean="0">
                <a:latin typeface="Calibri" panose="020F0502020204030204" pitchFamily="34" charset="0"/>
              </a:rPr>
              <a:pPr/>
              <a:t>37</a:t>
            </a:fld>
            <a:endParaRPr lang="en-GB"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9C249CC7-9CCB-42B8-BAFF-22C7B8303E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AD74A306-43C8-468D-8EDC-D746697B2D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GB" altLang="en-US"/>
              <a:t>PAS – Publicly Available Specification ( Client, 3</a:t>
            </a:r>
            <a:r>
              <a:rPr lang="en-GB" altLang="en-US" baseline="30000"/>
              <a:t>rd</a:t>
            </a:r>
            <a:r>
              <a:rPr lang="en-GB" altLang="en-US"/>
              <a:t> party via Safety Schemes in Procurement Forum, or self assessment </a:t>
            </a:r>
          </a:p>
          <a:p>
            <a:pPr>
              <a:buFontTx/>
              <a:buChar char="•"/>
            </a:pPr>
            <a:r>
              <a:rPr lang="en-GB" altLang="en-US"/>
              <a:t>Mention Build UK proposals for a Common Assessment System (CAS)</a:t>
            </a:r>
          </a:p>
          <a:p>
            <a:pPr>
              <a:buFontTx/>
              <a:buChar char="•"/>
            </a:pPr>
            <a:endParaRPr lang="en-GB" altLang="en-US"/>
          </a:p>
          <a:p>
            <a:pPr>
              <a:buFontTx/>
              <a:buChar char="•"/>
            </a:pPr>
            <a:r>
              <a:rPr lang="en-GB" altLang="en-US"/>
              <a:t>Updated due to superceded roles from CDM 2007</a:t>
            </a:r>
          </a:p>
          <a:p>
            <a:pPr>
              <a:buFontTx/>
              <a:buChar char="•"/>
            </a:pPr>
            <a:endParaRPr lang="en-GB" altLang="en-US"/>
          </a:p>
          <a:p>
            <a:pPr>
              <a:buFontTx/>
              <a:buChar char="•"/>
            </a:pPr>
            <a:r>
              <a:rPr lang="en-GB" altLang="en-US"/>
              <a:t>Cross – recognises CHAS; SafeContractor and Achilles</a:t>
            </a:r>
          </a:p>
          <a:p>
            <a:pPr>
              <a:buFontTx/>
              <a:buChar char="•"/>
            </a:pPr>
            <a:endParaRPr lang="en-GB" altLang="en-US"/>
          </a:p>
          <a:p>
            <a:pPr>
              <a:buFontTx/>
              <a:buChar char="•"/>
            </a:pPr>
            <a:r>
              <a:rPr lang="en-GB" altLang="en-US"/>
              <a:t>H &amp; S one of 4 core modules</a:t>
            </a:r>
          </a:p>
          <a:p>
            <a:pPr>
              <a:buFontTx/>
              <a:buChar char="•"/>
            </a:pPr>
            <a:endParaRPr lang="en-GB" altLang="en-US"/>
          </a:p>
          <a:p>
            <a:endParaRPr lang="en-GB" altLang="en-US"/>
          </a:p>
        </p:txBody>
      </p:sp>
      <p:sp>
        <p:nvSpPr>
          <p:cNvPr id="69636" name="Slide Number Placeholder 3">
            <a:extLst>
              <a:ext uri="{FF2B5EF4-FFF2-40B4-BE49-F238E27FC236}">
                <a16:creationId xmlns:a16="http://schemas.microsoft.com/office/drawing/2014/main" id="{C46F8D8A-72B8-4734-8F3B-8EEDB409AE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D384569-5505-4BBB-8089-7F52A2740834}" type="slidenum">
              <a:rPr lang="en-GB" altLang="en-US" smtClean="0">
                <a:latin typeface="Calibri" panose="020F0502020204030204" pitchFamily="34" charset="0"/>
              </a:rPr>
              <a:pPr/>
              <a:t>38</a:t>
            </a:fld>
            <a:endParaRPr lang="en-GB"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005601E3-3637-4D6D-9235-1FA472A456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3338898F-08E5-4A73-BEC7-C7597D4F592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Mention prosecutions now starting to appear for breaches of CDM 2015 – Principal Contractors only so far…</a:t>
            </a:r>
          </a:p>
        </p:txBody>
      </p:sp>
      <p:sp>
        <p:nvSpPr>
          <p:cNvPr id="71684" name="Slide Number Placeholder 3">
            <a:extLst>
              <a:ext uri="{FF2B5EF4-FFF2-40B4-BE49-F238E27FC236}">
                <a16:creationId xmlns:a16="http://schemas.microsoft.com/office/drawing/2014/main" id="{424DAC55-0BC0-4CFE-9B55-71462D3270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1CE993C-0340-4B81-9CA6-C39390E8487A}" type="slidenum">
              <a:rPr lang="en-GB" altLang="en-US" smtClean="0">
                <a:latin typeface="Calibri" panose="020F0502020204030204" pitchFamily="34" charset="0"/>
              </a:rPr>
              <a:pPr/>
              <a:t>39</a:t>
            </a:fld>
            <a:endParaRPr lang="en-GB"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112F6E38-29D8-4AB6-B43D-ADA6515F7622}"/>
              </a:ext>
            </a:extLst>
          </p:cNvPr>
          <p:cNvSpPr>
            <a:spLocks noGrp="1" noRot="1" noChangeAspect="1" noChangeArrowheads="1" noTextEdit="1"/>
          </p:cNvSpPr>
          <p:nvPr>
            <p:ph type="sldImg"/>
          </p:nvPr>
        </p:nvSpPr>
        <p:spPr bwMode="auto">
          <a:xfrm>
            <a:off x="1009650" y="781050"/>
            <a:ext cx="5089525" cy="3817938"/>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a:extLst>
              <a:ext uri="{FF2B5EF4-FFF2-40B4-BE49-F238E27FC236}">
                <a16:creationId xmlns:a16="http://schemas.microsoft.com/office/drawing/2014/main" id="{3BD226F4-07E4-415C-B0E6-5A27CD3B65BD}"/>
              </a:ext>
            </a:extLst>
          </p:cNvPr>
          <p:cNvSpPr>
            <a:spLocks noGrp="1" noChangeArrowheads="1"/>
          </p:cNvSpPr>
          <p:nvPr>
            <p:ph type="body" idx="1"/>
          </p:nvPr>
        </p:nvSpPr>
        <p:spPr bwMode="auto">
          <a:xfrm>
            <a:off x="469900" y="4857750"/>
            <a:ext cx="6159500" cy="452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036" tIns="50134" rIns="97036" bIns="50134" numCol="1" anchor="t" anchorCtr="0" compatLnSpc="1">
            <a:prstTxWarp prst="textNoShape">
              <a:avLst/>
            </a:prstTxWarp>
          </a:bodyPr>
          <a:lstStyle/>
          <a:p>
            <a:pPr eaLnBrk="1" hangingPunct="1">
              <a:spcBef>
                <a:spcPct val="0"/>
              </a:spcBef>
            </a:pPr>
            <a:r>
              <a:rPr lang="en-CA" altLang="en-US"/>
              <a:t>HASAWA Section 2 – Duties of employers to employees include safe place of work; safe plant and systems; instruction information and training; safe environment with adequate welfare facilities</a:t>
            </a:r>
          </a:p>
          <a:p>
            <a:pPr eaLnBrk="1" hangingPunct="1">
              <a:spcBef>
                <a:spcPct val="0"/>
              </a:spcBef>
            </a:pPr>
            <a:endParaRPr lang="en-CA" altLang="en-US"/>
          </a:p>
          <a:p>
            <a:pPr eaLnBrk="1" hangingPunct="1">
              <a:spcBef>
                <a:spcPct val="0"/>
              </a:spcBef>
            </a:pPr>
            <a:r>
              <a:rPr lang="en-CA" altLang="en-US"/>
              <a:t>Section 3 – persons not in their employment ( public, other workers…) are not affected by their activities</a:t>
            </a:r>
          </a:p>
          <a:p>
            <a:pPr eaLnBrk="1" hangingPunct="1">
              <a:spcBef>
                <a:spcPct val="0"/>
              </a:spcBef>
            </a:pPr>
            <a:endParaRPr lang="en-CA" altLang="en-US"/>
          </a:p>
          <a:p>
            <a:pPr eaLnBrk="1" hangingPunct="1">
              <a:spcBef>
                <a:spcPct val="0"/>
              </a:spcBef>
            </a:pPr>
            <a:r>
              <a:rPr lang="en-CA" altLang="en-US"/>
              <a:t>Workplace Regs – 3 sections ; Working Environment; Accident Prevention and Welfare Facilities</a:t>
            </a:r>
          </a:p>
          <a:p>
            <a:pPr eaLnBrk="1" hangingPunct="1">
              <a:spcBef>
                <a:spcPct val="0"/>
              </a:spcBef>
            </a:pPr>
            <a:r>
              <a:rPr lang="en-CA" altLang="en-US"/>
              <a:t>Working environment includes – Ventilation; lighting; temperature; condition of floors; workstations</a:t>
            </a:r>
          </a:p>
          <a:p>
            <a:pPr eaLnBrk="1" hangingPunct="1">
              <a:spcBef>
                <a:spcPct val="0"/>
              </a:spcBef>
            </a:pPr>
            <a:r>
              <a:rPr lang="en-CA" altLang="en-US"/>
              <a:t>Safety / Accident Prevention includes – Maintenance of equipment etc; condition of floors and traffic routes; glazing and doors </a:t>
            </a:r>
          </a:p>
          <a:p>
            <a:pPr eaLnBrk="1" hangingPunct="1">
              <a:spcBef>
                <a:spcPct val="0"/>
              </a:spcBef>
            </a:pPr>
            <a:r>
              <a:rPr lang="en-CA" altLang="en-US"/>
              <a:t>Welfare – sanitary conveniences / washing facilities; drinking water; facilities to rest and eat meals; accommodation of clothing / changing facilities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CB51D38A-90AB-4E82-9EC4-FC75595785DB}"/>
              </a:ext>
            </a:extLst>
          </p:cNvPr>
          <p:cNvSpPr>
            <a:spLocks noGrp="1" noRot="1" noChangeAspect="1" noChangeArrowheads="1" noTextEdit="1"/>
          </p:cNvSpPr>
          <p:nvPr>
            <p:ph type="sldImg"/>
          </p:nvPr>
        </p:nvSpPr>
        <p:spPr bwMode="auto">
          <a:xfrm>
            <a:off x="1009650" y="781050"/>
            <a:ext cx="5089525" cy="3817938"/>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a:extLst>
              <a:ext uri="{FF2B5EF4-FFF2-40B4-BE49-F238E27FC236}">
                <a16:creationId xmlns:a16="http://schemas.microsoft.com/office/drawing/2014/main" id="{99E87AFC-6D0A-4CA6-9859-586827AE78AF}"/>
              </a:ext>
            </a:extLst>
          </p:cNvPr>
          <p:cNvSpPr>
            <a:spLocks noGrp="1" noChangeArrowheads="1"/>
          </p:cNvSpPr>
          <p:nvPr>
            <p:ph type="body" idx="1"/>
          </p:nvPr>
        </p:nvSpPr>
        <p:spPr bwMode="auto">
          <a:xfrm>
            <a:off x="469900" y="4857750"/>
            <a:ext cx="6159500" cy="452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036" tIns="50134" rIns="97036" bIns="50134" numCol="1" anchor="t" anchorCtr="0" compatLnSpc="1">
            <a:prstTxWarp prst="textNoShape">
              <a:avLst/>
            </a:prstTxWarp>
          </a:bodyPr>
          <a:lstStyle/>
          <a:p>
            <a:pPr eaLnBrk="1" hangingPunct="1">
              <a:spcBef>
                <a:spcPct val="0"/>
              </a:spcBef>
            </a:pPr>
            <a:r>
              <a:rPr lang="en-CA" altLang="en-US"/>
              <a:t>MHWR – Risk Assessments</a:t>
            </a:r>
          </a:p>
          <a:p>
            <a:pPr eaLnBrk="1" hangingPunct="1">
              <a:spcBef>
                <a:spcPct val="0"/>
              </a:spcBef>
            </a:pPr>
            <a:r>
              <a:rPr lang="en-CA" altLang="en-US"/>
              <a:t>Confined Spaces – AVOID !</a:t>
            </a:r>
          </a:p>
          <a:p>
            <a:pPr eaLnBrk="1" hangingPunct="1">
              <a:spcBef>
                <a:spcPct val="0"/>
              </a:spcBef>
            </a:pPr>
            <a:r>
              <a:rPr lang="en-CA" altLang="en-US"/>
              <a:t>Virbration and Noise – Action levels to keep below on a daily basis</a:t>
            </a:r>
          </a:p>
          <a:p>
            <a:pPr eaLnBrk="1" hangingPunct="1">
              <a:spcBef>
                <a:spcPct val="0"/>
              </a:spcBef>
            </a:pPr>
            <a:endParaRPr lang="en-CA"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7F5BBDC9-CCE5-4168-BFB6-54CF66C0A7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A86578B1-8158-4F8F-936E-4939625680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CDM Co-ordinator assisted client, made arrangements for health and safety measures and collect pre-construction information.</a:t>
            </a:r>
          </a:p>
          <a:p>
            <a:r>
              <a:rPr lang="en-GB" altLang="en-US"/>
              <a:t>CDM 2015 – Principal designer does this.</a:t>
            </a:r>
          </a:p>
          <a:p>
            <a:r>
              <a:rPr lang="en-GB" altLang="en-US"/>
              <a:t>More than one contractor and construction phase not started</a:t>
            </a:r>
          </a:p>
          <a:p>
            <a:endParaRPr lang="en-GB" altLang="en-US"/>
          </a:p>
        </p:txBody>
      </p:sp>
      <p:sp>
        <p:nvSpPr>
          <p:cNvPr id="13316" name="Slide Number Placeholder 3">
            <a:extLst>
              <a:ext uri="{FF2B5EF4-FFF2-40B4-BE49-F238E27FC236}">
                <a16:creationId xmlns:a16="http://schemas.microsoft.com/office/drawing/2014/main" id="{7C22CB50-CF60-4C6D-AA20-4CEB6E7250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D28D8B-AA85-43AB-BED9-57E572AA59AF}" type="slidenum">
              <a:rPr lang="en-GB" altLang="en-US" smtClean="0">
                <a:latin typeface="Calibri" panose="020F0502020204030204" pitchFamily="34" charset="0"/>
              </a:rPr>
              <a:pPr/>
              <a:t>6</a:t>
            </a:fld>
            <a:endParaRPr lang="en-GB" altLang="en-US">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B2BDEFFC-9C38-4B9A-A28C-2F00D9CA8D16}"/>
              </a:ext>
            </a:extLst>
          </p:cNvPr>
          <p:cNvSpPr>
            <a:spLocks noGrp="1" noRot="1" noChangeAspect="1" noChangeArrowheads="1" noTextEdit="1"/>
          </p:cNvSpPr>
          <p:nvPr>
            <p:ph type="sldImg"/>
          </p:nvPr>
        </p:nvSpPr>
        <p:spPr bwMode="auto">
          <a:xfrm>
            <a:off x="1009650" y="781050"/>
            <a:ext cx="5089525" cy="3817938"/>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a:extLst>
              <a:ext uri="{FF2B5EF4-FFF2-40B4-BE49-F238E27FC236}">
                <a16:creationId xmlns:a16="http://schemas.microsoft.com/office/drawing/2014/main" id="{75244290-8935-4EF4-AC33-6F1990F4A136}"/>
              </a:ext>
            </a:extLst>
          </p:cNvPr>
          <p:cNvSpPr>
            <a:spLocks noGrp="1" noChangeArrowheads="1"/>
          </p:cNvSpPr>
          <p:nvPr>
            <p:ph type="body" idx="1"/>
          </p:nvPr>
        </p:nvSpPr>
        <p:spPr bwMode="auto">
          <a:xfrm>
            <a:off x="469900" y="4857750"/>
            <a:ext cx="6159500" cy="452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036" tIns="50134" rIns="97036" bIns="50134" numCol="1" anchor="t" anchorCtr="0" compatLnSpc="1">
            <a:prstTxWarp prst="textNoShape">
              <a:avLst/>
            </a:prstTxWarp>
          </a:bodyPr>
          <a:lstStyle/>
          <a:p>
            <a:pPr eaLnBrk="1" hangingPunct="1">
              <a:spcBef>
                <a:spcPct val="0"/>
              </a:spcBef>
            </a:pPr>
            <a:endParaRPr lang="en-CA" altLang="en-US"/>
          </a:p>
          <a:p>
            <a:pPr eaLnBrk="1" hangingPunct="1">
              <a:spcBef>
                <a:spcPct val="0"/>
              </a:spcBef>
            </a:pPr>
            <a:r>
              <a:rPr lang="en-CA" altLang="en-US"/>
              <a:t>Confined Spaces – AVOID !</a:t>
            </a:r>
          </a:p>
          <a:p>
            <a:pPr eaLnBrk="1" hangingPunct="1">
              <a:spcBef>
                <a:spcPct val="0"/>
              </a:spcBef>
            </a:pPr>
            <a:r>
              <a:rPr lang="en-CA" altLang="en-US"/>
              <a:t>Virbration and Noise – Action levels to keep below on a daily basis</a:t>
            </a:r>
          </a:p>
          <a:p>
            <a:pPr eaLnBrk="1" hangingPunct="1">
              <a:spcBef>
                <a:spcPct val="0"/>
              </a:spcBef>
            </a:pPr>
            <a:endParaRPr lang="en-CA"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7DFD7B78-3A7D-4481-92AF-44A14FE49A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9365DC21-3FD7-4056-AB48-B2CC725AF6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Arrangements and restrictions include – vehicle access; turning arrangements; adjacent land use – schools, railways..; location of existing services; ground conditions affecting use of plant and machinery; stability of structures; health hazards inc. asbestos, contaminated land, client’s own operations..</a:t>
            </a:r>
          </a:p>
          <a:p>
            <a:r>
              <a:rPr lang="en-GB" altLang="en-US"/>
              <a:t>Existing occupants – hospitals; schools etc</a:t>
            </a:r>
          </a:p>
          <a:p>
            <a:endParaRPr lang="en-GB" altLang="en-US"/>
          </a:p>
        </p:txBody>
      </p:sp>
      <p:sp>
        <p:nvSpPr>
          <p:cNvPr id="79876" name="Slide Number Placeholder 3">
            <a:extLst>
              <a:ext uri="{FF2B5EF4-FFF2-40B4-BE49-F238E27FC236}">
                <a16:creationId xmlns:a16="http://schemas.microsoft.com/office/drawing/2014/main" id="{F4F6BE23-0986-47FD-8C9E-10CB585C74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081FB88-A8DB-45E9-B9EC-662CE2CB5F3B}" type="slidenum">
              <a:rPr lang="en-GB" altLang="en-US" smtClean="0">
                <a:latin typeface="Calibri" panose="020F0502020204030204" pitchFamily="34" charset="0"/>
              </a:rPr>
              <a:pPr/>
              <a:t>43</a:t>
            </a:fld>
            <a:endParaRPr lang="en-GB" altLang="en-US">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287BF433-1FC2-40D9-B330-E404566488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88D57AEB-2F8D-411D-BBC7-DD395EF62D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81924" name="Slide Number Placeholder 3">
            <a:extLst>
              <a:ext uri="{FF2B5EF4-FFF2-40B4-BE49-F238E27FC236}">
                <a16:creationId xmlns:a16="http://schemas.microsoft.com/office/drawing/2014/main" id="{F20A6503-1D72-436C-A684-11D943DA09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ECC94F2-C2D3-4562-A3D7-CB75CA6CB3B8}" type="slidenum">
              <a:rPr lang="en-GB" altLang="en-US" smtClean="0">
                <a:latin typeface="Calibri" panose="020F0502020204030204" pitchFamily="34" charset="0"/>
              </a:rPr>
              <a:pPr/>
              <a:t>44</a:t>
            </a:fld>
            <a:endParaRPr lang="en-GB" altLang="en-US">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378A25FA-DDFF-4F5E-97A4-70D4D65F45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93F7BD28-A4FA-4221-A64E-A3885B2CC8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Arrangements and restrictions include – vehicle access; turning arrangements; adjacent land use – schools, railways..; location of existing services; ground conditions affecting use of plant and machinery; stability of structures; health hazards inc. asbestos, contaminated land, client’s own operations..</a:t>
            </a:r>
          </a:p>
          <a:p>
            <a:r>
              <a:rPr lang="en-GB" altLang="en-US"/>
              <a:t>Design assumptions and work methods used; handling of any ongoing design changes; </a:t>
            </a:r>
          </a:p>
          <a:p>
            <a:endParaRPr lang="en-GB" altLang="en-US"/>
          </a:p>
          <a:p>
            <a:r>
              <a:rPr lang="en-GB" altLang="en-US"/>
              <a:t>Key Assumptions:- any existing “as built drawings” are just what they say they are and information can be relied upon until proved otherwise.</a:t>
            </a:r>
          </a:p>
          <a:p>
            <a:endParaRPr lang="en-GB" altLang="en-US"/>
          </a:p>
        </p:txBody>
      </p:sp>
      <p:sp>
        <p:nvSpPr>
          <p:cNvPr id="83972" name="Slide Number Placeholder 3">
            <a:extLst>
              <a:ext uri="{FF2B5EF4-FFF2-40B4-BE49-F238E27FC236}">
                <a16:creationId xmlns:a16="http://schemas.microsoft.com/office/drawing/2014/main" id="{98639832-AE3D-4C3E-A1AF-9123FAD680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FD9682D-6B3D-41E4-B0AA-60AC8D696846}" type="slidenum">
              <a:rPr lang="en-GB" altLang="en-US" smtClean="0">
                <a:latin typeface="Calibri" panose="020F0502020204030204" pitchFamily="34" charset="0"/>
              </a:rPr>
              <a:pPr/>
              <a:t>45</a:t>
            </a:fld>
            <a:endParaRPr lang="en-GB" altLang="en-US">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8946EE42-364C-4698-879F-A91C36A1ED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473DD6F2-A92E-4B74-92CD-4E00A1A149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Unusual construction risks: - working or near with fragile materials; lifting operations; excavations; working near water;  </a:t>
            </a:r>
          </a:p>
          <a:p>
            <a:endParaRPr lang="en-GB" altLang="en-US"/>
          </a:p>
          <a:p>
            <a:r>
              <a:rPr lang="en-GB" altLang="en-US"/>
              <a:t>Key Assumptions:- for example the construction of a new classroom / school extension is that access will be required during school time and (if in a built up area) no evening or weekend work involving noisy operations will be permitted. </a:t>
            </a:r>
          </a:p>
        </p:txBody>
      </p:sp>
      <p:sp>
        <p:nvSpPr>
          <p:cNvPr id="86020" name="Slide Number Placeholder 3">
            <a:extLst>
              <a:ext uri="{FF2B5EF4-FFF2-40B4-BE49-F238E27FC236}">
                <a16:creationId xmlns:a16="http://schemas.microsoft.com/office/drawing/2014/main" id="{841FEBD3-B296-48C8-B5F7-C9558C9DBB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D4E651C-DAA8-4793-8CAD-7CAA33896BC2}" type="slidenum">
              <a:rPr lang="en-GB" altLang="en-US" smtClean="0">
                <a:latin typeface="Calibri" panose="020F0502020204030204" pitchFamily="34" charset="0"/>
              </a:rPr>
              <a:pPr/>
              <a:t>46</a:t>
            </a:fld>
            <a:endParaRPr lang="en-GB" altLang="en-US">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84D95748-31D1-4D6E-BFDC-C0903ECDFC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E322E4C6-32CD-4C1D-8E4C-7C54CB21E2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Unusual maintenance / operational risks – removal or dismantling of plant or equipment; cleaning or maintaining the structure; health and safety information about any installed equipment; nature, location and marking of services; any hazardous materials used or still present (lead paint, special coatings etc); </a:t>
            </a:r>
          </a:p>
          <a:p>
            <a:r>
              <a:rPr lang="en-GB" altLang="en-US"/>
              <a:t>Key Assumptions:- for example, any H&amp;S risks associated with any plant or materials associated with the project will be supplied by the installer / supplier.</a:t>
            </a:r>
          </a:p>
          <a:p>
            <a:r>
              <a:rPr lang="en-GB" altLang="en-US"/>
              <a:t>Structural principles – bracing; pre- or post-tensioned members; SWL’s on floors particularly if equipment or scaffolding to be placed there in future; </a:t>
            </a:r>
          </a:p>
          <a:p>
            <a:r>
              <a:rPr lang="en-GB" altLang="en-US"/>
              <a:t>As built drawings: - includes means of safe access to and from service voids or ducts; fire doors; building compartmentalisation</a:t>
            </a:r>
          </a:p>
        </p:txBody>
      </p:sp>
      <p:sp>
        <p:nvSpPr>
          <p:cNvPr id="88068" name="Slide Number Placeholder 3">
            <a:extLst>
              <a:ext uri="{FF2B5EF4-FFF2-40B4-BE49-F238E27FC236}">
                <a16:creationId xmlns:a16="http://schemas.microsoft.com/office/drawing/2014/main" id="{A3616EF9-5141-4716-B0BA-6862F31388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09F2005-6581-44F1-81E0-1E8EFBB4CD86}" type="slidenum">
              <a:rPr lang="en-GB" altLang="en-US" smtClean="0">
                <a:latin typeface="Calibri" panose="020F0502020204030204" pitchFamily="34" charset="0"/>
              </a:rPr>
              <a:pPr/>
              <a:t>47</a:t>
            </a:fld>
            <a:endParaRPr lang="en-GB" altLang="en-US">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E03C2054-6E7A-4E75-80C8-333CBD62EC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7ECC0606-4F34-4E2A-A810-EB5E58F2BD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90116" name="Slide Number Placeholder 3">
            <a:extLst>
              <a:ext uri="{FF2B5EF4-FFF2-40B4-BE49-F238E27FC236}">
                <a16:creationId xmlns:a16="http://schemas.microsoft.com/office/drawing/2014/main" id="{F794E3FE-1BA1-4553-98C1-18FA5E5EFA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9AF79C-901D-47D4-A0D8-695131476DB1}" type="slidenum">
              <a:rPr lang="en-GB" altLang="en-US" smtClean="0">
                <a:latin typeface="Calibri" panose="020F0502020204030204" pitchFamily="34" charset="0"/>
              </a:rPr>
              <a:pPr/>
              <a:t>48</a:t>
            </a:fld>
            <a:endParaRPr lang="en-GB" altLang="en-US">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DCD7358B-C85D-45DF-B487-E8DEEABAE3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C4B8D532-9797-4EF5-9113-F362BEA600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92164" name="Slide Number Placeholder 3">
            <a:extLst>
              <a:ext uri="{FF2B5EF4-FFF2-40B4-BE49-F238E27FC236}">
                <a16:creationId xmlns:a16="http://schemas.microsoft.com/office/drawing/2014/main" id="{29245DF3-77F5-41A6-90FD-0338847C70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DBBB620-9D9A-4101-AEE6-57F1ACE05545}" type="slidenum">
              <a:rPr lang="en-GB" altLang="en-US" smtClean="0">
                <a:latin typeface="Calibri" panose="020F0502020204030204" pitchFamily="34" charset="0"/>
              </a:rPr>
              <a:pPr/>
              <a:t>49</a:t>
            </a:fld>
            <a:endParaRPr lang="en-GB" altLang="en-US">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35CB20E0-DD73-400A-883B-27A017081F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01675CC8-7488-49F2-BDCF-6F3A34BCB7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94212" name="Slide Number Placeholder 3">
            <a:extLst>
              <a:ext uri="{FF2B5EF4-FFF2-40B4-BE49-F238E27FC236}">
                <a16:creationId xmlns:a16="http://schemas.microsoft.com/office/drawing/2014/main" id="{CFF9F091-68C4-4D3C-9658-B982912B5C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FF1398-41E3-491C-8E14-C4BEF21A3FA9}" type="slidenum">
              <a:rPr lang="en-GB" altLang="en-US" smtClean="0">
                <a:latin typeface="Calibri" panose="020F0502020204030204" pitchFamily="34" charset="0"/>
              </a:rPr>
              <a:pPr/>
              <a:t>50</a:t>
            </a:fld>
            <a:endParaRPr lang="en-GB" altLang="en-US">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64F94508-FDF3-4D0F-9F2F-FDE4F14C58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09E9D5EF-EC67-46A0-B095-58F20B0445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 Proportional to the scale of the project…may only include manufacturers’ instructions or manuals and sketches if available</a:t>
            </a:r>
          </a:p>
        </p:txBody>
      </p:sp>
      <p:sp>
        <p:nvSpPr>
          <p:cNvPr id="96260" name="Slide Number Placeholder 3">
            <a:extLst>
              <a:ext uri="{FF2B5EF4-FFF2-40B4-BE49-F238E27FC236}">
                <a16:creationId xmlns:a16="http://schemas.microsoft.com/office/drawing/2014/main" id="{000EDB3A-47B1-45F4-9FDD-EAFEC7EE73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2022D0C-1BAC-41AC-A721-2D2C4E17B941}" type="slidenum">
              <a:rPr lang="en-GB" altLang="en-US" smtClean="0">
                <a:latin typeface="Calibri" panose="020F0502020204030204" pitchFamily="34" charset="0"/>
              </a:rPr>
              <a:pPr/>
              <a:t>51</a:t>
            </a:fld>
            <a:endParaRPr lang="en-GB"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910B9E76-6506-4849-9DF9-5E821D2484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918F440C-16EA-43FE-98C5-070B22124B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CDM Co-ordinator assisted client, made arrangements for health and safety measures and collect pre-construction information.</a:t>
            </a:r>
          </a:p>
          <a:p>
            <a:r>
              <a:rPr lang="en-GB" altLang="en-US"/>
              <a:t>CDM 2015 – Principal designer does this.</a:t>
            </a:r>
          </a:p>
          <a:p>
            <a:r>
              <a:rPr lang="en-GB" altLang="en-US"/>
              <a:t>More than one contractor and construction phase not started</a:t>
            </a:r>
          </a:p>
          <a:p>
            <a:endParaRPr lang="en-GB" altLang="en-US"/>
          </a:p>
          <a:p>
            <a:r>
              <a:rPr lang="en-GB" altLang="en-US"/>
              <a:t>New Split of CDM Co-Ordinator Duties 70:25:5 Client / PD / PC</a:t>
            </a:r>
          </a:p>
        </p:txBody>
      </p:sp>
      <p:sp>
        <p:nvSpPr>
          <p:cNvPr id="15364" name="Slide Number Placeholder 3">
            <a:extLst>
              <a:ext uri="{FF2B5EF4-FFF2-40B4-BE49-F238E27FC236}">
                <a16:creationId xmlns:a16="http://schemas.microsoft.com/office/drawing/2014/main" id="{E6B0E586-1D9B-4392-8012-EAEE22881E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48783C-83BF-48CA-9D01-BBDBD57A66B6}" type="slidenum">
              <a:rPr lang="en-GB" altLang="en-US" smtClean="0">
                <a:latin typeface="Calibri" panose="020F0502020204030204" pitchFamily="34" charset="0"/>
              </a:rPr>
              <a:pPr/>
              <a:t>7</a:t>
            </a:fld>
            <a:endParaRPr lang="en-GB" altLang="en-US">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9B15BCF5-771F-4792-B94A-815115340B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1CE01BB5-4342-4F0A-B3FF-7B8D61D475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98308" name="Slide Number Placeholder 3">
            <a:extLst>
              <a:ext uri="{FF2B5EF4-FFF2-40B4-BE49-F238E27FC236}">
                <a16:creationId xmlns:a16="http://schemas.microsoft.com/office/drawing/2014/main" id="{82D72F6D-B792-4241-B42E-9127957845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F250A0A-8DE0-4CEB-BD9F-8A6C23AE7712}" type="slidenum">
              <a:rPr lang="en-GB" altLang="en-US" smtClean="0">
                <a:latin typeface="Calibri" panose="020F0502020204030204" pitchFamily="34" charset="0"/>
              </a:rPr>
              <a:pPr/>
              <a:t>52</a:t>
            </a:fld>
            <a:endParaRPr lang="en-GB" altLang="en-US">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C648FE2E-450F-4D04-963F-722E29C881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E8B9AFB7-F64F-425E-A75E-F32AC0B12F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00356" name="Slide Number Placeholder 3">
            <a:extLst>
              <a:ext uri="{FF2B5EF4-FFF2-40B4-BE49-F238E27FC236}">
                <a16:creationId xmlns:a16="http://schemas.microsoft.com/office/drawing/2014/main" id="{CDF87919-8793-4C9B-B3A3-C802D9A5EC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B888655-5CD3-4941-926C-2DC1C3B5D925}" type="slidenum">
              <a:rPr lang="en-GB" altLang="en-US" smtClean="0">
                <a:latin typeface="Calibri" panose="020F0502020204030204" pitchFamily="34" charset="0"/>
              </a:rPr>
              <a:pPr/>
              <a:t>53</a:t>
            </a:fld>
            <a:endParaRPr lang="en-GB" altLang="en-US">
              <a:latin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4B10A3FF-FA94-46F7-8160-D62B7E85B434}"/>
              </a:ext>
            </a:extLst>
          </p:cNvPr>
          <p:cNvSpPr>
            <a:spLocks noGrp="1" noRot="1" noChangeAspect="1" noChangeArrowheads="1" noTextEdit="1"/>
          </p:cNvSpPr>
          <p:nvPr>
            <p:ph type="sldImg"/>
          </p:nvPr>
        </p:nvSpPr>
        <p:spPr bwMode="auto">
          <a:xfrm>
            <a:off x="992188" y="765175"/>
            <a:ext cx="5118100" cy="38401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Rectangle 3">
            <a:extLst>
              <a:ext uri="{FF2B5EF4-FFF2-40B4-BE49-F238E27FC236}">
                <a16:creationId xmlns:a16="http://schemas.microsoft.com/office/drawing/2014/main" id="{9AC8E909-D34B-4BC8-95E9-7A8F71EBD590}"/>
              </a:ext>
            </a:extLst>
          </p:cNvPr>
          <p:cNvSpPr>
            <a:spLocks noGrp="1" noChangeArrowheads="1"/>
          </p:cNvSpPr>
          <p:nvPr>
            <p:ph type="body" idx="1"/>
          </p:nvPr>
        </p:nvSpPr>
        <p:spPr bwMode="auto">
          <a:xfrm>
            <a:off x="946150" y="4862513"/>
            <a:ext cx="5207000" cy="4606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DA0EBF5E-50ED-47A9-AC0D-F5C0F26359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5280781C-EABC-4C7B-94C1-522D63DF0B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04452" name="Slide Number Placeholder 3">
            <a:extLst>
              <a:ext uri="{FF2B5EF4-FFF2-40B4-BE49-F238E27FC236}">
                <a16:creationId xmlns:a16="http://schemas.microsoft.com/office/drawing/2014/main" id="{6B69A180-94E0-464B-B3BA-4C2E2D5099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02DE64-1D14-4491-A2A8-DEBE767DBE3F}" type="slidenum">
              <a:rPr lang="en-GB" altLang="en-US" smtClean="0">
                <a:latin typeface="Calibri" panose="020F0502020204030204" pitchFamily="34" charset="0"/>
              </a:rPr>
              <a:pPr/>
              <a:t>55</a:t>
            </a:fld>
            <a:endParaRPr lang="en-GB" altLang="en-US">
              <a:latin typeface="Calibri" panose="020F050202020403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9035C5CA-3016-4F2A-B8D4-26CBE7FB1B50}"/>
              </a:ext>
            </a:extLst>
          </p:cNvPr>
          <p:cNvSpPr>
            <a:spLocks noGrp="1" noRot="1" noChangeAspect="1" noChangeArrowheads="1" noTextEdit="1"/>
          </p:cNvSpPr>
          <p:nvPr>
            <p:ph type="sldImg"/>
          </p:nvPr>
        </p:nvSpPr>
        <p:spPr bwMode="auto">
          <a:xfrm>
            <a:off x="992188" y="765175"/>
            <a:ext cx="5118100" cy="38401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Rectangle 3">
            <a:extLst>
              <a:ext uri="{FF2B5EF4-FFF2-40B4-BE49-F238E27FC236}">
                <a16:creationId xmlns:a16="http://schemas.microsoft.com/office/drawing/2014/main" id="{C281D4CE-B585-4AB8-8599-E0CCBE755323}"/>
              </a:ext>
            </a:extLst>
          </p:cNvPr>
          <p:cNvSpPr>
            <a:spLocks noGrp="1" noChangeArrowheads="1"/>
          </p:cNvSpPr>
          <p:nvPr>
            <p:ph type="body" idx="1"/>
          </p:nvPr>
        </p:nvSpPr>
        <p:spPr bwMode="auto">
          <a:xfrm>
            <a:off x="946150" y="4862513"/>
            <a:ext cx="5207000" cy="4606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D488B427-94C3-456A-9D60-09598FC5B6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4472FF77-4D63-439B-9804-AB8F0262C5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7412" name="Slide Number Placeholder 3">
            <a:extLst>
              <a:ext uri="{FF2B5EF4-FFF2-40B4-BE49-F238E27FC236}">
                <a16:creationId xmlns:a16="http://schemas.microsoft.com/office/drawing/2014/main" id="{9FDFD7D7-1B9B-4E5A-BB09-4A0687B045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653DFD6-1638-4AA8-AA87-4C411A8A9994}" type="slidenum">
              <a:rPr lang="en-GB" altLang="en-US" smtClean="0">
                <a:latin typeface="Calibri" panose="020F0502020204030204" pitchFamily="34" charset="0"/>
              </a:rPr>
              <a:pPr/>
              <a:t>8</a:t>
            </a:fld>
            <a:endParaRPr lang="en-GB"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D2660B58-195D-45FD-B2C0-115FD5FEA6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37A5D4F0-68D5-4A80-B7CA-9A78775AB5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9460" name="Slide Number Placeholder 3">
            <a:extLst>
              <a:ext uri="{FF2B5EF4-FFF2-40B4-BE49-F238E27FC236}">
                <a16:creationId xmlns:a16="http://schemas.microsoft.com/office/drawing/2014/main" id="{38DAA638-527A-4187-9076-0EBE4ACCCE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4BA16ED-3DFA-44B4-B1E3-110B290BE26B}" type="slidenum">
              <a:rPr lang="en-GB" altLang="en-US" smtClean="0">
                <a:latin typeface="Calibri" panose="020F0502020204030204" pitchFamily="34" charset="0"/>
              </a:rPr>
              <a:pPr/>
              <a:t>9</a:t>
            </a:fld>
            <a:endParaRPr lang="en-GB"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D01DB221-A024-4593-9F53-714C9B1DFB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20EB52BA-6C95-4A99-BD86-A3BC4F55AC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Define ACOP; Guidance etc</a:t>
            </a:r>
          </a:p>
        </p:txBody>
      </p:sp>
      <p:sp>
        <p:nvSpPr>
          <p:cNvPr id="21508" name="Slide Number Placeholder 3">
            <a:extLst>
              <a:ext uri="{FF2B5EF4-FFF2-40B4-BE49-F238E27FC236}">
                <a16:creationId xmlns:a16="http://schemas.microsoft.com/office/drawing/2014/main" id="{66E95D62-AFE3-4F73-A050-AA2CF9659B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F82ECB3-623D-46E7-B594-EDFB14FEAEAF}" type="slidenum">
              <a:rPr lang="en-GB" altLang="en-US" smtClean="0">
                <a:latin typeface="Calibri" panose="020F0502020204030204" pitchFamily="34" charset="0"/>
              </a:rPr>
              <a:pPr/>
              <a:t>10</a:t>
            </a:fld>
            <a:endParaRPr lang="en-GB"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653F5970-8408-4EF6-88A1-5AC33B0439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B8E90292-E0AC-4683-8289-3DA5868633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HSG 65; HSG 170; HSR 25 etc</a:t>
            </a:r>
          </a:p>
        </p:txBody>
      </p:sp>
      <p:sp>
        <p:nvSpPr>
          <p:cNvPr id="23556" name="Slide Number Placeholder 3">
            <a:extLst>
              <a:ext uri="{FF2B5EF4-FFF2-40B4-BE49-F238E27FC236}">
                <a16:creationId xmlns:a16="http://schemas.microsoft.com/office/drawing/2014/main" id="{C84F309D-C6BB-4832-A33B-162CD3F73E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338CD1A-6397-4D81-B691-EEEB1DDCC847}" type="slidenum">
              <a:rPr lang="en-GB" altLang="en-US" smtClean="0">
                <a:latin typeface="Calibri" panose="020F0502020204030204" pitchFamily="34" charset="0"/>
              </a:rPr>
              <a:pPr/>
              <a:t>11</a:t>
            </a:fld>
            <a:endParaRPr lang="en-GB"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F1183B0-0CEE-4925-A912-6F2024D0D8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C533F0DE-48DD-4D85-ADA4-7BC7C25C32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5604" name="Slide Number Placeholder 3">
            <a:extLst>
              <a:ext uri="{FF2B5EF4-FFF2-40B4-BE49-F238E27FC236}">
                <a16:creationId xmlns:a16="http://schemas.microsoft.com/office/drawing/2014/main" id="{E203EA40-6298-4867-9F70-D468B9686B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D409850-AA74-4670-8A90-FC4863E87014}" type="slidenum">
              <a:rPr lang="en-GB" altLang="en-US" smtClean="0">
                <a:latin typeface="Calibri" panose="020F0502020204030204" pitchFamily="34" charset="0"/>
              </a:rPr>
              <a:pPr/>
              <a:t>12</a:t>
            </a:fld>
            <a:endParaRPr lang="en-GB"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A30653-A964-4AA1-8846-A60B56BA724E}"/>
              </a:ext>
            </a:extLst>
          </p:cNvPr>
          <p:cNvSpPr txBox="1">
            <a:spLocks noChangeArrowheads="1"/>
          </p:cNvSpPr>
          <p:nvPr userDrawn="1"/>
        </p:nvSpPr>
        <p:spPr bwMode="auto">
          <a:xfrm>
            <a:off x="0" y="0"/>
            <a:ext cx="9144000" cy="1295400"/>
          </a:xfrm>
          <a:prstGeom prst="rect">
            <a:avLst/>
          </a:prstGeom>
          <a:solidFill>
            <a:srgbClr val="00496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pic>
        <p:nvPicPr>
          <p:cNvPr id="3" name="Picture 4" descr="FQM_Logo.png">
            <a:extLst>
              <a:ext uri="{FF2B5EF4-FFF2-40B4-BE49-F238E27FC236}">
                <a16:creationId xmlns:a16="http://schemas.microsoft.com/office/drawing/2014/main" id="{BD6AE286-FFA2-4F54-A0BD-54CF9DF53D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3850" y="171450"/>
            <a:ext cx="21240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reducing-risk.png">
            <a:extLst>
              <a:ext uri="{FF2B5EF4-FFF2-40B4-BE49-F238E27FC236}">
                <a16:creationId xmlns:a16="http://schemas.microsoft.com/office/drawing/2014/main" id="{096EC8A9-EB06-4F8B-A6AD-CB169BD6F78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67400" y="188913"/>
            <a:ext cx="2852738"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3656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287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0606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Box 2"/>
          <p:cNvSpPr txBox="1"/>
          <p:nvPr userDrawn="1"/>
        </p:nvSpPr>
        <p:spPr>
          <a:xfrm>
            <a:off x="0" y="-1"/>
            <a:ext cx="9144000" cy="1295997"/>
          </a:xfrm>
          <a:prstGeom prst="rect">
            <a:avLst/>
          </a:prstGeom>
          <a:solidFill>
            <a:srgbClr val="004964"/>
          </a:solidFill>
        </p:spPr>
        <p:txBody>
          <a:bodyPr wrap="square" rtlCol="0">
            <a:spAutoFit/>
          </a:bodyPr>
          <a:lstStyle/>
          <a:p>
            <a:endParaRPr lang="en-US" dirty="0"/>
          </a:p>
        </p:txBody>
      </p:sp>
      <p:pic>
        <p:nvPicPr>
          <p:cNvPr id="4" name="Picture 3" descr="FQM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171740"/>
            <a:ext cx="2123728" cy="953004"/>
          </a:xfrm>
          <a:prstGeom prst="rect">
            <a:avLst/>
          </a:prstGeom>
        </p:spPr>
      </p:pic>
    </p:spTree>
    <p:extLst>
      <p:ext uri="{BB962C8B-B14F-4D97-AF65-F5344CB8AC3E}">
        <p14:creationId xmlns:p14="http://schemas.microsoft.com/office/powerpoint/2010/main" val="211174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extBox 2"/>
          <p:cNvSpPr txBox="1"/>
          <p:nvPr userDrawn="1"/>
        </p:nvSpPr>
        <p:spPr>
          <a:xfrm>
            <a:off x="251520" y="220808"/>
            <a:ext cx="8640960" cy="467999"/>
          </a:xfrm>
          <a:prstGeom prst="rect">
            <a:avLst/>
          </a:prstGeom>
          <a:solidFill>
            <a:srgbClr val="004964"/>
          </a:solidFill>
        </p:spPr>
        <p:txBody>
          <a:bodyPr wrap="square" rtlCol="0">
            <a:spAutoFit/>
          </a:bodyPr>
          <a:lstStyle/>
          <a:p>
            <a:endParaRPr lang="en-US" dirty="0"/>
          </a:p>
        </p:txBody>
      </p:sp>
      <p:pic>
        <p:nvPicPr>
          <p:cNvPr id="4" name="Picture 3" descr="FQM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260648"/>
            <a:ext cx="789166" cy="354131"/>
          </a:xfrm>
          <a:prstGeom prst="rect">
            <a:avLst/>
          </a:prstGeom>
        </p:spPr>
      </p:pic>
    </p:spTree>
    <p:extLst>
      <p:ext uri="{BB962C8B-B14F-4D97-AF65-F5344CB8AC3E}">
        <p14:creationId xmlns:p14="http://schemas.microsoft.com/office/powerpoint/2010/main" val="1279529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9E1725-D717-4ED3-B05E-7690CF95AEA0}" type="datetimeFigureOut">
              <a:rPr lang="en-GB" smtClean="0"/>
              <a:t>05/12/2019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8FBF12-6AAD-4432-8821-D4D63D5BFA45}" type="slidenum">
              <a:rPr lang="en-GB" smtClean="0"/>
              <a:t>‹#›</a:t>
            </a:fld>
            <a:endParaRPr lang="en-GB"/>
          </a:p>
        </p:txBody>
      </p:sp>
    </p:spTree>
    <p:extLst>
      <p:ext uri="{BB962C8B-B14F-4D97-AF65-F5344CB8AC3E}">
        <p14:creationId xmlns:p14="http://schemas.microsoft.com/office/powerpoint/2010/main" val="1490732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Box 7">
            <a:extLst>
              <a:ext uri="{FF2B5EF4-FFF2-40B4-BE49-F238E27FC236}">
                <a16:creationId xmlns:a16="http://schemas.microsoft.com/office/drawing/2014/main" id="{DB365E05-F1A8-44C0-9358-9BF6AFFC0991}"/>
              </a:ext>
            </a:extLst>
          </p:cNvPr>
          <p:cNvSpPr txBox="1">
            <a:spLocks noChangeArrowheads="1"/>
          </p:cNvSpPr>
          <p:nvPr userDrawn="1"/>
        </p:nvSpPr>
        <p:spPr bwMode="auto">
          <a:xfrm>
            <a:off x="250825" y="220663"/>
            <a:ext cx="8642350" cy="468312"/>
          </a:xfrm>
          <a:prstGeom prst="rect">
            <a:avLst/>
          </a:prstGeom>
          <a:solidFill>
            <a:srgbClr val="00496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pic>
        <p:nvPicPr>
          <p:cNvPr id="1027" name="Picture 8" descr="FQM_Logo.png">
            <a:extLst>
              <a:ext uri="{FF2B5EF4-FFF2-40B4-BE49-F238E27FC236}">
                <a16:creationId xmlns:a16="http://schemas.microsoft.com/office/drawing/2014/main" id="{99740781-8EDE-4E4D-B5BD-04F18266A5E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23850" y="260350"/>
            <a:ext cx="788988"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9" r:id="rId1"/>
    <p:sldLayoutId id="2147483887" r:id="rId2"/>
    <p:sldLayoutId id="2147483888" r:id="rId3"/>
  </p:sldLayoutIdLst>
  <p:txStyles>
    <p:title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p:titleStyle>
    <p:bodyStyle>
      <a:lvl1pPr marL="342900" indent="-342900" algn="l" rtl="0" eaLnBrk="0" fontAlgn="base" hangingPunct="0">
        <a:spcBef>
          <a:spcPct val="20000"/>
        </a:spcBef>
        <a:spcAft>
          <a:spcPct val="0"/>
        </a:spcAft>
        <a:buBlip>
          <a:blip r:embed="rId6"/>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2"/>
          </a:solidFill>
          <a:latin typeface="+mn-lt"/>
        </a:defRPr>
      </a:lvl2pPr>
      <a:lvl3pPr marL="1143000" indent="-228600" algn="l" rtl="0" eaLnBrk="0" fontAlgn="base" hangingPunct="0">
        <a:spcBef>
          <a:spcPct val="20000"/>
        </a:spcBef>
        <a:spcAft>
          <a:spcPct val="0"/>
        </a:spcAft>
        <a:buChar char="•"/>
        <a:defRPr sz="2800">
          <a:solidFill>
            <a:schemeClr val="bg2"/>
          </a:solidFill>
          <a:latin typeface="+mn-lt"/>
        </a:defRPr>
      </a:lvl3pPr>
      <a:lvl4pPr marL="1600200" indent="-228600" algn="l" rtl="0" eaLnBrk="0" fontAlgn="base" hangingPunct="0">
        <a:spcBef>
          <a:spcPct val="20000"/>
        </a:spcBef>
        <a:spcAft>
          <a:spcPct val="0"/>
        </a:spcAft>
        <a:buChar char="–"/>
        <a:defRPr sz="2000">
          <a:solidFill>
            <a:schemeClr val="bg2"/>
          </a:solidFill>
          <a:latin typeface="Arial" charset="0"/>
        </a:defRPr>
      </a:lvl4pPr>
      <a:lvl5pPr marL="2057400" indent="-228600" algn="l" rtl="0" eaLnBrk="0" fontAlgn="base" hangingPunct="0">
        <a:spcBef>
          <a:spcPct val="20000"/>
        </a:spcBef>
        <a:spcAft>
          <a:spcPct val="0"/>
        </a:spcAft>
        <a:buChar char="»"/>
        <a:defRPr sz="2000">
          <a:solidFill>
            <a:schemeClr val="bg2"/>
          </a:solidFill>
          <a:latin typeface="Arial" charset="0"/>
        </a:defRPr>
      </a:lvl5pPr>
      <a:lvl6pPr marL="2514600" indent="-228600" algn="l" rtl="0" eaLnBrk="1" fontAlgn="base" hangingPunct="1">
        <a:spcBef>
          <a:spcPct val="20000"/>
        </a:spcBef>
        <a:spcAft>
          <a:spcPct val="0"/>
        </a:spcAft>
        <a:buChar char="»"/>
        <a:defRPr sz="2000">
          <a:solidFill>
            <a:schemeClr val="bg2"/>
          </a:solidFill>
          <a:latin typeface="Arial" charset="0"/>
        </a:defRPr>
      </a:lvl6pPr>
      <a:lvl7pPr marL="2971800" indent="-228600" algn="l" rtl="0" eaLnBrk="1" fontAlgn="base" hangingPunct="1">
        <a:spcBef>
          <a:spcPct val="20000"/>
        </a:spcBef>
        <a:spcAft>
          <a:spcPct val="0"/>
        </a:spcAft>
        <a:buChar char="»"/>
        <a:defRPr sz="2000">
          <a:solidFill>
            <a:schemeClr val="bg2"/>
          </a:solidFill>
          <a:latin typeface="Arial" charset="0"/>
        </a:defRPr>
      </a:lvl7pPr>
      <a:lvl8pPr marL="3429000" indent="-228600" algn="l" rtl="0" eaLnBrk="1" fontAlgn="base" hangingPunct="1">
        <a:spcBef>
          <a:spcPct val="20000"/>
        </a:spcBef>
        <a:spcAft>
          <a:spcPct val="0"/>
        </a:spcAft>
        <a:buChar char="»"/>
        <a:defRPr sz="2000">
          <a:solidFill>
            <a:schemeClr val="bg2"/>
          </a:solidFill>
          <a:latin typeface="Arial" charset="0"/>
        </a:defRPr>
      </a:lvl8pPr>
      <a:lvl9pPr marL="3886200" indent="-228600" algn="l" rtl="0" eaLnBrk="1" fontAlgn="base" hangingPunct="1">
        <a:spcBef>
          <a:spcPct val="20000"/>
        </a:spcBef>
        <a:spcAft>
          <a:spcPct val="0"/>
        </a:spcAft>
        <a:buChar char="»"/>
        <a:defRPr sz="2000">
          <a:solidFill>
            <a:schemeClr val="bg2"/>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79148C2-0A15-4D13-A90C-51A62B48F230}" type="datetimeFigureOut">
              <a:rPr lang="en-GB"/>
              <a:pPr>
                <a:defRPr/>
              </a:pPr>
              <a:t>05/12/2019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86EEB72-C6BA-43CB-8498-B388DF8766B9}" type="slidenum">
              <a:rPr lang="en-GB"/>
              <a:pPr>
                <a:defRPr/>
              </a:pPr>
              <a:t>‹#›</a:t>
            </a:fld>
            <a:endParaRPr lang="en-GB" dirty="0"/>
          </a:p>
        </p:txBody>
      </p:sp>
    </p:spTree>
    <p:extLst>
      <p:ext uri="{BB962C8B-B14F-4D97-AF65-F5344CB8AC3E}">
        <p14:creationId xmlns:p14="http://schemas.microsoft.com/office/powerpoint/2010/main" val="2574856860"/>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diagramData" Target="../diagrams/data17.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17" Type="http://schemas.microsoft.com/office/2007/relationships/diagramDrawing" Target="../diagrams/drawing17.xml"/><Relationship Id="rId2" Type="http://schemas.openxmlformats.org/officeDocument/2006/relationships/notesSlide" Target="../notesSlides/notesSlide17.xml"/><Relationship Id="rId16" Type="http://schemas.openxmlformats.org/officeDocument/2006/relationships/diagramColors" Target="../diagrams/colors17.xml"/><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5" Type="http://schemas.openxmlformats.org/officeDocument/2006/relationships/diagramQuickStyle" Target="../diagrams/quickStyle17.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 Id="rId14" Type="http://schemas.openxmlformats.org/officeDocument/2006/relationships/diagramLayout" Target="../diagrams/layout17.xml"/></Relationships>
</file>

<file path=ppt/slides/_rels/slide21.xml.rels><?xml version="1.0" encoding="UTF-8" standalone="yes"?>
<Relationships xmlns="http://schemas.openxmlformats.org/package/2006/relationships"><Relationship Id="rId8" Type="http://schemas.microsoft.com/office/2007/relationships/diagramDrawing" Target="../diagrams/drawing18.xml"/><Relationship Id="rId13" Type="http://schemas.microsoft.com/office/2007/relationships/diagramDrawing" Target="../diagrams/drawing19.xml"/><Relationship Id="rId3" Type="http://schemas.openxmlformats.org/officeDocument/2006/relationships/image" Target="../media/image2.jpeg"/><Relationship Id="rId7" Type="http://schemas.openxmlformats.org/officeDocument/2006/relationships/diagramColors" Target="../diagrams/colors18.xml"/><Relationship Id="rId12" Type="http://schemas.openxmlformats.org/officeDocument/2006/relationships/diagramColors" Target="../diagrams/colors1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8.xml"/><Relationship Id="rId11" Type="http://schemas.openxmlformats.org/officeDocument/2006/relationships/diagramQuickStyle" Target="../diagrams/quickStyle19.xml"/><Relationship Id="rId5" Type="http://schemas.openxmlformats.org/officeDocument/2006/relationships/diagramLayout" Target="../diagrams/layout18.xml"/><Relationship Id="rId10" Type="http://schemas.openxmlformats.org/officeDocument/2006/relationships/diagramLayout" Target="../diagrams/layout19.xml"/><Relationship Id="rId4" Type="http://schemas.openxmlformats.org/officeDocument/2006/relationships/diagramData" Target="../diagrams/data18.xml"/><Relationship Id="rId9" Type="http://schemas.openxmlformats.org/officeDocument/2006/relationships/diagramData" Target="../diagrams/data1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23.xml"/><Relationship Id="rId3" Type="http://schemas.openxmlformats.org/officeDocument/2006/relationships/diagramLayout" Target="../diagrams/layout22.xml"/><Relationship Id="rId7" Type="http://schemas.openxmlformats.org/officeDocument/2006/relationships/diagramData" Target="../diagrams/data23.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11" Type="http://schemas.microsoft.com/office/2007/relationships/diagramDrawing" Target="../diagrams/drawing23.xml"/><Relationship Id="rId5" Type="http://schemas.openxmlformats.org/officeDocument/2006/relationships/diagramColors" Target="../diagrams/colors22.xml"/><Relationship Id="rId10" Type="http://schemas.openxmlformats.org/officeDocument/2006/relationships/diagramColors" Target="../diagrams/colors23.xml"/><Relationship Id="rId4" Type="http://schemas.openxmlformats.org/officeDocument/2006/relationships/diagramQuickStyle" Target="../diagrams/quickStyle22.xml"/><Relationship Id="rId9" Type="http://schemas.openxmlformats.org/officeDocument/2006/relationships/diagramQuickStyle" Target="../diagrams/quickStyle23.xml"/></Relationships>
</file>

<file path=ppt/slides/_rels/slide25.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2.jpeg"/><Relationship Id="rId7" Type="http://schemas.openxmlformats.org/officeDocument/2006/relationships/diagramColors" Target="../diagrams/colors2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26.xml"/><Relationship Id="rId3" Type="http://schemas.openxmlformats.org/officeDocument/2006/relationships/diagramLayout" Target="../diagrams/layout25.xml"/><Relationship Id="rId7" Type="http://schemas.openxmlformats.org/officeDocument/2006/relationships/diagramData" Target="../diagrams/data26.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11" Type="http://schemas.microsoft.com/office/2007/relationships/diagramDrawing" Target="../diagrams/drawing26.xml"/><Relationship Id="rId5" Type="http://schemas.openxmlformats.org/officeDocument/2006/relationships/diagramColors" Target="../diagrams/colors25.xml"/><Relationship Id="rId10" Type="http://schemas.openxmlformats.org/officeDocument/2006/relationships/diagramColors" Target="../diagrams/colors26.xml"/><Relationship Id="rId4" Type="http://schemas.openxmlformats.org/officeDocument/2006/relationships/diagramQuickStyle" Target="../diagrams/quickStyle25.xml"/><Relationship Id="rId9" Type="http://schemas.openxmlformats.org/officeDocument/2006/relationships/diagramQuickStyle" Target="../diagrams/quickStyle2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32.xml"/><Relationship Id="rId3" Type="http://schemas.openxmlformats.org/officeDocument/2006/relationships/diagramLayout" Target="../diagrams/layout31.xml"/><Relationship Id="rId7" Type="http://schemas.openxmlformats.org/officeDocument/2006/relationships/diagramData" Target="../diagrams/data32.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11" Type="http://schemas.microsoft.com/office/2007/relationships/diagramDrawing" Target="../diagrams/drawing32.xml"/><Relationship Id="rId5" Type="http://schemas.openxmlformats.org/officeDocument/2006/relationships/diagramColors" Target="../diagrams/colors31.xml"/><Relationship Id="rId10" Type="http://schemas.openxmlformats.org/officeDocument/2006/relationships/diagramColors" Target="../diagrams/colors32.xml"/><Relationship Id="rId4" Type="http://schemas.openxmlformats.org/officeDocument/2006/relationships/diagramQuickStyle" Target="../diagrams/quickStyle31.xml"/><Relationship Id="rId9" Type="http://schemas.openxmlformats.org/officeDocument/2006/relationships/diagramQuickStyle" Target="../diagrams/quickStyle3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diagramData" Target="../diagrams/data46.xml"/><Relationship Id="rId3" Type="http://schemas.openxmlformats.org/officeDocument/2006/relationships/diagramData" Target="../diagrams/data45.xml"/><Relationship Id="rId7" Type="http://schemas.microsoft.com/office/2007/relationships/diagramDrawing" Target="../diagrams/drawing45.xml"/><Relationship Id="rId12" Type="http://schemas.microsoft.com/office/2007/relationships/diagramDrawing" Target="../diagrams/drawing46.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45.xml"/><Relationship Id="rId11" Type="http://schemas.openxmlformats.org/officeDocument/2006/relationships/diagramColors" Target="../diagrams/colors46.xml"/><Relationship Id="rId5" Type="http://schemas.openxmlformats.org/officeDocument/2006/relationships/diagramQuickStyle" Target="../diagrams/quickStyle45.xml"/><Relationship Id="rId10" Type="http://schemas.openxmlformats.org/officeDocument/2006/relationships/diagramQuickStyle" Target="../diagrams/quickStyle46.xml"/><Relationship Id="rId4" Type="http://schemas.openxmlformats.org/officeDocument/2006/relationships/diagramLayout" Target="../diagrams/layout45.xml"/><Relationship Id="rId9" Type="http://schemas.openxmlformats.org/officeDocument/2006/relationships/diagramLayout" Target="../diagrams/layout46.xml"/></Relationships>
</file>

<file path=ppt/slides/_rels/slide54.xml.rels><?xml version="1.0" encoding="UTF-8" standalone="yes"?>
<Relationships xmlns="http://schemas.openxmlformats.org/package/2006/relationships"><Relationship Id="rId3" Type="http://schemas.openxmlformats.org/officeDocument/2006/relationships/image" Target="../media/image23.jpg&amp;ehk=mELJh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5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hyperlink" Target="http://www.fqmtraining.vcom/" TargetMode="External"/><Relationship Id="rId4" Type="http://schemas.openxmlformats.org/officeDocument/2006/relationships/hyperlink" Target="http://www.fqmltd.com/"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jpeg"/><Relationship Id="rId7" Type="http://schemas.openxmlformats.org/officeDocument/2006/relationships/diagramColors" Target="../diagrams/colors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ucing ris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0502" y="5733256"/>
            <a:ext cx="2698834" cy="848864"/>
          </a:xfrm>
          <a:prstGeom prst="rect">
            <a:avLst/>
          </a:prstGeom>
        </p:spPr>
      </p:pic>
      <p:sp>
        <p:nvSpPr>
          <p:cNvPr id="6" name="TextBox 5"/>
          <p:cNvSpPr txBox="1"/>
          <p:nvPr/>
        </p:nvSpPr>
        <p:spPr>
          <a:xfrm>
            <a:off x="611560" y="2060848"/>
            <a:ext cx="7848872" cy="3111108"/>
          </a:xfrm>
          <a:prstGeom prst="rect">
            <a:avLst/>
          </a:prstGeom>
          <a:noFill/>
        </p:spPr>
        <p:txBody>
          <a:bodyPr wrap="square" rtlCol="0">
            <a:spAutoFit/>
          </a:bodyPr>
          <a:lstStyle/>
          <a:p>
            <a:pPr algn="ctr" eaLnBrk="1" hangingPunct="1"/>
            <a:r>
              <a:rPr lang="en-GB" altLang="en-US" sz="2400" b="1" dirty="0">
                <a:solidFill>
                  <a:srgbClr val="808080"/>
                </a:solidFill>
                <a:latin typeface="Verdana" panose="020B0604030504040204" pitchFamily="34" charset="0"/>
                <a:ea typeface="Verdana" panose="020B0604030504040204" pitchFamily="34" charset="0"/>
              </a:rPr>
              <a:t>Construction (Design and Management) Regulations 2015 </a:t>
            </a:r>
          </a:p>
          <a:p>
            <a:pPr algn="ctr" eaLnBrk="1" hangingPunct="1"/>
            <a:r>
              <a:rPr lang="en-GB" altLang="en-US" sz="2400" b="1" dirty="0">
                <a:solidFill>
                  <a:srgbClr val="808080"/>
                </a:solidFill>
                <a:latin typeface="Verdana" panose="020B0604030504040204" pitchFamily="34" charset="0"/>
                <a:ea typeface="Verdana" panose="020B0604030504040204" pitchFamily="34" charset="0"/>
              </a:rPr>
              <a:t>(CDM 2015)</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1" i="0" u="none" strike="noStrike" kern="1200" cap="none" spc="0" normalizeH="0" baseline="0" noProof="0" dirty="0">
              <a:ln>
                <a:noFill/>
              </a:ln>
              <a:solidFill>
                <a:srgbClr val="80808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808080"/>
                </a:solidFill>
                <a:effectLst/>
                <a:uLnTx/>
                <a:uFillTx/>
                <a:latin typeface="Verdana" panose="020B0604030504040204" pitchFamily="34" charset="0"/>
                <a:ea typeface="Verdana" panose="020B0604030504040204" pitchFamily="34" charset="0"/>
                <a:cs typeface="Verdana" panose="020B0604030504040204" pitchFamily="34" charset="0"/>
              </a:rPr>
              <a:t>Introduction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1" i="0" u="none" strike="noStrike" kern="1200" cap="none" spc="0" normalizeH="0" baseline="0" noProof="0" dirty="0">
              <a:ln>
                <a:noFill/>
              </a:ln>
              <a:solidFill>
                <a:srgbClr val="80808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808080"/>
                </a:solidFill>
                <a:effectLst/>
                <a:uLnTx/>
                <a:uFillTx/>
                <a:latin typeface="Verdana" panose="020B0604030504040204" pitchFamily="34" charset="0"/>
                <a:ea typeface="Verdana" panose="020B0604030504040204" pitchFamily="34" charset="0"/>
                <a:cs typeface="Verdana" panose="020B0604030504040204" pitchFamily="34" charset="0"/>
              </a:rPr>
              <a:t>Rev - April 2018</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1" i="0" u="none" strike="noStrike" kern="1200" cap="none" spc="0" normalizeH="0" baseline="0" noProof="0" dirty="0">
              <a:ln>
                <a:noFill/>
              </a:ln>
              <a:solidFill>
                <a:srgbClr val="003366"/>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78223D6C-0C6A-4BFF-9985-5A3261AE554E}"/>
              </a:ext>
            </a:extLst>
          </p:cNvPr>
          <p:cNvSpPr txBox="1">
            <a:spLocks noChangeArrowheads="1"/>
          </p:cNvSpPr>
          <p:nvPr/>
        </p:nvSpPr>
        <p:spPr>
          <a:xfrm>
            <a:off x="684213" y="134938"/>
            <a:ext cx="8069262" cy="557212"/>
          </a:xfrm>
        </p:spPr>
        <p:txBody>
          <a:bodyPr lIns="90360" tIns="44280" rIns="90360" bIns="44280" anchor="b">
            <a:spAutoFit/>
          </a:bodyPr>
          <a:lstStyle/>
          <a:p>
            <a:pPr algn="ct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ea typeface="+mj-ea"/>
                <a:cs typeface="+mj-cs"/>
              </a:rPr>
              <a:t>European and UK Legislation </a:t>
            </a:r>
          </a:p>
        </p:txBody>
      </p:sp>
      <p:sp>
        <p:nvSpPr>
          <p:cNvPr id="5" name="Rectangle 4">
            <a:extLst>
              <a:ext uri="{FF2B5EF4-FFF2-40B4-BE49-F238E27FC236}">
                <a16:creationId xmlns:a16="http://schemas.microsoft.com/office/drawing/2014/main" id="{1C673AD8-56CE-46E2-9F84-7C4EA006FD43}"/>
              </a:ext>
            </a:extLst>
          </p:cNvPr>
          <p:cNvSpPr/>
          <p:nvPr/>
        </p:nvSpPr>
        <p:spPr>
          <a:xfrm>
            <a:off x="323850" y="1025525"/>
            <a:ext cx="4537075" cy="461963"/>
          </a:xfrm>
          <a:prstGeom prst="rect">
            <a:avLst/>
          </a:prstGeom>
        </p:spPr>
        <p:txBody>
          <a:bodyPr>
            <a:spAutoFit/>
          </a:bodyPr>
          <a:lstStyle/>
          <a:p>
            <a:pPr algn="ctr" eaLnBrk="1" hangingPunct="1">
              <a:buFont typeface="Wingdings" pitchFamily="2" charset="2"/>
              <a:buNone/>
              <a:defRPr/>
            </a:pPr>
            <a:r>
              <a:rPr lang="en-US" sz="2400" dirty="0">
                <a:solidFill>
                  <a:schemeClr val="accent1">
                    <a:lumMod val="50000"/>
                  </a:schemeClr>
                </a:solidFill>
                <a:ea typeface="ＭＳ Ｐゴシック" pitchFamily="34" charset="-128"/>
                <a:sym typeface="Wingdings" panose="05000000000000000000" pitchFamily="2" charset="2"/>
              </a:rPr>
              <a:t>Approved Codes of Practice</a:t>
            </a:r>
          </a:p>
        </p:txBody>
      </p:sp>
      <p:graphicFrame>
        <p:nvGraphicFramePr>
          <p:cNvPr id="6" name="Content Placeholder 2">
            <a:extLst>
              <a:ext uri="{FF2B5EF4-FFF2-40B4-BE49-F238E27FC236}">
                <a16:creationId xmlns:a16="http://schemas.microsoft.com/office/drawing/2014/main" id="{2CDAE252-E19A-413D-8E7B-C5C40E48BE32}"/>
              </a:ext>
            </a:extLst>
          </p:cNvPr>
          <p:cNvGraphicFramePr>
            <a:graphicFrameLocks/>
          </p:cNvGraphicFramePr>
          <p:nvPr/>
        </p:nvGraphicFramePr>
        <p:xfrm>
          <a:off x="684213" y="1628801"/>
          <a:ext cx="7777162"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82C9F40B-0EB6-4885-AFE2-0BB1874DCCE7}"/>
              </a:ext>
            </a:extLst>
          </p:cNvPr>
          <p:cNvSpPr txBox="1">
            <a:spLocks noChangeArrowheads="1"/>
          </p:cNvSpPr>
          <p:nvPr/>
        </p:nvSpPr>
        <p:spPr>
          <a:xfrm>
            <a:off x="684213" y="134938"/>
            <a:ext cx="8069262" cy="557212"/>
          </a:xfrm>
        </p:spPr>
        <p:txBody>
          <a:bodyPr lIns="90360" tIns="44280" rIns="90360" bIns="44280" anchor="b">
            <a:spAutoFit/>
          </a:bodyPr>
          <a:lstStyle/>
          <a:p>
            <a:pPr algn="ctr" eaLnBrk="1" hangingPunct="1">
              <a:lnSpc>
                <a:spcPct val="7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ea typeface="+mj-ea"/>
                <a:cs typeface="+mj-cs"/>
              </a:rPr>
              <a:t>European and UK Legislation </a:t>
            </a:r>
          </a:p>
        </p:txBody>
      </p:sp>
      <p:sp>
        <p:nvSpPr>
          <p:cNvPr id="5" name="Rectangle 4">
            <a:extLst>
              <a:ext uri="{FF2B5EF4-FFF2-40B4-BE49-F238E27FC236}">
                <a16:creationId xmlns:a16="http://schemas.microsoft.com/office/drawing/2014/main" id="{B83E8631-B215-4BFD-8B80-FF2848F88FA5}"/>
              </a:ext>
            </a:extLst>
          </p:cNvPr>
          <p:cNvSpPr/>
          <p:nvPr/>
        </p:nvSpPr>
        <p:spPr>
          <a:xfrm>
            <a:off x="107950" y="930275"/>
            <a:ext cx="2484438" cy="461963"/>
          </a:xfrm>
          <a:prstGeom prst="rect">
            <a:avLst/>
          </a:prstGeom>
        </p:spPr>
        <p:txBody>
          <a:bodyPr>
            <a:spAutoFit/>
          </a:bodyPr>
          <a:lstStyle/>
          <a:p>
            <a:pPr algn="ctr" eaLnBrk="1" hangingPunct="1">
              <a:buFont typeface="Wingdings" pitchFamily="2" charset="2"/>
              <a:buNone/>
              <a:defRPr/>
            </a:pPr>
            <a:r>
              <a:rPr lang="en-US" sz="2400" dirty="0">
                <a:solidFill>
                  <a:schemeClr val="accent1">
                    <a:lumMod val="50000"/>
                  </a:schemeClr>
                </a:solidFill>
                <a:sym typeface="Wingdings" panose="05000000000000000000" pitchFamily="2" charset="2"/>
              </a:rPr>
              <a:t>Guidance</a:t>
            </a:r>
          </a:p>
        </p:txBody>
      </p:sp>
      <p:graphicFrame>
        <p:nvGraphicFramePr>
          <p:cNvPr id="6" name="Content Placeholder 2">
            <a:extLst>
              <a:ext uri="{FF2B5EF4-FFF2-40B4-BE49-F238E27FC236}">
                <a16:creationId xmlns:a16="http://schemas.microsoft.com/office/drawing/2014/main" id="{6019E55A-4D03-4746-9613-DBCBC4E05879}"/>
              </a:ext>
            </a:extLst>
          </p:cNvPr>
          <p:cNvGraphicFramePr>
            <a:graphicFrameLocks/>
          </p:cNvGraphicFramePr>
          <p:nvPr/>
        </p:nvGraphicFramePr>
        <p:xfrm>
          <a:off x="684213" y="1628801"/>
          <a:ext cx="7777162"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1E1AB716-02B8-4E37-A618-BADA9E3855CA}"/>
              </a:ext>
            </a:extLst>
          </p:cNvPr>
          <p:cNvSpPr txBox="1">
            <a:spLocks noChangeArrowheads="1"/>
          </p:cNvSpPr>
          <p:nvPr/>
        </p:nvSpPr>
        <p:spPr>
          <a:xfrm>
            <a:off x="684213" y="134938"/>
            <a:ext cx="8069262" cy="557212"/>
          </a:xfrm>
        </p:spPr>
        <p:txBody>
          <a:bodyPr lIns="90360" tIns="44280" rIns="90360" bIns="44280" anchor="b">
            <a:spAutoFit/>
          </a:bodyPr>
          <a:lstStyle/>
          <a:p>
            <a:pPr algn="ct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ea typeface="+mj-ea"/>
                <a:cs typeface="+mj-cs"/>
              </a:rPr>
              <a:t>Recent HSE Statistics - 1</a:t>
            </a:r>
          </a:p>
        </p:txBody>
      </p:sp>
      <p:sp>
        <p:nvSpPr>
          <p:cNvPr id="5" name="Rectangle 4">
            <a:extLst>
              <a:ext uri="{FF2B5EF4-FFF2-40B4-BE49-F238E27FC236}">
                <a16:creationId xmlns:a16="http://schemas.microsoft.com/office/drawing/2014/main" id="{FFD13E17-46B3-43A4-8566-65FC1D307C38}"/>
              </a:ext>
            </a:extLst>
          </p:cNvPr>
          <p:cNvSpPr/>
          <p:nvPr/>
        </p:nvSpPr>
        <p:spPr>
          <a:xfrm>
            <a:off x="684213" y="836613"/>
            <a:ext cx="7243762" cy="830262"/>
          </a:xfrm>
          <a:prstGeom prst="rect">
            <a:avLst/>
          </a:prstGeom>
        </p:spPr>
        <p:txBody>
          <a:bodyPr>
            <a:spAutoFit/>
          </a:bodyPr>
          <a:lstStyle/>
          <a:p>
            <a:pPr>
              <a:defRPr/>
            </a:pPr>
            <a:r>
              <a:rPr lang="en-GB" sz="2400" dirty="0">
                <a:solidFill>
                  <a:schemeClr val="accent1">
                    <a:lumMod val="50000"/>
                  </a:schemeClr>
                </a:solidFill>
              </a:rPr>
              <a:t>‘Fatal injuries remaining broadly level’ – Source: </a:t>
            </a:r>
          </a:p>
          <a:p>
            <a:pPr>
              <a:defRPr/>
            </a:pPr>
            <a:r>
              <a:rPr lang="en-GB" sz="2400" dirty="0">
                <a:solidFill>
                  <a:schemeClr val="accent1">
                    <a:lumMod val="50000"/>
                  </a:schemeClr>
                </a:solidFill>
              </a:rPr>
              <a:t>Health and Safety Executive – July 2018</a:t>
            </a:r>
          </a:p>
        </p:txBody>
      </p:sp>
      <p:graphicFrame>
        <p:nvGraphicFramePr>
          <p:cNvPr id="9" name="Diagram 8">
            <a:extLst>
              <a:ext uri="{FF2B5EF4-FFF2-40B4-BE49-F238E27FC236}">
                <a16:creationId xmlns:a16="http://schemas.microsoft.com/office/drawing/2014/main" id="{0322BF6F-B070-4219-8BAF-C97EA567D47C}"/>
              </a:ext>
            </a:extLst>
          </p:cNvPr>
          <p:cNvGraphicFramePr/>
          <p:nvPr/>
        </p:nvGraphicFramePr>
        <p:xfrm>
          <a:off x="466320" y="1628800"/>
          <a:ext cx="8211359" cy="2062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a:extLst>
              <a:ext uri="{FF2B5EF4-FFF2-40B4-BE49-F238E27FC236}">
                <a16:creationId xmlns:a16="http://schemas.microsoft.com/office/drawing/2014/main" id="{94282944-8FAE-4CC7-9E1A-4E96F6368454}"/>
              </a:ext>
            </a:extLst>
          </p:cNvPr>
          <p:cNvSpPr>
            <a:spLocks noChangeArrowheads="1"/>
          </p:cNvSpPr>
          <p:nvPr/>
        </p:nvSpPr>
        <p:spPr bwMode="auto">
          <a:xfrm>
            <a:off x="684213" y="3690938"/>
            <a:ext cx="3194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GB" altLang="en-US" sz="2400" dirty="0">
                <a:solidFill>
                  <a:schemeClr val="accent1">
                    <a:lumMod val="50000"/>
                  </a:schemeClr>
                </a:solidFill>
              </a:rPr>
              <a:t>Points to note include</a:t>
            </a:r>
            <a:r>
              <a:rPr lang="en-GB" altLang="en-US" dirty="0"/>
              <a:t>:</a:t>
            </a:r>
          </a:p>
        </p:txBody>
      </p:sp>
      <p:graphicFrame>
        <p:nvGraphicFramePr>
          <p:cNvPr id="11" name="Content Placeholder 7">
            <a:extLst>
              <a:ext uri="{FF2B5EF4-FFF2-40B4-BE49-F238E27FC236}">
                <a16:creationId xmlns:a16="http://schemas.microsoft.com/office/drawing/2014/main" id="{729D1633-7FEE-48B5-B724-59908650F479}"/>
              </a:ext>
            </a:extLst>
          </p:cNvPr>
          <p:cNvGraphicFramePr>
            <a:graphicFrameLocks/>
          </p:cNvGraphicFramePr>
          <p:nvPr/>
        </p:nvGraphicFramePr>
        <p:xfrm>
          <a:off x="684213" y="4122189"/>
          <a:ext cx="8136904" cy="25902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graphicEl>
                                              <a:dgm id="{AF6F098B-1519-472B-B0ED-537902D7D667}"/>
                                            </p:graphicEl>
                                          </p:spTgt>
                                        </p:tgtEl>
                                        <p:attrNameLst>
                                          <p:attrName>style.visibility</p:attrName>
                                        </p:attrNameLst>
                                      </p:cBhvr>
                                      <p:to>
                                        <p:strVal val="visible"/>
                                      </p:to>
                                    </p:set>
                                    <p:animEffect transition="in" filter="fade">
                                      <p:cBhvr>
                                        <p:cTn id="26" dur="1000"/>
                                        <p:tgtEl>
                                          <p:spTgt spid="11">
                                            <p:graphicEl>
                                              <a:dgm id="{AF6F098B-1519-472B-B0ED-537902D7D667}"/>
                                            </p:graphicEl>
                                          </p:spTgt>
                                        </p:tgtEl>
                                      </p:cBhvr>
                                    </p:animEffect>
                                    <p:anim calcmode="lin" valueType="num">
                                      <p:cBhvr>
                                        <p:cTn id="27" dur="1000" fill="hold"/>
                                        <p:tgtEl>
                                          <p:spTgt spid="11">
                                            <p:graphicEl>
                                              <a:dgm id="{AF6F098B-1519-472B-B0ED-537902D7D667}"/>
                                            </p:graphicEl>
                                          </p:spTgt>
                                        </p:tgtEl>
                                        <p:attrNameLst>
                                          <p:attrName>ppt_x</p:attrName>
                                        </p:attrNameLst>
                                      </p:cBhvr>
                                      <p:tavLst>
                                        <p:tav tm="0">
                                          <p:val>
                                            <p:strVal val="#ppt_x"/>
                                          </p:val>
                                        </p:tav>
                                        <p:tav tm="100000">
                                          <p:val>
                                            <p:strVal val="#ppt_x"/>
                                          </p:val>
                                        </p:tav>
                                      </p:tavLst>
                                    </p:anim>
                                    <p:anim calcmode="lin" valueType="num">
                                      <p:cBhvr>
                                        <p:cTn id="28" dur="1000" fill="hold"/>
                                        <p:tgtEl>
                                          <p:spTgt spid="11">
                                            <p:graphicEl>
                                              <a:dgm id="{AF6F098B-1519-472B-B0ED-537902D7D667}"/>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graphicEl>
                                              <a:dgm id="{88DC0E66-DB8C-4222-AA7F-229B3EC6BD44}"/>
                                            </p:graphicEl>
                                          </p:spTgt>
                                        </p:tgtEl>
                                        <p:attrNameLst>
                                          <p:attrName>style.visibility</p:attrName>
                                        </p:attrNameLst>
                                      </p:cBhvr>
                                      <p:to>
                                        <p:strVal val="visible"/>
                                      </p:to>
                                    </p:set>
                                    <p:animEffect transition="in" filter="fade">
                                      <p:cBhvr>
                                        <p:cTn id="33" dur="1000"/>
                                        <p:tgtEl>
                                          <p:spTgt spid="11">
                                            <p:graphicEl>
                                              <a:dgm id="{88DC0E66-DB8C-4222-AA7F-229B3EC6BD44}"/>
                                            </p:graphicEl>
                                          </p:spTgt>
                                        </p:tgtEl>
                                      </p:cBhvr>
                                    </p:animEffect>
                                    <p:anim calcmode="lin" valueType="num">
                                      <p:cBhvr>
                                        <p:cTn id="34" dur="1000" fill="hold"/>
                                        <p:tgtEl>
                                          <p:spTgt spid="11">
                                            <p:graphicEl>
                                              <a:dgm id="{88DC0E66-DB8C-4222-AA7F-229B3EC6BD44}"/>
                                            </p:graphicEl>
                                          </p:spTgt>
                                        </p:tgtEl>
                                        <p:attrNameLst>
                                          <p:attrName>ppt_x</p:attrName>
                                        </p:attrNameLst>
                                      </p:cBhvr>
                                      <p:tavLst>
                                        <p:tav tm="0">
                                          <p:val>
                                            <p:strVal val="#ppt_x"/>
                                          </p:val>
                                        </p:tav>
                                        <p:tav tm="100000">
                                          <p:val>
                                            <p:strVal val="#ppt_x"/>
                                          </p:val>
                                        </p:tav>
                                      </p:tavLst>
                                    </p:anim>
                                    <p:anim calcmode="lin" valueType="num">
                                      <p:cBhvr>
                                        <p:cTn id="35" dur="1000" fill="hold"/>
                                        <p:tgtEl>
                                          <p:spTgt spid="11">
                                            <p:graphicEl>
                                              <a:dgm id="{88DC0E66-DB8C-4222-AA7F-229B3EC6BD44}"/>
                                            </p:graphic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graphicEl>
                                              <a:dgm id="{5646CC23-1B16-4143-904B-D83252C04453}"/>
                                            </p:graphicEl>
                                          </p:spTgt>
                                        </p:tgtEl>
                                        <p:attrNameLst>
                                          <p:attrName>style.visibility</p:attrName>
                                        </p:attrNameLst>
                                      </p:cBhvr>
                                      <p:to>
                                        <p:strVal val="visible"/>
                                      </p:to>
                                    </p:set>
                                    <p:animEffect transition="in" filter="fade">
                                      <p:cBhvr>
                                        <p:cTn id="40" dur="1000"/>
                                        <p:tgtEl>
                                          <p:spTgt spid="11">
                                            <p:graphicEl>
                                              <a:dgm id="{5646CC23-1B16-4143-904B-D83252C04453}"/>
                                            </p:graphicEl>
                                          </p:spTgt>
                                        </p:tgtEl>
                                      </p:cBhvr>
                                    </p:animEffect>
                                    <p:anim calcmode="lin" valueType="num">
                                      <p:cBhvr>
                                        <p:cTn id="41" dur="1000" fill="hold"/>
                                        <p:tgtEl>
                                          <p:spTgt spid="11">
                                            <p:graphicEl>
                                              <a:dgm id="{5646CC23-1B16-4143-904B-D83252C04453}"/>
                                            </p:graphicEl>
                                          </p:spTgt>
                                        </p:tgtEl>
                                        <p:attrNameLst>
                                          <p:attrName>ppt_x</p:attrName>
                                        </p:attrNameLst>
                                      </p:cBhvr>
                                      <p:tavLst>
                                        <p:tav tm="0">
                                          <p:val>
                                            <p:strVal val="#ppt_x"/>
                                          </p:val>
                                        </p:tav>
                                        <p:tav tm="100000">
                                          <p:val>
                                            <p:strVal val="#ppt_x"/>
                                          </p:val>
                                        </p:tav>
                                      </p:tavLst>
                                    </p:anim>
                                    <p:anim calcmode="lin" valueType="num">
                                      <p:cBhvr>
                                        <p:cTn id="42" dur="1000" fill="hold"/>
                                        <p:tgtEl>
                                          <p:spTgt spid="11">
                                            <p:graphicEl>
                                              <a:dgm id="{5646CC23-1B16-4143-904B-D83252C04453}"/>
                                            </p:graphic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1">
                                            <p:graphicEl>
                                              <a:dgm id="{5E8A6F72-D066-4970-90B1-382D5BAED177}"/>
                                            </p:graphicEl>
                                          </p:spTgt>
                                        </p:tgtEl>
                                        <p:attrNameLst>
                                          <p:attrName>style.visibility</p:attrName>
                                        </p:attrNameLst>
                                      </p:cBhvr>
                                      <p:to>
                                        <p:strVal val="visible"/>
                                      </p:to>
                                    </p:set>
                                    <p:animEffect transition="in" filter="fade">
                                      <p:cBhvr>
                                        <p:cTn id="47" dur="1000"/>
                                        <p:tgtEl>
                                          <p:spTgt spid="11">
                                            <p:graphicEl>
                                              <a:dgm id="{5E8A6F72-D066-4970-90B1-382D5BAED177}"/>
                                            </p:graphicEl>
                                          </p:spTgt>
                                        </p:tgtEl>
                                      </p:cBhvr>
                                    </p:animEffect>
                                    <p:anim calcmode="lin" valueType="num">
                                      <p:cBhvr>
                                        <p:cTn id="48" dur="1000" fill="hold"/>
                                        <p:tgtEl>
                                          <p:spTgt spid="11">
                                            <p:graphicEl>
                                              <a:dgm id="{5E8A6F72-D066-4970-90B1-382D5BAED177}"/>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dgm id="{5E8A6F72-D066-4970-90B1-382D5BAED177}"/>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1">
                                            <p:graphicEl>
                                              <a:dgm id="{00827731-6DD5-4E7B-8D26-937EA1290853}"/>
                                            </p:graphicEl>
                                          </p:spTgt>
                                        </p:tgtEl>
                                        <p:attrNameLst>
                                          <p:attrName>style.visibility</p:attrName>
                                        </p:attrNameLst>
                                      </p:cBhvr>
                                      <p:to>
                                        <p:strVal val="visible"/>
                                      </p:to>
                                    </p:set>
                                    <p:animEffect transition="in" filter="fade">
                                      <p:cBhvr>
                                        <p:cTn id="54" dur="1000"/>
                                        <p:tgtEl>
                                          <p:spTgt spid="11">
                                            <p:graphicEl>
                                              <a:dgm id="{00827731-6DD5-4E7B-8D26-937EA1290853}"/>
                                            </p:graphicEl>
                                          </p:spTgt>
                                        </p:tgtEl>
                                      </p:cBhvr>
                                    </p:animEffect>
                                    <p:anim calcmode="lin" valueType="num">
                                      <p:cBhvr>
                                        <p:cTn id="55" dur="1000" fill="hold"/>
                                        <p:tgtEl>
                                          <p:spTgt spid="11">
                                            <p:graphicEl>
                                              <a:dgm id="{00827731-6DD5-4E7B-8D26-937EA1290853}"/>
                                            </p:graphicEl>
                                          </p:spTgt>
                                        </p:tgtEl>
                                        <p:attrNameLst>
                                          <p:attrName>ppt_x</p:attrName>
                                        </p:attrNameLst>
                                      </p:cBhvr>
                                      <p:tavLst>
                                        <p:tav tm="0">
                                          <p:val>
                                            <p:strVal val="#ppt_x"/>
                                          </p:val>
                                        </p:tav>
                                        <p:tav tm="100000">
                                          <p:val>
                                            <p:strVal val="#ppt_x"/>
                                          </p:val>
                                        </p:tav>
                                      </p:tavLst>
                                    </p:anim>
                                    <p:anim calcmode="lin" valueType="num">
                                      <p:cBhvr>
                                        <p:cTn id="56" dur="1000" fill="hold"/>
                                        <p:tgtEl>
                                          <p:spTgt spid="11">
                                            <p:graphicEl>
                                              <a:dgm id="{00827731-6DD5-4E7B-8D26-937EA129085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9" grpId="0">
        <p:bldAsOne/>
      </p:bldGraphic>
      <p:bldP spid="10" grpId="0"/>
      <p:bldGraphic spid="11"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61C38AC-9EF5-4574-9884-5492DFBDA7CD}"/>
              </a:ext>
            </a:extLst>
          </p:cNvPr>
          <p:cNvSpPr txBox="1">
            <a:spLocks noChangeArrowheads="1"/>
          </p:cNvSpPr>
          <p:nvPr/>
        </p:nvSpPr>
        <p:spPr>
          <a:xfrm>
            <a:off x="684213" y="134938"/>
            <a:ext cx="8069262" cy="557212"/>
          </a:xfrm>
        </p:spPr>
        <p:txBody>
          <a:bodyPr lIns="90360" tIns="44280" rIns="90360" bIns="44280" anchor="b">
            <a:spAutoFit/>
          </a:bodyPr>
          <a:lstStyle/>
          <a:p>
            <a:pPr algn="ctr" eaLnBrk="1" hangingPunct="1">
              <a:lnSpc>
                <a:spcPct val="7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ea typeface="+mj-ea"/>
                <a:cs typeface="+mj-cs"/>
              </a:rPr>
              <a:t>Recent HSE Statistics - 2 </a:t>
            </a:r>
          </a:p>
        </p:txBody>
      </p:sp>
      <p:pic>
        <p:nvPicPr>
          <p:cNvPr id="26627" name="Picture 5">
            <a:extLst>
              <a:ext uri="{FF2B5EF4-FFF2-40B4-BE49-F238E27FC236}">
                <a16:creationId xmlns:a16="http://schemas.microsoft.com/office/drawing/2014/main" id="{AFAF2303-BE76-4194-88FC-37EA6F7E946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557338"/>
            <a:ext cx="6591300"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B1EBA7E8-0295-4CBE-9A86-6E11CD57707C}"/>
              </a:ext>
            </a:extLst>
          </p:cNvPr>
          <p:cNvSpPr/>
          <p:nvPr/>
        </p:nvSpPr>
        <p:spPr>
          <a:xfrm>
            <a:off x="684213" y="836613"/>
            <a:ext cx="7243762" cy="461962"/>
          </a:xfrm>
          <a:prstGeom prst="rect">
            <a:avLst/>
          </a:prstGeom>
        </p:spPr>
        <p:txBody>
          <a:bodyPr>
            <a:spAutoFit/>
          </a:bodyPr>
          <a:lstStyle/>
          <a:p>
            <a:pPr>
              <a:defRPr/>
            </a:pPr>
            <a:r>
              <a:rPr lang="en-GB" sz="2400" dirty="0">
                <a:solidFill>
                  <a:schemeClr val="accent1">
                    <a:lumMod val="50000"/>
                  </a:schemeClr>
                </a:solidFill>
              </a:rPr>
              <a:t>Types of Fatal Injuries in Construction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26627"/>
                                        </p:tgtEl>
                                        <p:attrNameLst>
                                          <p:attrName>style.visibility</p:attrName>
                                        </p:attrNameLst>
                                      </p:cBhvr>
                                      <p:to>
                                        <p:strVal val="visible"/>
                                      </p:to>
                                    </p:set>
                                    <p:animEffect transition="in" filter="fade">
                                      <p:cBhvr>
                                        <p:cTn id="12" dur="1000"/>
                                        <p:tgtEl>
                                          <p:spTgt spid="26627"/>
                                        </p:tgtEl>
                                      </p:cBhvr>
                                    </p:animEffect>
                                    <p:anim calcmode="lin" valueType="num">
                                      <p:cBhvr>
                                        <p:cTn id="13" dur="1000" fill="hold"/>
                                        <p:tgtEl>
                                          <p:spTgt spid="26627"/>
                                        </p:tgtEl>
                                        <p:attrNameLst>
                                          <p:attrName>ppt_x</p:attrName>
                                        </p:attrNameLst>
                                      </p:cBhvr>
                                      <p:tavLst>
                                        <p:tav tm="0">
                                          <p:val>
                                            <p:strVal val="#ppt_x"/>
                                          </p:val>
                                        </p:tav>
                                        <p:tav tm="100000">
                                          <p:val>
                                            <p:strVal val="#ppt_x"/>
                                          </p:val>
                                        </p:tav>
                                      </p:tavLst>
                                    </p:anim>
                                    <p:anim calcmode="lin" valueType="num">
                                      <p:cBhvr>
                                        <p:cTn id="14" dur="1000" fill="hold"/>
                                        <p:tgtEl>
                                          <p:spTgt spid="266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9EC8146D-2FFE-4BE1-B26E-27D794BB596E}"/>
              </a:ext>
            </a:extLst>
          </p:cNvPr>
          <p:cNvSpPr txBox="1">
            <a:spLocks noChangeArrowheads="1"/>
          </p:cNvSpPr>
          <p:nvPr/>
        </p:nvSpPr>
        <p:spPr>
          <a:xfrm>
            <a:off x="684213" y="134938"/>
            <a:ext cx="8069262" cy="557212"/>
          </a:xfrm>
        </p:spPr>
        <p:txBody>
          <a:bodyPr lIns="90360" tIns="44280" rIns="90360" bIns="44280" anchor="b">
            <a:spAutoFit/>
          </a:bodyPr>
          <a:lstStyle/>
          <a:p>
            <a:pPr algn="ct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ea typeface="+mj-ea"/>
                <a:cs typeface="+mj-cs"/>
              </a:rPr>
              <a:t>Recent HSE Statistics - 3</a:t>
            </a:r>
          </a:p>
        </p:txBody>
      </p:sp>
      <p:pic>
        <p:nvPicPr>
          <p:cNvPr id="28675" name="Picture 2">
            <a:extLst>
              <a:ext uri="{FF2B5EF4-FFF2-40B4-BE49-F238E27FC236}">
                <a16:creationId xmlns:a16="http://schemas.microsoft.com/office/drawing/2014/main" id="{EA8F9E99-F1E0-4ABB-9821-9052981C85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628775"/>
            <a:ext cx="6931025" cy="452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3CE0F06-F8DC-422B-B18D-45C756894BE4}"/>
              </a:ext>
            </a:extLst>
          </p:cNvPr>
          <p:cNvSpPr/>
          <p:nvPr/>
        </p:nvSpPr>
        <p:spPr>
          <a:xfrm>
            <a:off x="323850" y="836613"/>
            <a:ext cx="8351838" cy="461962"/>
          </a:xfrm>
          <a:prstGeom prst="rect">
            <a:avLst/>
          </a:prstGeom>
        </p:spPr>
        <p:txBody>
          <a:bodyPr>
            <a:spAutoFit/>
          </a:bodyPr>
          <a:lstStyle/>
          <a:p>
            <a:pPr>
              <a:defRPr/>
            </a:pPr>
            <a:r>
              <a:rPr lang="en-GB" sz="2400" dirty="0">
                <a:solidFill>
                  <a:schemeClr val="accent1">
                    <a:lumMod val="50000"/>
                  </a:schemeClr>
                </a:solidFill>
              </a:rPr>
              <a:t>Proportion (%) of Fatalities in Various Construction Activities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28675"/>
                                        </p:tgtEl>
                                        <p:attrNameLst>
                                          <p:attrName>style.visibility</p:attrName>
                                        </p:attrNameLst>
                                      </p:cBhvr>
                                      <p:to>
                                        <p:strVal val="visible"/>
                                      </p:to>
                                    </p:set>
                                    <p:animEffect transition="in" filter="fade">
                                      <p:cBhvr>
                                        <p:cTn id="12" dur="1000"/>
                                        <p:tgtEl>
                                          <p:spTgt spid="28675"/>
                                        </p:tgtEl>
                                      </p:cBhvr>
                                    </p:animEffect>
                                    <p:anim calcmode="lin" valueType="num">
                                      <p:cBhvr>
                                        <p:cTn id="13" dur="1000" fill="hold"/>
                                        <p:tgtEl>
                                          <p:spTgt spid="28675"/>
                                        </p:tgtEl>
                                        <p:attrNameLst>
                                          <p:attrName>ppt_x</p:attrName>
                                        </p:attrNameLst>
                                      </p:cBhvr>
                                      <p:tavLst>
                                        <p:tav tm="0">
                                          <p:val>
                                            <p:strVal val="#ppt_x"/>
                                          </p:val>
                                        </p:tav>
                                        <p:tav tm="100000">
                                          <p:val>
                                            <p:strVal val="#ppt_x"/>
                                          </p:val>
                                        </p:tav>
                                      </p:tavLst>
                                    </p:anim>
                                    <p:anim calcmode="lin" valueType="num">
                                      <p:cBhvr>
                                        <p:cTn id="14" dur="1000" fill="hold"/>
                                        <p:tgtEl>
                                          <p:spTgt spid="286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370DE8ED-60C7-49CD-BC1F-04D0AABA6267}"/>
              </a:ext>
            </a:extLst>
          </p:cNvPr>
          <p:cNvSpPr txBox="1">
            <a:spLocks noChangeArrowheads="1"/>
          </p:cNvSpPr>
          <p:nvPr/>
        </p:nvSpPr>
        <p:spPr>
          <a:xfrm>
            <a:off x="684213" y="134938"/>
            <a:ext cx="8069262" cy="557212"/>
          </a:xfrm>
        </p:spPr>
        <p:txBody>
          <a:bodyPr lIns="90360" tIns="44280" rIns="90360" bIns="44280" anchor="b">
            <a:spAutoFit/>
          </a:bodyPr>
          <a:lstStyle/>
          <a:p>
            <a:pPr algn="ctr" eaLnBrk="1" hangingPunct="1">
              <a:lnSpc>
                <a:spcPct val="7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ea typeface="+mj-ea"/>
                <a:cs typeface="+mj-cs"/>
              </a:rPr>
              <a:t>Recent HSE Statistics - 4 </a:t>
            </a:r>
          </a:p>
        </p:txBody>
      </p:sp>
      <p:sp>
        <p:nvSpPr>
          <p:cNvPr id="5" name="Rectangle 4">
            <a:extLst>
              <a:ext uri="{FF2B5EF4-FFF2-40B4-BE49-F238E27FC236}">
                <a16:creationId xmlns:a16="http://schemas.microsoft.com/office/drawing/2014/main" id="{F779D58C-B4AC-47C8-A074-843CC7D612D6}"/>
              </a:ext>
            </a:extLst>
          </p:cNvPr>
          <p:cNvSpPr/>
          <p:nvPr/>
        </p:nvSpPr>
        <p:spPr>
          <a:xfrm>
            <a:off x="684213" y="836613"/>
            <a:ext cx="7243762" cy="461962"/>
          </a:xfrm>
          <a:prstGeom prst="rect">
            <a:avLst/>
          </a:prstGeom>
        </p:spPr>
        <p:txBody>
          <a:bodyPr>
            <a:spAutoFit/>
          </a:bodyPr>
          <a:lstStyle/>
          <a:p>
            <a:pPr>
              <a:defRPr/>
            </a:pPr>
            <a:endParaRPr lang="en-GB" sz="2400" dirty="0">
              <a:solidFill>
                <a:schemeClr val="accent1">
                  <a:lumMod val="50000"/>
                </a:schemeClr>
              </a:solidFill>
            </a:endParaRPr>
          </a:p>
        </p:txBody>
      </p:sp>
      <p:sp>
        <p:nvSpPr>
          <p:cNvPr id="30724" name="Rectangle 9">
            <a:extLst>
              <a:ext uri="{FF2B5EF4-FFF2-40B4-BE49-F238E27FC236}">
                <a16:creationId xmlns:a16="http://schemas.microsoft.com/office/drawing/2014/main" id="{2E40E557-6507-4F80-8A92-CF62DBFA1DE7}"/>
              </a:ext>
            </a:extLst>
          </p:cNvPr>
          <p:cNvSpPr>
            <a:spLocks noChangeArrowheads="1"/>
          </p:cNvSpPr>
          <p:nvPr/>
        </p:nvSpPr>
        <p:spPr bwMode="auto">
          <a:xfrm>
            <a:off x="684213" y="28527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en-US"/>
          </a:p>
        </p:txBody>
      </p:sp>
      <p:pic>
        <p:nvPicPr>
          <p:cNvPr id="30725" name="Picture 1">
            <a:extLst>
              <a:ext uri="{FF2B5EF4-FFF2-40B4-BE49-F238E27FC236}">
                <a16:creationId xmlns:a16="http://schemas.microsoft.com/office/drawing/2014/main" id="{7FE4AF97-B55E-4692-862C-758B6150C2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473200"/>
            <a:ext cx="6999288"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5212A2F6-7392-46B2-A33B-437DBFD818EF}"/>
              </a:ext>
            </a:extLst>
          </p:cNvPr>
          <p:cNvSpPr/>
          <p:nvPr/>
        </p:nvSpPr>
        <p:spPr>
          <a:xfrm>
            <a:off x="684213" y="836613"/>
            <a:ext cx="7243762" cy="461962"/>
          </a:xfrm>
          <a:prstGeom prst="rect">
            <a:avLst/>
          </a:prstGeom>
        </p:spPr>
        <p:txBody>
          <a:bodyPr>
            <a:spAutoFit/>
          </a:bodyPr>
          <a:lstStyle/>
          <a:p>
            <a:pPr>
              <a:defRPr/>
            </a:pPr>
            <a:r>
              <a:rPr lang="en-GB" sz="2400" dirty="0">
                <a:solidFill>
                  <a:schemeClr val="accent1">
                    <a:lumMod val="50000"/>
                  </a:schemeClr>
                </a:solidFill>
              </a:rPr>
              <a:t>Causes of Major Injuries in Construction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0725"/>
                                        </p:tgtEl>
                                        <p:attrNameLst>
                                          <p:attrName>style.visibility</p:attrName>
                                        </p:attrNameLst>
                                      </p:cBhvr>
                                      <p:to>
                                        <p:strVal val="visible"/>
                                      </p:to>
                                    </p:set>
                                    <p:animEffect transition="in" filter="fade">
                                      <p:cBhvr>
                                        <p:cTn id="14" dur="1000"/>
                                        <p:tgtEl>
                                          <p:spTgt spid="30725"/>
                                        </p:tgtEl>
                                      </p:cBhvr>
                                    </p:animEffect>
                                    <p:anim calcmode="lin" valueType="num">
                                      <p:cBhvr>
                                        <p:cTn id="15" dur="1000" fill="hold"/>
                                        <p:tgtEl>
                                          <p:spTgt spid="30725"/>
                                        </p:tgtEl>
                                        <p:attrNameLst>
                                          <p:attrName>ppt_x</p:attrName>
                                        </p:attrNameLst>
                                      </p:cBhvr>
                                      <p:tavLst>
                                        <p:tav tm="0">
                                          <p:val>
                                            <p:strVal val="#ppt_x"/>
                                          </p:val>
                                        </p:tav>
                                        <p:tav tm="100000">
                                          <p:val>
                                            <p:strVal val="#ppt_x"/>
                                          </p:val>
                                        </p:tav>
                                      </p:tavLst>
                                    </p:anim>
                                    <p:anim calcmode="lin" valueType="num">
                                      <p:cBhvr>
                                        <p:cTn id="16" dur="1000" fill="hold"/>
                                        <p:tgtEl>
                                          <p:spTgt spid="307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1E1AB716-02B8-4E37-A618-BADA9E3855CA}"/>
              </a:ext>
            </a:extLst>
          </p:cNvPr>
          <p:cNvSpPr txBox="1">
            <a:spLocks noChangeArrowheads="1"/>
          </p:cNvSpPr>
          <p:nvPr/>
        </p:nvSpPr>
        <p:spPr>
          <a:xfrm>
            <a:off x="684213" y="134938"/>
            <a:ext cx="8069262" cy="557212"/>
          </a:xfrm>
        </p:spPr>
        <p:txBody>
          <a:bodyPr lIns="90360" tIns="44280" rIns="90360" bIns="44280" anchor="b">
            <a:spAutoFit/>
          </a:bodyPr>
          <a:lstStyle/>
          <a:p>
            <a:pPr algn="ct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ea typeface="+mj-ea"/>
                <a:cs typeface="+mj-cs"/>
              </a:rPr>
              <a:t>Recent HSE Statistics - 5</a:t>
            </a:r>
          </a:p>
        </p:txBody>
      </p:sp>
      <p:sp>
        <p:nvSpPr>
          <p:cNvPr id="10" name="Rectangle 9">
            <a:extLst>
              <a:ext uri="{FF2B5EF4-FFF2-40B4-BE49-F238E27FC236}">
                <a16:creationId xmlns:a16="http://schemas.microsoft.com/office/drawing/2014/main" id="{94282944-8FAE-4CC7-9E1A-4E96F6368454}"/>
              </a:ext>
            </a:extLst>
          </p:cNvPr>
          <p:cNvSpPr>
            <a:spLocks noChangeArrowheads="1"/>
          </p:cNvSpPr>
          <p:nvPr/>
        </p:nvSpPr>
        <p:spPr bwMode="auto">
          <a:xfrm>
            <a:off x="684213" y="836613"/>
            <a:ext cx="4527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GB" altLang="en-US" sz="2400" dirty="0">
                <a:solidFill>
                  <a:schemeClr val="accent1">
                    <a:lumMod val="50000"/>
                  </a:schemeClr>
                </a:solidFill>
              </a:rPr>
              <a:t>Other relevant statistics include</a:t>
            </a:r>
            <a:r>
              <a:rPr lang="en-GB" altLang="en-US" dirty="0"/>
              <a:t>:</a:t>
            </a:r>
          </a:p>
        </p:txBody>
      </p:sp>
      <p:graphicFrame>
        <p:nvGraphicFramePr>
          <p:cNvPr id="11" name="Content Placeholder 7">
            <a:extLst>
              <a:ext uri="{FF2B5EF4-FFF2-40B4-BE49-F238E27FC236}">
                <a16:creationId xmlns:a16="http://schemas.microsoft.com/office/drawing/2014/main" id="{729D1633-7FEE-48B5-B724-59908650F479}"/>
              </a:ext>
            </a:extLst>
          </p:cNvPr>
          <p:cNvGraphicFramePr>
            <a:graphicFrameLocks/>
          </p:cNvGraphicFramePr>
          <p:nvPr/>
        </p:nvGraphicFramePr>
        <p:xfrm>
          <a:off x="684213" y="1443236"/>
          <a:ext cx="8136904" cy="52692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graphicEl>
                                              <a:dgm id="{AF6F098B-1519-472B-B0ED-537902D7D667}"/>
                                            </p:graphicEl>
                                          </p:spTgt>
                                        </p:tgtEl>
                                        <p:attrNameLst>
                                          <p:attrName>style.visibility</p:attrName>
                                        </p:attrNameLst>
                                      </p:cBhvr>
                                      <p:to>
                                        <p:strVal val="visible"/>
                                      </p:to>
                                    </p:set>
                                    <p:animEffect transition="in" filter="fade">
                                      <p:cBhvr>
                                        <p:cTn id="14" dur="1000"/>
                                        <p:tgtEl>
                                          <p:spTgt spid="11">
                                            <p:graphicEl>
                                              <a:dgm id="{AF6F098B-1519-472B-B0ED-537902D7D667}"/>
                                            </p:graphicEl>
                                          </p:spTgt>
                                        </p:tgtEl>
                                      </p:cBhvr>
                                    </p:animEffect>
                                    <p:anim calcmode="lin" valueType="num">
                                      <p:cBhvr>
                                        <p:cTn id="15" dur="1000" fill="hold"/>
                                        <p:tgtEl>
                                          <p:spTgt spid="11">
                                            <p:graphicEl>
                                              <a:dgm id="{AF6F098B-1519-472B-B0ED-537902D7D667}"/>
                                            </p:graphicEl>
                                          </p:spTgt>
                                        </p:tgtEl>
                                        <p:attrNameLst>
                                          <p:attrName>ppt_x</p:attrName>
                                        </p:attrNameLst>
                                      </p:cBhvr>
                                      <p:tavLst>
                                        <p:tav tm="0">
                                          <p:val>
                                            <p:strVal val="#ppt_x"/>
                                          </p:val>
                                        </p:tav>
                                        <p:tav tm="100000">
                                          <p:val>
                                            <p:strVal val="#ppt_x"/>
                                          </p:val>
                                        </p:tav>
                                      </p:tavLst>
                                    </p:anim>
                                    <p:anim calcmode="lin" valueType="num">
                                      <p:cBhvr>
                                        <p:cTn id="16" dur="1000" fill="hold"/>
                                        <p:tgtEl>
                                          <p:spTgt spid="11">
                                            <p:graphicEl>
                                              <a:dgm id="{AF6F098B-1519-472B-B0ED-537902D7D667}"/>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graphicEl>
                                              <a:dgm id="{88DC0E66-DB8C-4222-AA7F-229B3EC6BD44}"/>
                                            </p:graphicEl>
                                          </p:spTgt>
                                        </p:tgtEl>
                                        <p:attrNameLst>
                                          <p:attrName>style.visibility</p:attrName>
                                        </p:attrNameLst>
                                      </p:cBhvr>
                                      <p:to>
                                        <p:strVal val="visible"/>
                                      </p:to>
                                    </p:set>
                                    <p:animEffect transition="in" filter="fade">
                                      <p:cBhvr>
                                        <p:cTn id="21" dur="1000"/>
                                        <p:tgtEl>
                                          <p:spTgt spid="11">
                                            <p:graphicEl>
                                              <a:dgm id="{88DC0E66-DB8C-4222-AA7F-229B3EC6BD44}"/>
                                            </p:graphicEl>
                                          </p:spTgt>
                                        </p:tgtEl>
                                      </p:cBhvr>
                                    </p:animEffect>
                                    <p:anim calcmode="lin" valueType="num">
                                      <p:cBhvr>
                                        <p:cTn id="22" dur="1000" fill="hold"/>
                                        <p:tgtEl>
                                          <p:spTgt spid="11">
                                            <p:graphicEl>
                                              <a:dgm id="{88DC0E66-DB8C-4222-AA7F-229B3EC6BD44}"/>
                                            </p:graphicEl>
                                          </p:spTgt>
                                        </p:tgtEl>
                                        <p:attrNameLst>
                                          <p:attrName>ppt_x</p:attrName>
                                        </p:attrNameLst>
                                      </p:cBhvr>
                                      <p:tavLst>
                                        <p:tav tm="0">
                                          <p:val>
                                            <p:strVal val="#ppt_x"/>
                                          </p:val>
                                        </p:tav>
                                        <p:tav tm="100000">
                                          <p:val>
                                            <p:strVal val="#ppt_x"/>
                                          </p:val>
                                        </p:tav>
                                      </p:tavLst>
                                    </p:anim>
                                    <p:anim calcmode="lin" valueType="num">
                                      <p:cBhvr>
                                        <p:cTn id="23" dur="1000" fill="hold"/>
                                        <p:tgtEl>
                                          <p:spTgt spid="11">
                                            <p:graphicEl>
                                              <a:dgm id="{88DC0E66-DB8C-4222-AA7F-229B3EC6BD44}"/>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graphicEl>
                                              <a:dgm id="{5646CC23-1B16-4143-904B-D83252C04453}"/>
                                            </p:graphicEl>
                                          </p:spTgt>
                                        </p:tgtEl>
                                        <p:attrNameLst>
                                          <p:attrName>style.visibility</p:attrName>
                                        </p:attrNameLst>
                                      </p:cBhvr>
                                      <p:to>
                                        <p:strVal val="visible"/>
                                      </p:to>
                                    </p:set>
                                    <p:animEffect transition="in" filter="fade">
                                      <p:cBhvr>
                                        <p:cTn id="28" dur="1000"/>
                                        <p:tgtEl>
                                          <p:spTgt spid="11">
                                            <p:graphicEl>
                                              <a:dgm id="{5646CC23-1B16-4143-904B-D83252C04453}"/>
                                            </p:graphicEl>
                                          </p:spTgt>
                                        </p:tgtEl>
                                      </p:cBhvr>
                                    </p:animEffect>
                                    <p:anim calcmode="lin" valueType="num">
                                      <p:cBhvr>
                                        <p:cTn id="29" dur="1000" fill="hold"/>
                                        <p:tgtEl>
                                          <p:spTgt spid="11">
                                            <p:graphicEl>
                                              <a:dgm id="{5646CC23-1B16-4143-904B-D83252C04453}"/>
                                            </p:graphicEl>
                                          </p:spTgt>
                                        </p:tgtEl>
                                        <p:attrNameLst>
                                          <p:attrName>ppt_x</p:attrName>
                                        </p:attrNameLst>
                                      </p:cBhvr>
                                      <p:tavLst>
                                        <p:tav tm="0">
                                          <p:val>
                                            <p:strVal val="#ppt_x"/>
                                          </p:val>
                                        </p:tav>
                                        <p:tav tm="100000">
                                          <p:val>
                                            <p:strVal val="#ppt_x"/>
                                          </p:val>
                                        </p:tav>
                                      </p:tavLst>
                                    </p:anim>
                                    <p:anim calcmode="lin" valueType="num">
                                      <p:cBhvr>
                                        <p:cTn id="30" dur="1000" fill="hold"/>
                                        <p:tgtEl>
                                          <p:spTgt spid="11">
                                            <p:graphicEl>
                                              <a:dgm id="{5646CC23-1B16-4143-904B-D83252C04453}"/>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graphicEl>
                                              <a:dgm id="{5E8A6F72-D066-4970-90B1-382D5BAED177}"/>
                                            </p:graphicEl>
                                          </p:spTgt>
                                        </p:tgtEl>
                                        <p:attrNameLst>
                                          <p:attrName>style.visibility</p:attrName>
                                        </p:attrNameLst>
                                      </p:cBhvr>
                                      <p:to>
                                        <p:strVal val="visible"/>
                                      </p:to>
                                    </p:set>
                                    <p:animEffect transition="in" filter="fade">
                                      <p:cBhvr>
                                        <p:cTn id="35" dur="1000"/>
                                        <p:tgtEl>
                                          <p:spTgt spid="11">
                                            <p:graphicEl>
                                              <a:dgm id="{5E8A6F72-D066-4970-90B1-382D5BAED177}"/>
                                            </p:graphicEl>
                                          </p:spTgt>
                                        </p:tgtEl>
                                      </p:cBhvr>
                                    </p:animEffect>
                                    <p:anim calcmode="lin" valueType="num">
                                      <p:cBhvr>
                                        <p:cTn id="36" dur="1000" fill="hold"/>
                                        <p:tgtEl>
                                          <p:spTgt spid="11">
                                            <p:graphicEl>
                                              <a:dgm id="{5E8A6F72-D066-4970-90B1-382D5BAED177}"/>
                                            </p:graphicEl>
                                          </p:spTgt>
                                        </p:tgtEl>
                                        <p:attrNameLst>
                                          <p:attrName>ppt_x</p:attrName>
                                        </p:attrNameLst>
                                      </p:cBhvr>
                                      <p:tavLst>
                                        <p:tav tm="0">
                                          <p:val>
                                            <p:strVal val="#ppt_x"/>
                                          </p:val>
                                        </p:tav>
                                        <p:tav tm="100000">
                                          <p:val>
                                            <p:strVal val="#ppt_x"/>
                                          </p:val>
                                        </p:tav>
                                      </p:tavLst>
                                    </p:anim>
                                    <p:anim calcmode="lin" valueType="num">
                                      <p:cBhvr>
                                        <p:cTn id="37" dur="1000" fill="hold"/>
                                        <p:tgtEl>
                                          <p:spTgt spid="11">
                                            <p:graphicEl>
                                              <a:dgm id="{5E8A6F72-D066-4970-90B1-382D5BAED177}"/>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graphicEl>
                                              <a:dgm id="{00827731-6DD5-4E7B-8D26-937EA1290853}"/>
                                            </p:graphicEl>
                                          </p:spTgt>
                                        </p:tgtEl>
                                        <p:attrNameLst>
                                          <p:attrName>style.visibility</p:attrName>
                                        </p:attrNameLst>
                                      </p:cBhvr>
                                      <p:to>
                                        <p:strVal val="visible"/>
                                      </p:to>
                                    </p:set>
                                    <p:animEffect transition="in" filter="fade">
                                      <p:cBhvr>
                                        <p:cTn id="42" dur="1000"/>
                                        <p:tgtEl>
                                          <p:spTgt spid="11">
                                            <p:graphicEl>
                                              <a:dgm id="{00827731-6DD5-4E7B-8D26-937EA1290853}"/>
                                            </p:graphicEl>
                                          </p:spTgt>
                                        </p:tgtEl>
                                      </p:cBhvr>
                                    </p:animEffect>
                                    <p:anim calcmode="lin" valueType="num">
                                      <p:cBhvr>
                                        <p:cTn id="43" dur="1000" fill="hold"/>
                                        <p:tgtEl>
                                          <p:spTgt spid="11">
                                            <p:graphicEl>
                                              <a:dgm id="{00827731-6DD5-4E7B-8D26-937EA1290853}"/>
                                            </p:graphicEl>
                                          </p:spTgt>
                                        </p:tgtEl>
                                        <p:attrNameLst>
                                          <p:attrName>ppt_x</p:attrName>
                                        </p:attrNameLst>
                                      </p:cBhvr>
                                      <p:tavLst>
                                        <p:tav tm="0">
                                          <p:val>
                                            <p:strVal val="#ppt_x"/>
                                          </p:val>
                                        </p:tav>
                                        <p:tav tm="100000">
                                          <p:val>
                                            <p:strVal val="#ppt_x"/>
                                          </p:val>
                                        </p:tav>
                                      </p:tavLst>
                                    </p:anim>
                                    <p:anim calcmode="lin" valueType="num">
                                      <p:cBhvr>
                                        <p:cTn id="44" dur="1000" fill="hold"/>
                                        <p:tgtEl>
                                          <p:spTgt spid="11">
                                            <p:graphicEl>
                                              <a:dgm id="{00827731-6DD5-4E7B-8D26-937EA129085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11"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1E1AB716-02B8-4E37-A618-BADA9E3855CA}"/>
              </a:ext>
            </a:extLst>
          </p:cNvPr>
          <p:cNvSpPr txBox="1">
            <a:spLocks noChangeArrowheads="1"/>
          </p:cNvSpPr>
          <p:nvPr/>
        </p:nvSpPr>
        <p:spPr>
          <a:xfrm>
            <a:off x="684213" y="134938"/>
            <a:ext cx="8069262" cy="557212"/>
          </a:xfrm>
        </p:spPr>
        <p:txBody>
          <a:bodyPr lIns="90360" tIns="44280" rIns="90360" bIns="44280" anchor="b">
            <a:spAutoFit/>
          </a:bodyPr>
          <a:lstStyle/>
          <a:p>
            <a:pPr algn="ctr" eaLnBrk="1" hangingPunct="1">
              <a:lnSpc>
                <a:spcPct val="7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ea typeface="+mj-ea"/>
                <a:cs typeface="+mj-cs"/>
              </a:rPr>
              <a:t>Enforcement Notices</a:t>
            </a:r>
          </a:p>
        </p:txBody>
      </p:sp>
      <p:sp>
        <p:nvSpPr>
          <p:cNvPr id="10" name="Rectangle 9">
            <a:extLst>
              <a:ext uri="{FF2B5EF4-FFF2-40B4-BE49-F238E27FC236}">
                <a16:creationId xmlns:a16="http://schemas.microsoft.com/office/drawing/2014/main" id="{94282944-8FAE-4CC7-9E1A-4E96F6368454}"/>
              </a:ext>
            </a:extLst>
          </p:cNvPr>
          <p:cNvSpPr>
            <a:spLocks noChangeArrowheads="1"/>
          </p:cNvSpPr>
          <p:nvPr/>
        </p:nvSpPr>
        <p:spPr bwMode="auto">
          <a:xfrm>
            <a:off x="179388" y="836613"/>
            <a:ext cx="9139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GB" altLang="en-US" sz="2400" dirty="0">
                <a:solidFill>
                  <a:schemeClr val="accent1">
                    <a:lumMod val="50000"/>
                  </a:schemeClr>
                </a:solidFill>
              </a:rPr>
              <a:t>Analysis carried out in 2016 / 17 – First full year of CDM 2015</a:t>
            </a:r>
            <a:endParaRPr lang="en-GB" altLang="en-US" dirty="0"/>
          </a:p>
        </p:txBody>
      </p:sp>
      <p:graphicFrame>
        <p:nvGraphicFramePr>
          <p:cNvPr id="11" name="Content Placeholder 7">
            <a:extLst>
              <a:ext uri="{FF2B5EF4-FFF2-40B4-BE49-F238E27FC236}">
                <a16:creationId xmlns:a16="http://schemas.microsoft.com/office/drawing/2014/main" id="{729D1633-7FEE-48B5-B724-59908650F479}"/>
              </a:ext>
            </a:extLst>
          </p:cNvPr>
          <p:cNvGraphicFramePr>
            <a:graphicFrameLocks/>
          </p:cNvGraphicFramePr>
          <p:nvPr/>
        </p:nvGraphicFramePr>
        <p:xfrm>
          <a:off x="684213" y="1443236"/>
          <a:ext cx="8136904" cy="52692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graphicEl>
                                              <a:dgm id="{AF6F098B-1519-472B-B0ED-537902D7D667}"/>
                                            </p:graphicEl>
                                          </p:spTgt>
                                        </p:tgtEl>
                                        <p:attrNameLst>
                                          <p:attrName>style.visibility</p:attrName>
                                        </p:attrNameLst>
                                      </p:cBhvr>
                                      <p:to>
                                        <p:strVal val="visible"/>
                                      </p:to>
                                    </p:set>
                                    <p:animEffect transition="in" filter="fade">
                                      <p:cBhvr>
                                        <p:cTn id="14" dur="1000"/>
                                        <p:tgtEl>
                                          <p:spTgt spid="11">
                                            <p:graphicEl>
                                              <a:dgm id="{AF6F098B-1519-472B-B0ED-537902D7D667}"/>
                                            </p:graphicEl>
                                          </p:spTgt>
                                        </p:tgtEl>
                                      </p:cBhvr>
                                    </p:animEffect>
                                    <p:anim calcmode="lin" valueType="num">
                                      <p:cBhvr>
                                        <p:cTn id="15" dur="1000" fill="hold"/>
                                        <p:tgtEl>
                                          <p:spTgt spid="11">
                                            <p:graphicEl>
                                              <a:dgm id="{AF6F098B-1519-472B-B0ED-537902D7D667}"/>
                                            </p:graphicEl>
                                          </p:spTgt>
                                        </p:tgtEl>
                                        <p:attrNameLst>
                                          <p:attrName>ppt_x</p:attrName>
                                        </p:attrNameLst>
                                      </p:cBhvr>
                                      <p:tavLst>
                                        <p:tav tm="0">
                                          <p:val>
                                            <p:strVal val="#ppt_x"/>
                                          </p:val>
                                        </p:tav>
                                        <p:tav tm="100000">
                                          <p:val>
                                            <p:strVal val="#ppt_x"/>
                                          </p:val>
                                        </p:tav>
                                      </p:tavLst>
                                    </p:anim>
                                    <p:anim calcmode="lin" valueType="num">
                                      <p:cBhvr>
                                        <p:cTn id="16" dur="1000" fill="hold"/>
                                        <p:tgtEl>
                                          <p:spTgt spid="11">
                                            <p:graphicEl>
                                              <a:dgm id="{AF6F098B-1519-472B-B0ED-537902D7D667}"/>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graphicEl>
                                              <a:dgm id="{88DC0E66-DB8C-4222-AA7F-229B3EC6BD44}"/>
                                            </p:graphicEl>
                                          </p:spTgt>
                                        </p:tgtEl>
                                        <p:attrNameLst>
                                          <p:attrName>style.visibility</p:attrName>
                                        </p:attrNameLst>
                                      </p:cBhvr>
                                      <p:to>
                                        <p:strVal val="visible"/>
                                      </p:to>
                                    </p:set>
                                    <p:animEffect transition="in" filter="fade">
                                      <p:cBhvr>
                                        <p:cTn id="21" dur="1000"/>
                                        <p:tgtEl>
                                          <p:spTgt spid="11">
                                            <p:graphicEl>
                                              <a:dgm id="{88DC0E66-DB8C-4222-AA7F-229B3EC6BD44}"/>
                                            </p:graphicEl>
                                          </p:spTgt>
                                        </p:tgtEl>
                                      </p:cBhvr>
                                    </p:animEffect>
                                    <p:anim calcmode="lin" valueType="num">
                                      <p:cBhvr>
                                        <p:cTn id="22" dur="1000" fill="hold"/>
                                        <p:tgtEl>
                                          <p:spTgt spid="11">
                                            <p:graphicEl>
                                              <a:dgm id="{88DC0E66-DB8C-4222-AA7F-229B3EC6BD44}"/>
                                            </p:graphicEl>
                                          </p:spTgt>
                                        </p:tgtEl>
                                        <p:attrNameLst>
                                          <p:attrName>ppt_x</p:attrName>
                                        </p:attrNameLst>
                                      </p:cBhvr>
                                      <p:tavLst>
                                        <p:tav tm="0">
                                          <p:val>
                                            <p:strVal val="#ppt_x"/>
                                          </p:val>
                                        </p:tav>
                                        <p:tav tm="100000">
                                          <p:val>
                                            <p:strVal val="#ppt_x"/>
                                          </p:val>
                                        </p:tav>
                                      </p:tavLst>
                                    </p:anim>
                                    <p:anim calcmode="lin" valueType="num">
                                      <p:cBhvr>
                                        <p:cTn id="23" dur="1000" fill="hold"/>
                                        <p:tgtEl>
                                          <p:spTgt spid="11">
                                            <p:graphicEl>
                                              <a:dgm id="{88DC0E66-DB8C-4222-AA7F-229B3EC6BD44}"/>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graphicEl>
                                              <a:dgm id="{5646CC23-1B16-4143-904B-D83252C04453}"/>
                                            </p:graphicEl>
                                          </p:spTgt>
                                        </p:tgtEl>
                                        <p:attrNameLst>
                                          <p:attrName>style.visibility</p:attrName>
                                        </p:attrNameLst>
                                      </p:cBhvr>
                                      <p:to>
                                        <p:strVal val="visible"/>
                                      </p:to>
                                    </p:set>
                                    <p:animEffect transition="in" filter="fade">
                                      <p:cBhvr>
                                        <p:cTn id="28" dur="1000"/>
                                        <p:tgtEl>
                                          <p:spTgt spid="11">
                                            <p:graphicEl>
                                              <a:dgm id="{5646CC23-1B16-4143-904B-D83252C04453}"/>
                                            </p:graphicEl>
                                          </p:spTgt>
                                        </p:tgtEl>
                                      </p:cBhvr>
                                    </p:animEffect>
                                    <p:anim calcmode="lin" valueType="num">
                                      <p:cBhvr>
                                        <p:cTn id="29" dur="1000" fill="hold"/>
                                        <p:tgtEl>
                                          <p:spTgt spid="11">
                                            <p:graphicEl>
                                              <a:dgm id="{5646CC23-1B16-4143-904B-D83252C04453}"/>
                                            </p:graphicEl>
                                          </p:spTgt>
                                        </p:tgtEl>
                                        <p:attrNameLst>
                                          <p:attrName>ppt_x</p:attrName>
                                        </p:attrNameLst>
                                      </p:cBhvr>
                                      <p:tavLst>
                                        <p:tav tm="0">
                                          <p:val>
                                            <p:strVal val="#ppt_x"/>
                                          </p:val>
                                        </p:tav>
                                        <p:tav tm="100000">
                                          <p:val>
                                            <p:strVal val="#ppt_x"/>
                                          </p:val>
                                        </p:tav>
                                      </p:tavLst>
                                    </p:anim>
                                    <p:anim calcmode="lin" valueType="num">
                                      <p:cBhvr>
                                        <p:cTn id="30" dur="1000" fill="hold"/>
                                        <p:tgtEl>
                                          <p:spTgt spid="11">
                                            <p:graphicEl>
                                              <a:dgm id="{5646CC23-1B16-4143-904B-D83252C04453}"/>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graphicEl>
                                              <a:dgm id="{5E8A6F72-D066-4970-90B1-382D5BAED177}"/>
                                            </p:graphicEl>
                                          </p:spTgt>
                                        </p:tgtEl>
                                        <p:attrNameLst>
                                          <p:attrName>style.visibility</p:attrName>
                                        </p:attrNameLst>
                                      </p:cBhvr>
                                      <p:to>
                                        <p:strVal val="visible"/>
                                      </p:to>
                                    </p:set>
                                    <p:animEffect transition="in" filter="fade">
                                      <p:cBhvr>
                                        <p:cTn id="35" dur="1000"/>
                                        <p:tgtEl>
                                          <p:spTgt spid="11">
                                            <p:graphicEl>
                                              <a:dgm id="{5E8A6F72-D066-4970-90B1-382D5BAED177}"/>
                                            </p:graphicEl>
                                          </p:spTgt>
                                        </p:tgtEl>
                                      </p:cBhvr>
                                    </p:animEffect>
                                    <p:anim calcmode="lin" valueType="num">
                                      <p:cBhvr>
                                        <p:cTn id="36" dur="1000" fill="hold"/>
                                        <p:tgtEl>
                                          <p:spTgt spid="11">
                                            <p:graphicEl>
                                              <a:dgm id="{5E8A6F72-D066-4970-90B1-382D5BAED177}"/>
                                            </p:graphicEl>
                                          </p:spTgt>
                                        </p:tgtEl>
                                        <p:attrNameLst>
                                          <p:attrName>ppt_x</p:attrName>
                                        </p:attrNameLst>
                                      </p:cBhvr>
                                      <p:tavLst>
                                        <p:tav tm="0">
                                          <p:val>
                                            <p:strVal val="#ppt_x"/>
                                          </p:val>
                                        </p:tav>
                                        <p:tav tm="100000">
                                          <p:val>
                                            <p:strVal val="#ppt_x"/>
                                          </p:val>
                                        </p:tav>
                                      </p:tavLst>
                                    </p:anim>
                                    <p:anim calcmode="lin" valueType="num">
                                      <p:cBhvr>
                                        <p:cTn id="37" dur="1000" fill="hold"/>
                                        <p:tgtEl>
                                          <p:spTgt spid="11">
                                            <p:graphicEl>
                                              <a:dgm id="{5E8A6F72-D066-4970-90B1-382D5BAED177}"/>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graphicEl>
                                              <a:dgm id="{00827731-6DD5-4E7B-8D26-937EA1290853}"/>
                                            </p:graphicEl>
                                          </p:spTgt>
                                        </p:tgtEl>
                                        <p:attrNameLst>
                                          <p:attrName>style.visibility</p:attrName>
                                        </p:attrNameLst>
                                      </p:cBhvr>
                                      <p:to>
                                        <p:strVal val="visible"/>
                                      </p:to>
                                    </p:set>
                                    <p:animEffect transition="in" filter="fade">
                                      <p:cBhvr>
                                        <p:cTn id="42" dur="1000"/>
                                        <p:tgtEl>
                                          <p:spTgt spid="11">
                                            <p:graphicEl>
                                              <a:dgm id="{00827731-6DD5-4E7B-8D26-937EA1290853}"/>
                                            </p:graphicEl>
                                          </p:spTgt>
                                        </p:tgtEl>
                                      </p:cBhvr>
                                    </p:animEffect>
                                    <p:anim calcmode="lin" valueType="num">
                                      <p:cBhvr>
                                        <p:cTn id="43" dur="1000" fill="hold"/>
                                        <p:tgtEl>
                                          <p:spTgt spid="11">
                                            <p:graphicEl>
                                              <a:dgm id="{00827731-6DD5-4E7B-8D26-937EA1290853}"/>
                                            </p:graphicEl>
                                          </p:spTgt>
                                        </p:tgtEl>
                                        <p:attrNameLst>
                                          <p:attrName>ppt_x</p:attrName>
                                        </p:attrNameLst>
                                      </p:cBhvr>
                                      <p:tavLst>
                                        <p:tav tm="0">
                                          <p:val>
                                            <p:strVal val="#ppt_x"/>
                                          </p:val>
                                        </p:tav>
                                        <p:tav tm="100000">
                                          <p:val>
                                            <p:strVal val="#ppt_x"/>
                                          </p:val>
                                        </p:tav>
                                      </p:tavLst>
                                    </p:anim>
                                    <p:anim calcmode="lin" valueType="num">
                                      <p:cBhvr>
                                        <p:cTn id="44" dur="1000" fill="hold"/>
                                        <p:tgtEl>
                                          <p:spTgt spid="11">
                                            <p:graphicEl>
                                              <a:dgm id="{00827731-6DD5-4E7B-8D26-937EA129085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11" grpId="0">
        <p:bldSub>
          <a:bldDgm bld="lvl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1E1AB716-02B8-4E37-A618-BADA9E3855CA}"/>
              </a:ext>
            </a:extLst>
          </p:cNvPr>
          <p:cNvSpPr txBox="1">
            <a:spLocks noChangeArrowheads="1"/>
          </p:cNvSpPr>
          <p:nvPr/>
        </p:nvSpPr>
        <p:spPr>
          <a:xfrm>
            <a:off x="684213" y="134938"/>
            <a:ext cx="8069262" cy="557212"/>
          </a:xfrm>
        </p:spPr>
        <p:txBody>
          <a:bodyPr lIns="90360" tIns="44280" rIns="90360" bIns="44280" anchor="b">
            <a:spAutoFit/>
          </a:bodyPr>
          <a:lstStyle/>
          <a:p>
            <a:pPr algn="ct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ea typeface="+mj-ea"/>
                <a:cs typeface="+mj-cs"/>
              </a:rPr>
              <a:t>Sentencing Guidelines</a:t>
            </a:r>
          </a:p>
        </p:txBody>
      </p:sp>
      <p:sp>
        <p:nvSpPr>
          <p:cNvPr id="10" name="Rectangle 9">
            <a:extLst>
              <a:ext uri="{FF2B5EF4-FFF2-40B4-BE49-F238E27FC236}">
                <a16:creationId xmlns:a16="http://schemas.microsoft.com/office/drawing/2014/main" id="{94282944-8FAE-4CC7-9E1A-4E96F6368454}"/>
              </a:ext>
            </a:extLst>
          </p:cNvPr>
          <p:cNvSpPr>
            <a:spLocks noChangeArrowheads="1"/>
          </p:cNvSpPr>
          <p:nvPr/>
        </p:nvSpPr>
        <p:spPr bwMode="auto">
          <a:xfrm>
            <a:off x="179388" y="836613"/>
            <a:ext cx="913923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GB" altLang="en-US" sz="2400" dirty="0">
                <a:solidFill>
                  <a:schemeClr val="accent1">
                    <a:lumMod val="50000"/>
                  </a:schemeClr>
                </a:solidFill>
              </a:rPr>
              <a:t>Introduced in February 2016 – England and Wales at present</a:t>
            </a:r>
          </a:p>
          <a:p>
            <a:pPr>
              <a:defRPr/>
            </a:pPr>
            <a:endParaRPr lang="en-GB" altLang="en-US" dirty="0"/>
          </a:p>
        </p:txBody>
      </p:sp>
      <p:pic>
        <p:nvPicPr>
          <p:cNvPr id="3" name="Picture 2">
            <a:extLst>
              <a:ext uri="{FF2B5EF4-FFF2-40B4-BE49-F238E27FC236}">
                <a16:creationId xmlns:a16="http://schemas.microsoft.com/office/drawing/2014/main" id="{01DB4A8F-A509-47D9-A6BD-C1DF4B7262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0388" y="1484313"/>
            <a:ext cx="3641725" cy="500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1E1AB716-02B8-4E37-A618-BADA9E3855CA}"/>
              </a:ext>
            </a:extLst>
          </p:cNvPr>
          <p:cNvSpPr txBox="1">
            <a:spLocks noChangeArrowheads="1"/>
          </p:cNvSpPr>
          <p:nvPr/>
        </p:nvSpPr>
        <p:spPr>
          <a:xfrm>
            <a:off x="684213" y="134938"/>
            <a:ext cx="8069262" cy="557212"/>
          </a:xfrm>
        </p:spPr>
        <p:txBody>
          <a:bodyPr lIns="90360" tIns="44280" rIns="90360" bIns="44280" anchor="b">
            <a:spAutoFit/>
          </a:bodyPr>
          <a:lstStyle/>
          <a:p>
            <a:pPr algn="ctr" eaLnBrk="1" hangingPunct="1">
              <a:lnSpc>
                <a:spcPct val="7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ea typeface="+mj-ea"/>
                <a:cs typeface="+mj-cs"/>
              </a:rPr>
              <a:t>Sentencing Guidelines</a:t>
            </a:r>
          </a:p>
        </p:txBody>
      </p:sp>
      <p:pic>
        <p:nvPicPr>
          <p:cNvPr id="3" name="Picture 2">
            <a:extLst>
              <a:ext uri="{FF2B5EF4-FFF2-40B4-BE49-F238E27FC236}">
                <a16:creationId xmlns:a16="http://schemas.microsoft.com/office/drawing/2014/main" id="{0B464EB5-6A35-4F32-BEEA-042DD45705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877888"/>
            <a:ext cx="4321175"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txBox="1">
            <a:spLocks noChangeArrowheads="1"/>
          </p:cNvSpPr>
          <p:nvPr/>
        </p:nvSpPr>
        <p:spPr bwMode="auto">
          <a:xfrm>
            <a:off x="251520" y="188640"/>
            <a:ext cx="8640960" cy="432048"/>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1" i="0" u="none" strike="noStrike" kern="1200" cap="none" spc="0" normalizeH="0" baseline="0" noProof="0" dirty="0">
              <a:ln>
                <a:noFill/>
              </a:ln>
              <a:solidFill>
                <a:prstClr val="white"/>
              </a:solidFill>
              <a:effectLst/>
              <a:uLnTx/>
              <a:uFillTx/>
              <a:latin typeface="Verdana" pitchFamily="34" charset="0"/>
              <a:ea typeface="+mn-ea"/>
              <a:cs typeface="+mn-cs"/>
            </a:endParaRPr>
          </a:p>
        </p:txBody>
      </p:sp>
      <p:sp>
        <p:nvSpPr>
          <p:cNvPr id="4" name="Content Placeholder 2"/>
          <p:cNvSpPr txBox="1">
            <a:spLocks/>
          </p:cNvSpPr>
          <p:nvPr/>
        </p:nvSpPr>
        <p:spPr>
          <a:xfrm>
            <a:off x="742950" y="1196752"/>
            <a:ext cx="8401050" cy="5786437"/>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GB" sz="2800" b="0" i="0" u="none" strike="noStrike" kern="1200" cap="none" spc="0" normalizeH="0" baseline="0" noProof="0" dirty="0">
              <a:ln>
                <a:noFill/>
              </a:ln>
              <a:solidFill>
                <a:srgbClr val="7F7F7F"/>
              </a:solidFill>
              <a:effectLst/>
              <a:uLnTx/>
              <a:uFillTx/>
              <a:latin typeface="Verdana"/>
              <a:ea typeface="+mn-ea"/>
              <a:cs typeface="+mn-cs"/>
            </a:endParaRPr>
          </a:p>
        </p:txBody>
      </p:sp>
      <p:sp>
        <p:nvSpPr>
          <p:cNvPr id="6" name="Rectangle 1027"/>
          <p:cNvSpPr txBox="1">
            <a:spLocks noChangeArrowheads="1"/>
          </p:cNvSpPr>
          <p:nvPr/>
        </p:nvSpPr>
        <p:spPr>
          <a:xfrm>
            <a:off x="611560" y="1124744"/>
            <a:ext cx="7954962" cy="4972050"/>
          </a:xfrm>
          <a:prstGeom prst="rect">
            <a:avLst/>
          </a:prstGeom>
        </p:spPr>
        <p:txBody>
          <a:bodyPr>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ts val="600"/>
              </a:spcBef>
              <a:spcAft>
                <a:spcPts val="600"/>
              </a:spcAft>
              <a:buClr>
                <a:srgbClr val="008000"/>
              </a:buClr>
              <a:buSzTx/>
              <a:buFont typeface="Arial" charset="0"/>
              <a:buNone/>
              <a:tabLst/>
              <a:defRPr/>
            </a:pPr>
            <a:r>
              <a:rPr kumimoji="0" lang="en-US" sz="2000" b="1" i="0" u="none" strike="noStrike" kern="1200" cap="none" spc="0" normalizeH="0" baseline="0" noProof="0" dirty="0">
                <a:ln>
                  <a:noFill/>
                </a:ln>
                <a:solidFill>
                  <a:srgbClr val="808080"/>
                </a:solidFill>
                <a:effectLst/>
                <a:uLnTx/>
                <a:uFillTx/>
                <a:latin typeface="Verdana" panose="020B0604030504040204" pitchFamily="34" charset="0"/>
                <a:ea typeface="Verdana" panose="020B0604030504040204" pitchFamily="34" charset="0"/>
                <a:cs typeface="Verdana" panose="020B0604030504040204" pitchFamily="34" charset="0"/>
              </a:rPr>
              <a:t>ISO = International organisation for Standardisation</a:t>
            </a:r>
          </a:p>
          <a:p>
            <a:pPr marL="342900" marR="0" lvl="0" indent="-342900" algn="just" defTabSz="914400" rtl="0" eaLnBrk="1" fontAlgn="base" latinLnBrk="0" hangingPunct="1">
              <a:lnSpc>
                <a:spcPct val="100000"/>
              </a:lnSpc>
              <a:spcBef>
                <a:spcPct val="20000"/>
              </a:spcBef>
              <a:spcAft>
                <a:spcPct val="0"/>
              </a:spcAft>
              <a:buClr>
                <a:srgbClr val="008000"/>
              </a:buClr>
              <a:buSzTx/>
              <a:buFont typeface="Arial" charset="0"/>
              <a:buNone/>
              <a:tabLst/>
              <a:defRPr/>
            </a:pPr>
            <a:endParaRPr kumimoji="0" lang="en-US" sz="300" b="0" i="0" u="none" strike="noStrike" kern="1200" cap="none" spc="0" normalizeH="0" baseline="0" noProof="0" dirty="0">
              <a:ln>
                <a:noFill/>
              </a:ln>
              <a:solidFill>
                <a:srgbClr val="80808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2" indent="-342900" algn="l" defTabSz="914400" rtl="0" eaLnBrk="1" fontAlgn="base" latinLnBrk="0" hangingPunct="1">
              <a:lnSpc>
                <a:spcPct val="90000"/>
              </a:lnSpc>
              <a:spcBef>
                <a:spcPts val="600"/>
              </a:spcBef>
              <a:spcAft>
                <a:spcPts val="1200"/>
              </a:spcAft>
              <a:buClrTx/>
              <a:buSzTx/>
              <a:buFont typeface="Arial" charset="0"/>
              <a:buBlip>
                <a:blip r:embed="rId2"/>
              </a:buBlip>
              <a:tabLst/>
              <a:defRPr/>
            </a:pPr>
            <a:r>
              <a:rPr kumimoji="0" lang="en-US" sz="1600" b="0" i="0" u="none" strike="noStrike" kern="1200" cap="none" spc="0" normalizeH="0" baseline="0" noProof="0" dirty="0">
                <a:ln>
                  <a:noFill/>
                </a:ln>
                <a:solidFill>
                  <a:srgbClr val="808080"/>
                </a:solidFill>
                <a:effectLst/>
                <a:uLnTx/>
                <a:uFillTx/>
                <a:latin typeface="Verdana" panose="020B0604030504040204" pitchFamily="34" charset="0"/>
                <a:ea typeface="Verdana" panose="020B0604030504040204" pitchFamily="34" charset="0"/>
                <a:cs typeface="Verdana" panose="020B0604030504040204" pitchFamily="34" charset="0"/>
              </a:rPr>
              <a:t>based in Switzerland</a:t>
            </a:r>
          </a:p>
          <a:p>
            <a:pPr marL="342900" marR="0" lvl="2" indent="-342900" algn="l" defTabSz="914400" rtl="0" eaLnBrk="1" fontAlgn="base" latinLnBrk="0" hangingPunct="1">
              <a:lnSpc>
                <a:spcPct val="90000"/>
              </a:lnSpc>
              <a:spcBef>
                <a:spcPts val="600"/>
              </a:spcBef>
              <a:spcAft>
                <a:spcPts val="1200"/>
              </a:spcAft>
              <a:buClrTx/>
              <a:buSzTx/>
              <a:buFont typeface="Arial" charset="0"/>
              <a:buBlip>
                <a:blip r:embed="rId2"/>
              </a:buBlip>
              <a:tabLst/>
              <a:defRPr/>
            </a:pPr>
            <a:r>
              <a:rPr kumimoji="0" lang="en-US" sz="1600" b="0" i="0" u="none" strike="noStrike" kern="1200" cap="none" spc="0" normalizeH="0" baseline="0" noProof="0" dirty="0">
                <a:ln>
                  <a:noFill/>
                </a:ln>
                <a:solidFill>
                  <a:srgbClr val="808080"/>
                </a:solidFill>
                <a:effectLst/>
                <a:uLnTx/>
                <a:uFillTx/>
                <a:latin typeface="Verdana" panose="020B0604030504040204" pitchFamily="34" charset="0"/>
                <a:ea typeface="Verdana" panose="020B0604030504040204" pitchFamily="34" charset="0"/>
                <a:cs typeface="Verdana" panose="020B0604030504040204" pitchFamily="34" charset="0"/>
              </a:rPr>
              <a:t>made up of over 100 National Standards Bodies (NSB’s)</a:t>
            </a:r>
          </a:p>
          <a:p>
            <a:pPr marL="342900" marR="0" lvl="2" indent="-342900" algn="l" defTabSz="914400" rtl="0" eaLnBrk="1" fontAlgn="base" latinLnBrk="0" hangingPunct="1">
              <a:lnSpc>
                <a:spcPct val="90000"/>
              </a:lnSpc>
              <a:spcBef>
                <a:spcPts val="600"/>
              </a:spcBef>
              <a:spcAft>
                <a:spcPts val="1200"/>
              </a:spcAft>
              <a:buClrTx/>
              <a:buSzTx/>
              <a:buFont typeface="Arial" charset="0"/>
              <a:buBlip>
                <a:blip r:embed="rId2"/>
              </a:buBlip>
              <a:tabLst/>
              <a:defRPr/>
            </a:pPr>
            <a:r>
              <a:rPr kumimoji="0" lang="en-US" sz="1600" b="0" i="0" u="none" strike="noStrike" kern="1200" cap="none" spc="0" normalizeH="0" baseline="0" noProof="0" dirty="0">
                <a:ln>
                  <a:noFill/>
                </a:ln>
                <a:solidFill>
                  <a:srgbClr val="808080"/>
                </a:solidFill>
                <a:effectLst/>
                <a:uLnTx/>
                <a:uFillTx/>
                <a:latin typeface="Verdana" panose="020B0604030504040204" pitchFamily="34" charset="0"/>
                <a:ea typeface="Verdana" panose="020B0604030504040204" pitchFamily="34" charset="0"/>
                <a:cs typeface="Verdana" panose="020B0604030504040204" pitchFamily="34" charset="0"/>
              </a:rPr>
              <a:t>more than 20,000 standards in the ISO portfolio</a:t>
            </a:r>
          </a:p>
          <a:p>
            <a:pPr marL="342900" marR="0" lvl="2" indent="-342900" algn="l" defTabSz="914400" rtl="0" eaLnBrk="1" fontAlgn="base" latinLnBrk="0" hangingPunct="1">
              <a:lnSpc>
                <a:spcPct val="90000"/>
              </a:lnSpc>
              <a:spcBef>
                <a:spcPts val="600"/>
              </a:spcBef>
              <a:spcAft>
                <a:spcPts val="1200"/>
              </a:spcAft>
              <a:buClrTx/>
              <a:buSzTx/>
              <a:buFont typeface="Arial" charset="0"/>
              <a:buBlip>
                <a:blip r:embed="rId2"/>
              </a:buBlip>
              <a:tabLst/>
              <a:defRPr/>
            </a:pPr>
            <a:r>
              <a:rPr kumimoji="0" lang="en-US" sz="1600" b="0" i="0" u="none" strike="noStrike" kern="1200" cap="none" spc="0" normalizeH="0" baseline="0" noProof="0" dirty="0">
                <a:ln>
                  <a:noFill/>
                </a:ln>
                <a:solidFill>
                  <a:srgbClr val="808080"/>
                </a:solidFill>
                <a:effectLst/>
                <a:uLnTx/>
                <a:uFillTx/>
                <a:latin typeface="Verdana" panose="020B0604030504040204" pitchFamily="34" charset="0"/>
                <a:ea typeface="Verdana" panose="020B0604030504040204" pitchFamily="34" charset="0"/>
                <a:cs typeface="Verdana" panose="020B0604030504040204" pitchFamily="34" charset="0"/>
              </a:rPr>
              <a:t>all standards are based on </a:t>
            </a:r>
            <a:r>
              <a:rPr kumimoji="0" lang="en-US" sz="1800" b="1" i="0" u="none" strike="noStrike" kern="1200" cap="none" spc="0" normalizeH="0" baseline="0" noProof="0" dirty="0">
                <a:ln>
                  <a:noFill/>
                </a:ln>
                <a:solidFill>
                  <a:srgbClr val="808080"/>
                </a:solidFill>
                <a:effectLst/>
                <a:uLnTx/>
                <a:uFillTx/>
                <a:latin typeface="Verdana" panose="020B0604030504040204" pitchFamily="34" charset="0"/>
                <a:ea typeface="Verdana" panose="020B0604030504040204" pitchFamily="34" charset="0"/>
                <a:cs typeface="Verdana" panose="020B0604030504040204" pitchFamily="34" charset="0"/>
              </a:rPr>
              <a:t>international consensus</a:t>
            </a:r>
          </a:p>
          <a:p>
            <a:pPr marL="0" marR="0" lvl="0" indent="0" algn="just" defTabSz="914400" rtl="0" eaLnBrk="1" fontAlgn="base" latinLnBrk="0" hangingPunct="1">
              <a:lnSpc>
                <a:spcPct val="100000"/>
              </a:lnSpc>
              <a:spcBef>
                <a:spcPts val="600"/>
              </a:spcBef>
              <a:spcAft>
                <a:spcPts val="600"/>
              </a:spcAft>
              <a:buClr>
                <a:srgbClr val="008000"/>
              </a:buClr>
              <a:buSzTx/>
              <a:buFont typeface="Arial" charset="0"/>
              <a:buNone/>
              <a:tabLst/>
              <a:defRPr/>
            </a:pPr>
            <a:endParaRPr kumimoji="0" lang="en-US" sz="2000" b="1" i="0" u="none" strike="noStrike" kern="1200" cap="none" spc="0" normalizeH="0" baseline="0" noProof="0" dirty="0">
              <a:ln>
                <a:noFill/>
              </a:ln>
              <a:solidFill>
                <a:srgbClr val="80808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just" defTabSz="914400" rtl="0" eaLnBrk="1" fontAlgn="base" latinLnBrk="0" hangingPunct="1">
              <a:lnSpc>
                <a:spcPct val="100000"/>
              </a:lnSpc>
              <a:spcBef>
                <a:spcPts val="600"/>
              </a:spcBef>
              <a:spcAft>
                <a:spcPts val="600"/>
              </a:spcAft>
              <a:buClr>
                <a:srgbClr val="008000"/>
              </a:buClr>
              <a:buSzTx/>
              <a:buFont typeface="Arial" charset="0"/>
              <a:buNone/>
              <a:tabLst/>
              <a:defRPr/>
            </a:pPr>
            <a:r>
              <a:rPr kumimoji="0" lang="en-US" sz="2000" b="1" i="0" u="none" strike="noStrike" kern="1200" cap="none" spc="0" normalizeH="0" baseline="0" noProof="0" dirty="0">
                <a:ln>
                  <a:noFill/>
                </a:ln>
                <a:solidFill>
                  <a:srgbClr val="808080"/>
                </a:solidFill>
                <a:effectLst/>
                <a:uLnTx/>
                <a:uFillTx/>
                <a:latin typeface="Verdana" panose="020B0604030504040204" pitchFamily="34" charset="0"/>
                <a:ea typeface="Verdana" panose="020B0604030504040204" pitchFamily="34" charset="0"/>
                <a:cs typeface="Verdana" panose="020B0604030504040204" pitchFamily="34" charset="0"/>
              </a:rPr>
              <a:t>ISO standards are usually developed by its Technical Committees (TC’s) and Sub-committees (SC’s)</a:t>
            </a:r>
          </a:p>
          <a:p>
            <a:pPr marL="342900" marR="0" lvl="2" indent="-342900" algn="l" defTabSz="914400" rtl="0" eaLnBrk="1" fontAlgn="base" latinLnBrk="0" hangingPunct="1">
              <a:lnSpc>
                <a:spcPct val="90000"/>
              </a:lnSpc>
              <a:spcBef>
                <a:spcPts val="600"/>
              </a:spcBef>
              <a:spcAft>
                <a:spcPts val="1200"/>
              </a:spcAft>
              <a:buClrTx/>
              <a:buSzTx/>
              <a:buFont typeface="Arial" charset="0"/>
              <a:buBlip>
                <a:blip r:embed="rId2"/>
              </a:buBlip>
              <a:tabLst/>
              <a:defRPr/>
            </a:pPr>
            <a:r>
              <a:rPr kumimoji="0" lang="en-US" sz="1600" b="0" i="0" u="none" strike="noStrike" kern="1200" cap="none" spc="0" normalizeH="0" baseline="0" noProof="0" dirty="0">
                <a:ln>
                  <a:noFill/>
                </a:ln>
                <a:solidFill>
                  <a:srgbClr val="808080"/>
                </a:solidFill>
                <a:effectLst/>
                <a:uLnTx/>
                <a:uFillTx/>
                <a:latin typeface="Verdana" panose="020B0604030504040204" pitchFamily="34" charset="0"/>
                <a:ea typeface="Verdana" panose="020B0604030504040204" pitchFamily="34" charset="0"/>
                <a:cs typeface="Verdana" panose="020B0604030504040204" pitchFamily="34" charset="0"/>
              </a:rPr>
              <a:t>ISO/TC176/SC2 (Quality Systems) is responsible for ISO 9001</a:t>
            </a:r>
          </a:p>
        </p:txBody>
      </p:sp>
      <p:sp>
        <p:nvSpPr>
          <p:cNvPr id="7" name="Rectangle 6"/>
          <p:cNvSpPr/>
          <p:nvPr/>
        </p:nvSpPr>
        <p:spPr>
          <a:xfrm>
            <a:off x="3275856" y="260648"/>
            <a:ext cx="2531462" cy="400110"/>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ISO Background</a:t>
            </a:r>
          </a:p>
        </p:txBody>
      </p:sp>
    </p:spTree>
    <p:extLst>
      <p:ext uri="{BB962C8B-B14F-4D97-AF65-F5344CB8AC3E}">
        <p14:creationId xmlns:p14="http://schemas.microsoft.com/office/powerpoint/2010/main" val="120744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AD644354-5084-4B85-A453-811A98192E54}"/>
              </a:ext>
            </a:extLst>
          </p:cNvPr>
          <p:cNvSpPr txBox="1">
            <a:spLocks noChangeArrowheads="1"/>
          </p:cNvSpPr>
          <p:nvPr/>
        </p:nvSpPr>
        <p:spPr>
          <a:xfrm>
            <a:off x="855663" y="134938"/>
            <a:ext cx="8069262" cy="555625"/>
          </a:xfrm>
        </p:spPr>
        <p:txBody>
          <a:bodyPr lIns="90360" tIns="44280" rIns="90360" bIns="44280" anchor="b">
            <a:spAutoFit/>
          </a:bodyPr>
          <a:lstStyle/>
          <a:p>
            <a:pPr algn="ctr" eaLnBrk="1" hangingPunct="1">
              <a:lnSpc>
                <a:spcPct val="7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ea typeface="+mj-ea"/>
                <a:cs typeface="+mj-cs"/>
              </a:rPr>
              <a:t>Structure and Applications</a:t>
            </a:r>
          </a:p>
        </p:txBody>
      </p:sp>
      <p:graphicFrame>
        <p:nvGraphicFramePr>
          <p:cNvPr id="5" name="Content Placeholder 2">
            <a:extLst>
              <a:ext uri="{FF2B5EF4-FFF2-40B4-BE49-F238E27FC236}">
                <a16:creationId xmlns:a16="http://schemas.microsoft.com/office/drawing/2014/main" id="{1FA93B9B-F87A-4A8F-BD01-EBFFA417BE9D}"/>
              </a:ext>
            </a:extLst>
          </p:cNvPr>
          <p:cNvGraphicFramePr>
            <a:graphicFrameLocks/>
          </p:cNvGraphicFramePr>
          <p:nvPr/>
        </p:nvGraphicFramePr>
        <p:xfrm>
          <a:off x="485228" y="1151344"/>
          <a:ext cx="8134350" cy="1557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A04A9BB4-0231-4737-89A9-FFD1B12B690A}"/>
              </a:ext>
            </a:extLst>
          </p:cNvPr>
          <p:cNvSpPr/>
          <p:nvPr/>
        </p:nvSpPr>
        <p:spPr>
          <a:xfrm>
            <a:off x="468313" y="879475"/>
            <a:ext cx="1763712" cy="461963"/>
          </a:xfrm>
          <a:prstGeom prst="rect">
            <a:avLst/>
          </a:prstGeom>
        </p:spPr>
        <p:txBody>
          <a:bodyPr>
            <a:spAutoFit/>
          </a:bodyPr>
          <a:lstStyle/>
          <a:p>
            <a:pPr>
              <a:defRPr/>
            </a:pPr>
            <a:r>
              <a:rPr lang="en-GB" sz="2400" dirty="0">
                <a:solidFill>
                  <a:schemeClr val="accent1">
                    <a:lumMod val="50000"/>
                  </a:schemeClr>
                </a:solidFill>
              </a:rPr>
              <a:t>Structure</a:t>
            </a:r>
            <a:endParaRPr lang="en-GB" dirty="0">
              <a:solidFill>
                <a:schemeClr val="accent1">
                  <a:lumMod val="50000"/>
                </a:schemeClr>
              </a:solidFill>
            </a:endParaRPr>
          </a:p>
        </p:txBody>
      </p:sp>
      <p:sp>
        <p:nvSpPr>
          <p:cNvPr id="7" name="Rectangle 6">
            <a:extLst>
              <a:ext uri="{FF2B5EF4-FFF2-40B4-BE49-F238E27FC236}">
                <a16:creationId xmlns:a16="http://schemas.microsoft.com/office/drawing/2014/main" id="{05C66E40-4B0D-46CA-A496-537B0838A337}"/>
              </a:ext>
            </a:extLst>
          </p:cNvPr>
          <p:cNvSpPr/>
          <p:nvPr/>
        </p:nvSpPr>
        <p:spPr>
          <a:xfrm>
            <a:off x="504825" y="2608263"/>
            <a:ext cx="1624013" cy="460375"/>
          </a:xfrm>
          <a:prstGeom prst="rect">
            <a:avLst/>
          </a:prstGeom>
        </p:spPr>
        <p:txBody>
          <a:bodyPr wrap="none">
            <a:spAutoFit/>
          </a:bodyPr>
          <a:lstStyle/>
          <a:p>
            <a:pPr>
              <a:defRPr/>
            </a:pPr>
            <a:r>
              <a:rPr lang="en-GB" sz="2400" dirty="0">
                <a:solidFill>
                  <a:schemeClr val="accent1">
                    <a:lumMod val="50000"/>
                  </a:schemeClr>
                </a:solidFill>
              </a:rPr>
              <a:t>Schedules</a:t>
            </a:r>
          </a:p>
        </p:txBody>
      </p:sp>
      <p:graphicFrame>
        <p:nvGraphicFramePr>
          <p:cNvPr id="8" name="Content Placeholder 1">
            <a:extLst>
              <a:ext uri="{FF2B5EF4-FFF2-40B4-BE49-F238E27FC236}">
                <a16:creationId xmlns:a16="http://schemas.microsoft.com/office/drawing/2014/main" id="{EACC67BD-B343-48EA-99BC-FB49A77DB1C7}"/>
              </a:ext>
            </a:extLst>
          </p:cNvPr>
          <p:cNvGraphicFramePr>
            <a:graphicFrameLocks/>
          </p:cNvGraphicFramePr>
          <p:nvPr/>
        </p:nvGraphicFramePr>
        <p:xfrm>
          <a:off x="485228" y="2843429"/>
          <a:ext cx="8134350" cy="18097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Rectangle 8">
            <a:extLst>
              <a:ext uri="{FF2B5EF4-FFF2-40B4-BE49-F238E27FC236}">
                <a16:creationId xmlns:a16="http://schemas.microsoft.com/office/drawing/2014/main" id="{F9EEFE1E-30BF-4B2A-93CF-D6FAB822AE52}"/>
              </a:ext>
            </a:extLst>
          </p:cNvPr>
          <p:cNvSpPr/>
          <p:nvPr/>
        </p:nvSpPr>
        <p:spPr>
          <a:xfrm>
            <a:off x="455613" y="4437063"/>
            <a:ext cx="1860550" cy="461962"/>
          </a:xfrm>
          <a:prstGeom prst="rect">
            <a:avLst/>
          </a:prstGeom>
        </p:spPr>
        <p:txBody>
          <a:bodyPr wrap="none">
            <a:spAutoFit/>
          </a:bodyPr>
          <a:lstStyle/>
          <a:p>
            <a:pPr>
              <a:defRPr/>
            </a:pPr>
            <a:r>
              <a:rPr lang="en-GB" sz="2400" dirty="0">
                <a:solidFill>
                  <a:schemeClr val="accent1">
                    <a:lumMod val="50000"/>
                  </a:schemeClr>
                </a:solidFill>
              </a:rPr>
              <a:t>Appendices</a:t>
            </a:r>
            <a:r>
              <a:rPr lang="en-GB" dirty="0"/>
              <a:t> </a:t>
            </a:r>
          </a:p>
        </p:txBody>
      </p:sp>
      <p:graphicFrame>
        <p:nvGraphicFramePr>
          <p:cNvPr id="10" name="Content Placeholder 1">
            <a:extLst>
              <a:ext uri="{FF2B5EF4-FFF2-40B4-BE49-F238E27FC236}">
                <a16:creationId xmlns:a16="http://schemas.microsoft.com/office/drawing/2014/main" id="{F6605201-E374-4772-90ED-B9DCE48794E5}"/>
              </a:ext>
            </a:extLst>
          </p:cNvPr>
          <p:cNvGraphicFramePr>
            <a:graphicFrameLocks/>
          </p:cNvGraphicFramePr>
          <p:nvPr/>
        </p:nvGraphicFramePr>
        <p:xfrm>
          <a:off x="504824" y="4826371"/>
          <a:ext cx="8420101" cy="18718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7" grpId="0"/>
      <p:bldGraphic spid="8" grpId="0">
        <p:bldAsOne/>
      </p:bldGraphic>
      <p:bldP spid="9" grpId="0"/>
      <p:bldGraphic spid="10"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15468516-7CF5-48B5-BD3C-45E2329E7B7A}"/>
              </a:ext>
            </a:extLst>
          </p:cNvPr>
          <p:cNvSpPr txBox="1">
            <a:spLocks noChangeArrowheads="1"/>
          </p:cNvSpPr>
          <p:nvPr/>
        </p:nvSpPr>
        <p:spPr>
          <a:xfrm>
            <a:off x="855663" y="134938"/>
            <a:ext cx="8069262" cy="555625"/>
          </a:xfrm>
        </p:spPr>
        <p:txBody>
          <a:bodyPr lIns="90360" tIns="44280" rIns="90360" bIns="44280" anchor="b">
            <a:spAutoFit/>
          </a:bodyPr>
          <a:lstStyle/>
          <a:p>
            <a:pPr algn="ct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ea typeface="+mj-ea"/>
                <a:cs typeface="+mj-cs"/>
              </a:rPr>
              <a:t>Important Definitions</a:t>
            </a:r>
          </a:p>
        </p:txBody>
      </p:sp>
      <p:sp>
        <p:nvSpPr>
          <p:cNvPr id="5" name="Rectangle 3">
            <a:extLst>
              <a:ext uri="{FF2B5EF4-FFF2-40B4-BE49-F238E27FC236}">
                <a16:creationId xmlns:a16="http://schemas.microsoft.com/office/drawing/2014/main" id="{5610BB36-D594-419E-ABE3-8F0DAFAD576B}"/>
              </a:ext>
            </a:extLst>
          </p:cNvPr>
          <p:cNvSpPr txBox="1">
            <a:spLocks noChangeArrowheads="1"/>
          </p:cNvSpPr>
          <p:nvPr/>
        </p:nvSpPr>
        <p:spPr bwMode="auto">
          <a:xfrm>
            <a:off x="473075" y="996950"/>
            <a:ext cx="8424863" cy="5032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Blip>
                <a:blip r:embed="rId3"/>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2"/>
                </a:solidFill>
                <a:latin typeface="+mn-lt"/>
              </a:defRPr>
            </a:lvl2pPr>
            <a:lvl3pPr marL="1143000" indent="-228600" algn="l" rtl="0" eaLnBrk="0" fontAlgn="base" hangingPunct="0">
              <a:spcBef>
                <a:spcPct val="20000"/>
              </a:spcBef>
              <a:spcAft>
                <a:spcPct val="0"/>
              </a:spcAft>
              <a:buChar char="•"/>
              <a:defRPr sz="2800">
                <a:solidFill>
                  <a:schemeClr val="bg2"/>
                </a:solidFill>
                <a:latin typeface="+mn-lt"/>
              </a:defRPr>
            </a:lvl3pPr>
            <a:lvl4pPr marL="1600200" indent="-228600" algn="l" rtl="0" eaLnBrk="0" fontAlgn="base" hangingPunct="0">
              <a:spcBef>
                <a:spcPct val="20000"/>
              </a:spcBef>
              <a:spcAft>
                <a:spcPct val="0"/>
              </a:spcAft>
              <a:buChar char="–"/>
              <a:defRPr sz="2000">
                <a:solidFill>
                  <a:schemeClr val="bg2"/>
                </a:solidFill>
                <a:latin typeface="Arial" charset="0"/>
              </a:defRPr>
            </a:lvl4pPr>
            <a:lvl5pPr marL="2057400" indent="-228600" algn="l" rtl="0" eaLnBrk="0" fontAlgn="base" hangingPunct="0">
              <a:spcBef>
                <a:spcPct val="20000"/>
              </a:spcBef>
              <a:spcAft>
                <a:spcPct val="0"/>
              </a:spcAft>
              <a:buChar char="»"/>
              <a:defRPr sz="2000">
                <a:solidFill>
                  <a:schemeClr val="bg2"/>
                </a:solidFill>
                <a:latin typeface="Arial" charset="0"/>
              </a:defRPr>
            </a:lvl5pPr>
            <a:lvl6pPr marL="2514600" indent="-228600" algn="l" rtl="0" eaLnBrk="1" fontAlgn="base" hangingPunct="1">
              <a:spcBef>
                <a:spcPct val="20000"/>
              </a:spcBef>
              <a:spcAft>
                <a:spcPct val="0"/>
              </a:spcAft>
              <a:buChar char="»"/>
              <a:defRPr sz="2000">
                <a:solidFill>
                  <a:schemeClr val="bg2"/>
                </a:solidFill>
                <a:latin typeface="Arial" charset="0"/>
              </a:defRPr>
            </a:lvl6pPr>
            <a:lvl7pPr marL="2971800" indent="-228600" algn="l" rtl="0" eaLnBrk="1" fontAlgn="base" hangingPunct="1">
              <a:spcBef>
                <a:spcPct val="20000"/>
              </a:spcBef>
              <a:spcAft>
                <a:spcPct val="0"/>
              </a:spcAft>
              <a:buChar char="»"/>
              <a:defRPr sz="2000">
                <a:solidFill>
                  <a:schemeClr val="bg2"/>
                </a:solidFill>
                <a:latin typeface="Arial" charset="0"/>
              </a:defRPr>
            </a:lvl7pPr>
            <a:lvl8pPr marL="3429000" indent="-228600" algn="l" rtl="0" eaLnBrk="1" fontAlgn="base" hangingPunct="1">
              <a:spcBef>
                <a:spcPct val="20000"/>
              </a:spcBef>
              <a:spcAft>
                <a:spcPct val="0"/>
              </a:spcAft>
              <a:buChar char="»"/>
              <a:defRPr sz="2000">
                <a:solidFill>
                  <a:schemeClr val="bg2"/>
                </a:solidFill>
                <a:latin typeface="Arial" charset="0"/>
              </a:defRPr>
            </a:lvl8pPr>
            <a:lvl9pPr marL="3886200" indent="-228600" algn="l" rtl="0" eaLnBrk="1" fontAlgn="base" hangingPunct="1">
              <a:spcBef>
                <a:spcPct val="20000"/>
              </a:spcBef>
              <a:spcAft>
                <a:spcPct val="0"/>
              </a:spcAft>
              <a:buChar char="»"/>
              <a:defRPr sz="2000">
                <a:solidFill>
                  <a:schemeClr val="bg2"/>
                </a:solidFill>
                <a:latin typeface="Arial" charset="0"/>
              </a:defRPr>
            </a:lvl9pPr>
          </a:lstStyle>
          <a:p>
            <a:pPr eaLnBrk="1" hangingPunct="1">
              <a:lnSpc>
                <a:spcPct val="90000"/>
              </a:lnSpc>
              <a:buFontTx/>
              <a:buNone/>
              <a:defRPr/>
            </a:pPr>
            <a:r>
              <a:rPr lang="en-US" altLang="en-US" sz="2400" dirty="0">
                <a:solidFill>
                  <a:schemeClr val="accent1">
                    <a:lumMod val="50000"/>
                  </a:schemeClr>
                </a:solidFill>
                <a:latin typeface="Arial" panose="020B0604020202020204" pitchFamily="34" charset="0"/>
              </a:rPr>
              <a:t>Definitions for all Duty Holders including Domestic Client</a:t>
            </a:r>
          </a:p>
          <a:p>
            <a:pPr lvl="1" eaLnBrk="1" hangingPunct="1">
              <a:lnSpc>
                <a:spcPct val="90000"/>
              </a:lnSpc>
              <a:buFontTx/>
              <a:buNone/>
              <a:defRPr/>
            </a:pPr>
            <a:endParaRPr lang="en-US" altLang="en-US" sz="2000" kern="0" dirty="0">
              <a:solidFill>
                <a:schemeClr val="tx1"/>
              </a:solidFill>
              <a:ea typeface="MS PGothic" panose="020B0600070205080204" pitchFamily="34" charset="-128"/>
            </a:endParaRPr>
          </a:p>
          <a:p>
            <a:pPr lvl="1" eaLnBrk="1" hangingPunct="1">
              <a:lnSpc>
                <a:spcPct val="90000"/>
              </a:lnSpc>
              <a:buFontTx/>
              <a:buNone/>
              <a:defRPr/>
            </a:pPr>
            <a:endParaRPr lang="en-US" altLang="en-US" sz="2000" kern="0" dirty="0">
              <a:solidFill>
                <a:schemeClr val="tx1"/>
              </a:solidFill>
              <a:ea typeface="MS PGothic" panose="020B0600070205080204" pitchFamily="34" charset="-128"/>
            </a:endParaRPr>
          </a:p>
          <a:p>
            <a:pPr lvl="1" eaLnBrk="1" hangingPunct="1">
              <a:lnSpc>
                <a:spcPct val="90000"/>
              </a:lnSpc>
              <a:buFontTx/>
              <a:buNone/>
              <a:defRPr/>
            </a:pPr>
            <a:endParaRPr lang="en-US" altLang="en-US" sz="2000" kern="0" dirty="0">
              <a:solidFill>
                <a:schemeClr val="tx1"/>
              </a:solidFill>
              <a:ea typeface="MS PGothic" panose="020B0600070205080204" pitchFamily="34" charset="-128"/>
            </a:endParaRPr>
          </a:p>
          <a:p>
            <a:pPr lvl="1" eaLnBrk="1" hangingPunct="1">
              <a:lnSpc>
                <a:spcPct val="90000"/>
              </a:lnSpc>
              <a:buFontTx/>
              <a:buNone/>
              <a:defRPr/>
            </a:pPr>
            <a:endParaRPr lang="en-US" altLang="en-US" sz="2000" kern="0" dirty="0">
              <a:solidFill>
                <a:schemeClr val="tx1"/>
              </a:solidFill>
              <a:ea typeface="MS PGothic" panose="020B0600070205080204" pitchFamily="34" charset="-128"/>
            </a:endParaRPr>
          </a:p>
          <a:p>
            <a:pPr lvl="1" eaLnBrk="1" hangingPunct="1">
              <a:lnSpc>
                <a:spcPct val="90000"/>
              </a:lnSpc>
              <a:buFontTx/>
              <a:buNone/>
              <a:defRPr/>
            </a:pPr>
            <a:endParaRPr lang="en-US" altLang="en-US" sz="2000" kern="0" dirty="0">
              <a:solidFill>
                <a:schemeClr val="tx1"/>
              </a:solidFill>
              <a:ea typeface="MS PGothic" panose="020B0600070205080204" pitchFamily="34" charset="-128"/>
            </a:endParaRPr>
          </a:p>
        </p:txBody>
      </p:sp>
      <p:sp>
        <p:nvSpPr>
          <p:cNvPr id="7" name="Rectangle 6">
            <a:extLst>
              <a:ext uri="{FF2B5EF4-FFF2-40B4-BE49-F238E27FC236}">
                <a16:creationId xmlns:a16="http://schemas.microsoft.com/office/drawing/2014/main" id="{436F241C-9522-47B7-9725-C7DC29B094AA}"/>
              </a:ext>
            </a:extLst>
          </p:cNvPr>
          <p:cNvSpPr/>
          <p:nvPr/>
        </p:nvSpPr>
        <p:spPr>
          <a:xfrm>
            <a:off x="514350" y="3429000"/>
            <a:ext cx="3625850" cy="461963"/>
          </a:xfrm>
          <a:prstGeom prst="rect">
            <a:avLst/>
          </a:prstGeom>
        </p:spPr>
        <p:txBody>
          <a:bodyPr>
            <a:spAutoFit/>
          </a:bodyPr>
          <a:lstStyle/>
          <a:p>
            <a:pPr>
              <a:defRPr/>
            </a:pPr>
            <a:r>
              <a:rPr lang="en-GB" sz="2400" dirty="0">
                <a:solidFill>
                  <a:schemeClr val="accent1">
                    <a:lumMod val="50000"/>
                  </a:schemeClr>
                </a:solidFill>
              </a:rPr>
              <a:t>Pre-construction Phase</a:t>
            </a:r>
            <a:endParaRPr lang="en-GB" sz="1200" dirty="0"/>
          </a:p>
        </p:txBody>
      </p:sp>
      <p:graphicFrame>
        <p:nvGraphicFramePr>
          <p:cNvPr id="3" name="Diagram 2">
            <a:extLst>
              <a:ext uri="{FF2B5EF4-FFF2-40B4-BE49-F238E27FC236}">
                <a16:creationId xmlns:a16="http://schemas.microsoft.com/office/drawing/2014/main" id="{22C02DE0-48D9-4FCC-B0EC-3BA6F0B3C74F}"/>
              </a:ext>
            </a:extLst>
          </p:cNvPr>
          <p:cNvGraphicFramePr/>
          <p:nvPr/>
        </p:nvGraphicFramePr>
        <p:xfrm>
          <a:off x="971600" y="1528763"/>
          <a:ext cx="6744915" cy="16122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8">
            <a:extLst>
              <a:ext uri="{FF2B5EF4-FFF2-40B4-BE49-F238E27FC236}">
                <a16:creationId xmlns:a16="http://schemas.microsoft.com/office/drawing/2014/main" id="{1523317E-E163-4963-B721-C2A32742ABA7}"/>
              </a:ext>
            </a:extLst>
          </p:cNvPr>
          <p:cNvSpPr/>
          <p:nvPr/>
        </p:nvSpPr>
        <p:spPr>
          <a:xfrm>
            <a:off x="557213" y="3860800"/>
            <a:ext cx="1638300" cy="461963"/>
          </a:xfrm>
          <a:prstGeom prst="rect">
            <a:avLst/>
          </a:prstGeom>
        </p:spPr>
        <p:txBody>
          <a:bodyPr wrap="none">
            <a:spAutoFit/>
          </a:bodyPr>
          <a:lstStyle/>
          <a:p>
            <a:pPr>
              <a:defRPr/>
            </a:pPr>
            <a:r>
              <a:rPr lang="en-GB" sz="2400" dirty="0">
                <a:solidFill>
                  <a:schemeClr val="accent1">
                    <a:lumMod val="50000"/>
                  </a:schemeClr>
                </a:solidFill>
              </a:rPr>
              <a:t>Structure *</a:t>
            </a:r>
          </a:p>
        </p:txBody>
      </p:sp>
      <p:graphicFrame>
        <p:nvGraphicFramePr>
          <p:cNvPr id="11" name="Diagram 10">
            <a:extLst>
              <a:ext uri="{FF2B5EF4-FFF2-40B4-BE49-F238E27FC236}">
                <a16:creationId xmlns:a16="http://schemas.microsoft.com/office/drawing/2014/main" id="{3D177285-09F3-4693-9F63-2F8720A408EC}"/>
              </a:ext>
            </a:extLst>
          </p:cNvPr>
          <p:cNvGraphicFramePr/>
          <p:nvPr/>
        </p:nvGraphicFramePr>
        <p:xfrm>
          <a:off x="749180" y="4293097"/>
          <a:ext cx="7639243" cy="230425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graphicEl>
                                              <a:dgm id="{DAFDC971-A2AD-4037-A5BC-12A1B9722DD1}"/>
                                            </p:graphicEl>
                                          </p:spTgt>
                                        </p:tgtEl>
                                        <p:attrNameLst>
                                          <p:attrName>style.visibility</p:attrName>
                                        </p:attrNameLst>
                                      </p:cBhvr>
                                      <p:to>
                                        <p:strVal val="visible"/>
                                      </p:to>
                                    </p:set>
                                    <p:animEffect transition="in" filter="fade">
                                      <p:cBhvr>
                                        <p:cTn id="33" dur="1000"/>
                                        <p:tgtEl>
                                          <p:spTgt spid="11">
                                            <p:graphicEl>
                                              <a:dgm id="{DAFDC971-A2AD-4037-A5BC-12A1B9722DD1}"/>
                                            </p:graphicEl>
                                          </p:spTgt>
                                        </p:tgtEl>
                                      </p:cBhvr>
                                    </p:animEffect>
                                    <p:anim calcmode="lin" valueType="num">
                                      <p:cBhvr>
                                        <p:cTn id="34" dur="1000" fill="hold"/>
                                        <p:tgtEl>
                                          <p:spTgt spid="11">
                                            <p:graphicEl>
                                              <a:dgm id="{DAFDC971-A2AD-4037-A5BC-12A1B9722DD1}"/>
                                            </p:graphicEl>
                                          </p:spTgt>
                                        </p:tgtEl>
                                        <p:attrNameLst>
                                          <p:attrName>ppt_x</p:attrName>
                                        </p:attrNameLst>
                                      </p:cBhvr>
                                      <p:tavLst>
                                        <p:tav tm="0">
                                          <p:val>
                                            <p:strVal val="#ppt_x"/>
                                          </p:val>
                                        </p:tav>
                                        <p:tav tm="100000">
                                          <p:val>
                                            <p:strVal val="#ppt_x"/>
                                          </p:val>
                                        </p:tav>
                                      </p:tavLst>
                                    </p:anim>
                                    <p:anim calcmode="lin" valueType="num">
                                      <p:cBhvr>
                                        <p:cTn id="35" dur="1000" fill="hold"/>
                                        <p:tgtEl>
                                          <p:spTgt spid="11">
                                            <p:graphicEl>
                                              <a:dgm id="{DAFDC971-A2AD-4037-A5BC-12A1B9722DD1}"/>
                                            </p:graphic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graphicEl>
                                              <a:dgm id="{8F4D6445-CE09-49E1-921C-EED6E58D487A}"/>
                                            </p:graphicEl>
                                          </p:spTgt>
                                        </p:tgtEl>
                                        <p:attrNameLst>
                                          <p:attrName>style.visibility</p:attrName>
                                        </p:attrNameLst>
                                      </p:cBhvr>
                                      <p:to>
                                        <p:strVal val="visible"/>
                                      </p:to>
                                    </p:set>
                                    <p:animEffect transition="in" filter="fade">
                                      <p:cBhvr>
                                        <p:cTn id="40" dur="1000"/>
                                        <p:tgtEl>
                                          <p:spTgt spid="11">
                                            <p:graphicEl>
                                              <a:dgm id="{8F4D6445-CE09-49E1-921C-EED6E58D487A}"/>
                                            </p:graphicEl>
                                          </p:spTgt>
                                        </p:tgtEl>
                                      </p:cBhvr>
                                    </p:animEffect>
                                    <p:anim calcmode="lin" valueType="num">
                                      <p:cBhvr>
                                        <p:cTn id="41" dur="1000" fill="hold"/>
                                        <p:tgtEl>
                                          <p:spTgt spid="11">
                                            <p:graphicEl>
                                              <a:dgm id="{8F4D6445-CE09-49E1-921C-EED6E58D487A}"/>
                                            </p:graphicEl>
                                          </p:spTgt>
                                        </p:tgtEl>
                                        <p:attrNameLst>
                                          <p:attrName>ppt_x</p:attrName>
                                        </p:attrNameLst>
                                      </p:cBhvr>
                                      <p:tavLst>
                                        <p:tav tm="0">
                                          <p:val>
                                            <p:strVal val="#ppt_x"/>
                                          </p:val>
                                        </p:tav>
                                        <p:tav tm="100000">
                                          <p:val>
                                            <p:strVal val="#ppt_x"/>
                                          </p:val>
                                        </p:tav>
                                      </p:tavLst>
                                    </p:anim>
                                    <p:anim calcmode="lin" valueType="num">
                                      <p:cBhvr>
                                        <p:cTn id="42" dur="1000" fill="hold"/>
                                        <p:tgtEl>
                                          <p:spTgt spid="11">
                                            <p:graphicEl>
                                              <a:dgm id="{8F4D6445-CE09-49E1-921C-EED6E58D487A}"/>
                                            </p:graphic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1">
                                            <p:graphicEl>
                                              <a:dgm id="{18DEF6BA-A5B1-4B9F-84C7-E891CD86D321}"/>
                                            </p:graphicEl>
                                          </p:spTgt>
                                        </p:tgtEl>
                                        <p:attrNameLst>
                                          <p:attrName>style.visibility</p:attrName>
                                        </p:attrNameLst>
                                      </p:cBhvr>
                                      <p:to>
                                        <p:strVal val="visible"/>
                                      </p:to>
                                    </p:set>
                                    <p:animEffect transition="in" filter="fade">
                                      <p:cBhvr>
                                        <p:cTn id="47" dur="1000"/>
                                        <p:tgtEl>
                                          <p:spTgt spid="11">
                                            <p:graphicEl>
                                              <a:dgm id="{18DEF6BA-A5B1-4B9F-84C7-E891CD86D321}"/>
                                            </p:graphicEl>
                                          </p:spTgt>
                                        </p:tgtEl>
                                      </p:cBhvr>
                                    </p:animEffect>
                                    <p:anim calcmode="lin" valueType="num">
                                      <p:cBhvr>
                                        <p:cTn id="48" dur="1000" fill="hold"/>
                                        <p:tgtEl>
                                          <p:spTgt spid="11">
                                            <p:graphicEl>
                                              <a:dgm id="{18DEF6BA-A5B1-4B9F-84C7-E891CD86D321}"/>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dgm id="{18DEF6BA-A5B1-4B9F-84C7-E891CD86D321}"/>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1">
                                            <p:graphicEl>
                                              <a:dgm id="{677A2E3C-16BE-4437-8DF3-50B56A18CEF7}"/>
                                            </p:graphicEl>
                                          </p:spTgt>
                                        </p:tgtEl>
                                        <p:attrNameLst>
                                          <p:attrName>style.visibility</p:attrName>
                                        </p:attrNameLst>
                                      </p:cBhvr>
                                      <p:to>
                                        <p:strVal val="visible"/>
                                      </p:to>
                                    </p:set>
                                    <p:animEffect transition="in" filter="fade">
                                      <p:cBhvr>
                                        <p:cTn id="54" dur="1000"/>
                                        <p:tgtEl>
                                          <p:spTgt spid="11">
                                            <p:graphicEl>
                                              <a:dgm id="{677A2E3C-16BE-4437-8DF3-50B56A18CEF7}"/>
                                            </p:graphicEl>
                                          </p:spTgt>
                                        </p:tgtEl>
                                      </p:cBhvr>
                                    </p:animEffect>
                                    <p:anim calcmode="lin" valueType="num">
                                      <p:cBhvr>
                                        <p:cTn id="55" dur="1000" fill="hold"/>
                                        <p:tgtEl>
                                          <p:spTgt spid="11">
                                            <p:graphicEl>
                                              <a:dgm id="{677A2E3C-16BE-4437-8DF3-50B56A18CEF7}"/>
                                            </p:graphicEl>
                                          </p:spTgt>
                                        </p:tgtEl>
                                        <p:attrNameLst>
                                          <p:attrName>ppt_x</p:attrName>
                                        </p:attrNameLst>
                                      </p:cBhvr>
                                      <p:tavLst>
                                        <p:tav tm="0">
                                          <p:val>
                                            <p:strVal val="#ppt_x"/>
                                          </p:val>
                                        </p:tav>
                                        <p:tav tm="100000">
                                          <p:val>
                                            <p:strVal val="#ppt_x"/>
                                          </p:val>
                                        </p:tav>
                                      </p:tavLst>
                                    </p:anim>
                                    <p:anim calcmode="lin" valueType="num">
                                      <p:cBhvr>
                                        <p:cTn id="56" dur="1000" fill="hold"/>
                                        <p:tgtEl>
                                          <p:spTgt spid="11">
                                            <p:graphicEl>
                                              <a:dgm id="{677A2E3C-16BE-4437-8DF3-50B56A18CEF7}"/>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1">
                                            <p:graphicEl>
                                              <a:dgm id="{0FDE5B7B-0F95-433E-A3CD-282DE35EB4C7}"/>
                                            </p:graphicEl>
                                          </p:spTgt>
                                        </p:tgtEl>
                                        <p:attrNameLst>
                                          <p:attrName>style.visibility</p:attrName>
                                        </p:attrNameLst>
                                      </p:cBhvr>
                                      <p:to>
                                        <p:strVal val="visible"/>
                                      </p:to>
                                    </p:set>
                                    <p:animEffect transition="in" filter="fade">
                                      <p:cBhvr>
                                        <p:cTn id="61" dur="1000"/>
                                        <p:tgtEl>
                                          <p:spTgt spid="11">
                                            <p:graphicEl>
                                              <a:dgm id="{0FDE5B7B-0F95-433E-A3CD-282DE35EB4C7}"/>
                                            </p:graphicEl>
                                          </p:spTgt>
                                        </p:tgtEl>
                                      </p:cBhvr>
                                    </p:animEffect>
                                    <p:anim calcmode="lin" valueType="num">
                                      <p:cBhvr>
                                        <p:cTn id="62" dur="1000" fill="hold"/>
                                        <p:tgtEl>
                                          <p:spTgt spid="11">
                                            <p:graphicEl>
                                              <a:dgm id="{0FDE5B7B-0F95-433E-A3CD-282DE35EB4C7}"/>
                                            </p:graphicEl>
                                          </p:spTgt>
                                        </p:tgtEl>
                                        <p:attrNameLst>
                                          <p:attrName>ppt_x</p:attrName>
                                        </p:attrNameLst>
                                      </p:cBhvr>
                                      <p:tavLst>
                                        <p:tav tm="0">
                                          <p:val>
                                            <p:strVal val="#ppt_x"/>
                                          </p:val>
                                        </p:tav>
                                        <p:tav tm="100000">
                                          <p:val>
                                            <p:strVal val="#ppt_x"/>
                                          </p:val>
                                        </p:tav>
                                      </p:tavLst>
                                    </p:anim>
                                    <p:anim calcmode="lin" valueType="num">
                                      <p:cBhvr>
                                        <p:cTn id="63" dur="1000" fill="hold"/>
                                        <p:tgtEl>
                                          <p:spTgt spid="11">
                                            <p:graphicEl>
                                              <a:dgm id="{0FDE5B7B-0F95-433E-A3CD-282DE35EB4C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p:bldGraphic spid="3" grpId="0">
        <p:bldAsOne/>
      </p:bldGraphic>
      <p:bldP spid="9" grpId="0"/>
      <p:bldGraphic spid="11"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30ACDA42-D3E4-41AE-B508-B6E1317CDB5D}"/>
              </a:ext>
            </a:extLst>
          </p:cNvPr>
          <p:cNvSpPr txBox="1">
            <a:spLocks noChangeArrowheads="1"/>
          </p:cNvSpPr>
          <p:nvPr/>
        </p:nvSpPr>
        <p:spPr>
          <a:xfrm>
            <a:off x="539750" y="134938"/>
            <a:ext cx="8069263" cy="555625"/>
          </a:xfrm>
        </p:spPr>
        <p:txBody>
          <a:bodyPr lIns="90360" tIns="44280" rIns="90360" bIns="44280" anchor="b">
            <a:spAutoFit/>
          </a:bodyPr>
          <a:lstStyle/>
          <a:p>
            <a:pPr algn="ct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ea typeface="+mj-ea"/>
                <a:cs typeface="+mj-cs"/>
              </a:rPr>
              <a:t>Duty Holders</a:t>
            </a:r>
          </a:p>
        </p:txBody>
      </p:sp>
      <p:graphicFrame>
        <p:nvGraphicFramePr>
          <p:cNvPr id="5" name="Content Placeholder 2">
            <a:extLst>
              <a:ext uri="{FF2B5EF4-FFF2-40B4-BE49-F238E27FC236}">
                <a16:creationId xmlns:a16="http://schemas.microsoft.com/office/drawing/2014/main" id="{AEB08D21-1330-4417-8635-272D6596E6CF}"/>
              </a:ext>
            </a:extLst>
          </p:cNvPr>
          <p:cNvGraphicFramePr>
            <a:graphicFrameLocks/>
          </p:cNvGraphicFramePr>
          <p:nvPr/>
        </p:nvGraphicFramePr>
        <p:xfrm>
          <a:off x="873125" y="2024844"/>
          <a:ext cx="7402512" cy="28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64FC07FD-5AB7-4C8C-A114-D316AEE50A97}"/>
              </a:ext>
            </a:extLst>
          </p:cNvPr>
          <p:cNvSpPr/>
          <p:nvPr/>
        </p:nvSpPr>
        <p:spPr>
          <a:xfrm>
            <a:off x="506413" y="1127125"/>
            <a:ext cx="5013325" cy="461963"/>
          </a:xfrm>
          <a:prstGeom prst="rect">
            <a:avLst/>
          </a:prstGeom>
        </p:spPr>
        <p:txBody>
          <a:bodyPr wrap="none">
            <a:spAutoFit/>
          </a:bodyPr>
          <a:lstStyle/>
          <a:p>
            <a:pPr>
              <a:defRPr/>
            </a:pPr>
            <a:r>
              <a:rPr lang="en-GB" sz="2400" dirty="0">
                <a:solidFill>
                  <a:schemeClr val="accent1">
                    <a:lumMod val="50000"/>
                  </a:schemeClr>
                </a:solidFill>
              </a:rPr>
              <a:t>Duty Holders under CDM 2015 are: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graphicEl>
                                              <a:dgm id="{0C897E10-3788-4457-B329-4C5021C4EDA7}"/>
                                            </p:graphicEl>
                                          </p:spTgt>
                                        </p:tgtEl>
                                        <p:attrNameLst>
                                          <p:attrName>style.visibility</p:attrName>
                                        </p:attrNameLst>
                                      </p:cBhvr>
                                      <p:to>
                                        <p:strVal val="visible"/>
                                      </p:to>
                                    </p:set>
                                    <p:animEffect transition="in" filter="fade">
                                      <p:cBhvr>
                                        <p:cTn id="12" dur="1000"/>
                                        <p:tgtEl>
                                          <p:spTgt spid="5">
                                            <p:graphicEl>
                                              <a:dgm id="{0C897E10-3788-4457-B329-4C5021C4EDA7}"/>
                                            </p:graphicEl>
                                          </p:spTgt>
                                        </p:tgtEl>
                                      </p:cBhvr>
                                    </p:animEffect>
                                    <p:anim calcmode="lin" valueType="num">
                                      <p:cBhvr>
                                        <p:cTn id="13" dur="1000" fill="hold"/>
                                        <p:tgtEl>
                                          <p:spTgt spid="5">
                                            <p:graphicEl>
                                              <a:dgm id="{0C897E10-3788-4457-B329-4C5021C4EDA7}"/>
                                            </p:graphicEl>
                                          </p:spTgt>
                                        </p:tgtEl>
                                        <p:attrNameLst>
                                          <p:attrName>ppt_x</p:attrName>
                                        </p:attrNameLst>
                                      </p:cBhvr>
                                      <p:tavLst>
                                        <p:tav tm="0">
                                          <p:val>
                                            <p:strVal val="#ppt_x"/>
                                          </p:val>
                                        </p:tav>
                                        <p:tav tm="100000">
                                          <p:val>
                                            <p:strVal val="#ppt_x"/>
                                          </p:val>
                                        </p:tav>
                                      </p:tavLst>
                                    </p:anim>
                                    <p:anim calcmode="lin" valueType="num">
                                      <p:cBhvr>
                                        <p:cTn id="14" dur="1000" fill="hold"/>
                                        <p:tgtEl>
                                          <p:spTgt spid="5">
                                            <p:graphicEl>
                                              <a:dgm id="{0C897E10-3788-4457-B329-4C5021C4EDA7}"/>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graphicEl>
                                              <a:dgm id="{CA769CF7-28A7-42AD-92C0-174D0CA35020}"/>
                                            </p:graphicEl>
                                          </p:spTgt>
                                        </p:tgtEl>
                                        <p:attrNameLst>
                                          <p:attrName>style.visibility</p:attrName>
                                        </p:attrNameLst>
                                      </p:cBhvr>
                                      <p:to>
                                        <p:strVal val="visible"/>
                                      </p:to>
                                    </p:set>
                                    <p:animEffect transition="in" filter="fade">
                                      <p:cBhvr>
                                        <p:cTn id="19" dur="1000"/>
                                        <p:tgtEl>
                                          <p:spTgt spid="5">
                                            <p:graphicEl>
                                              <a:dgm id="{CA769CF7-28A7-42AD-92C0-174D0CA35020}"/>
                                            </p:graphicEl>
                                          </p:spTgt>
                                        </p:tgtEl>
                                      </p:cBhvr>
                                    </p:animEffect>
                                    <p:anim calcmode="lin" valueType="num">
                                      <p:cBhvr>
                                        <p:cTn id="20" dur="1000" fill="hold"/>
                                        <p:tgtEl>
                                          <p:spTgt spid="5">
                                            <p:graphicEl>
                                              <a:dgm id="{CA769CF7-28A7-42AD-92C0-174D0CA35020}"/>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CA769CF7-28A7-42AD-92C0-174D0CA35020}"/>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graphicEl>
                                              <a:dgm id="{FB026E32-F602-4B16-B7A4-CD565BA12A1C}"/>
                                            </p:graphicEl>
                                          </p:spTgt>
                                        </p:tgtEl>
                                        <p:attrNameLst>
                                          <p:attrName>style.visibility</p:attrName>
                                        </p:attrNameLst>
                                      </p:cBhvr>
                                      <p:to>
                                        <p:strVal val="visible"/>
                                      </p:to>
                                    </p:set>
                                    <p:animEffect transition="in" filter="fade">
                                      <p:cBhvr>
                                        <p:cTn id="26" dur="1000"/>
                                        <p:tgtEl>
                                          <p:spTgt spid="5">
                                            <p:graphicEl>
                                              <a:dgm id="{FB026E32-F602-4B16-B7A4-CD565BA12A1C}"/>
                                            </p:graphicEl>
                                          </p:spTgt>
                                        </p:tgtEl>
                                      </p:cBhvr>
                                    </p:animEffect>
                                    <p:anim calcmode="lin" valueType="num">
                                      <p:cBhvr>
                                        <p:cTn id="27" dur="1000" fill="hold"/>
                                        <p:tgtEl>
                                          <p:spTgt spid="5">
                                            <p:graphicEl>
                                              <a:dgm id="{FB026E32-F602-4B16-B7A4-CD565BA12A1C}"/>
                                            </p:graphicEl>
                                          </p:spTgt>
                                        </p:tgtEl>
                                        <p:attrNameLst>
                                          <p:attrName>ppt_x</p:attrName>
                                        </p:attrNameLst>
                                      </p:cBhvr>
                                      <p:tavLst>
                                        <p:tav tm="0">
                                          <p:val>
                                            <p:strVal val="#ppt_x"/>
                                          </p:val>
                                        </p:tav>
                                        <p:tav tm="100000">
                                          <p:val>
                                            <p:strVal val="#ppt_x"/>
                                          </p:val>
                                        </p:tav>
                                      </p:tavLst>
                                    </p:anim>
                                    <p:anim calcmode="lin" valueType="num">
                                      <p:cBhvr>
                                        <p:cTn id="28" dur="1000" fill="hold"/>
                                        <p:tgtEl>
                                          <p:spTgt spid="5">
                                            <p:graphicEl>
                                              <a:dgm id="{FB026E32-F602-4B16-B7A4-CD565BA12A1C}"/>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graphicEl>
                                              <a:dgm id="{E5EA25AF-33C8-49B5-A07B-DE49BF8DA87F}"/>
                                            </p:graphicEl>
                                          </p:spTgt>
                                        </p:tgtEl>
                                        <p:attrNameLst>
                                          <p:attrName>style.visibility</p:attrName>
                                        </p:attrNameLst>
                                      </p:cBhvr>
                                      <p:to>
                                        <p:strVal val="visible"/>
                                      </p:to>
                                    </p:set>
                                    <p:animEffect transition="in" filter="fade">
                                      <p:cBhvr>
                                        <p:cTn id="33" dur="1000"/>
                                        <p:tgtEl>
                                          <p:spTgt spid="5">
                                            <p:graphicEl>
                                              <a:dgm id="{E5EA25AF-33C8-49B5-A07B-DE49BF8DA87F}"/>
                                            </p:graphicEl>
                                          </p:spTgt>
                                        </p:tgtEl>
                                      </p:cBhvr>
                                    </p:animEffect>
                                    <p:anim calcmode="lin" valueType="num">
                                      <p:cBhvr>
                                        <p:cTn id="34" dur="1000" fill="hold"/>
                                        <p:tgtEl>
                                          <p:spTgt spid="5">
                                            <p:graphicEl>
                                              <a:dgm id="{E5EA25AF-33C8-49B5-A07B-DE49BF8DA87F}"/>
                                            </p:graphicEl>
                                          </p:spTgt>
                                        </p:tgtEl>
                                        <p:attrNameLst>
                                          <p:attrName>ppt_x</p:attrName>
                                        </p:attrNameLst>
                                      </p:cBhvr>
                                      <p:tavLst>
                                        <p:tav tm="0">
                                          <p:val>
                                            <p:strVal val="#ppt_x"/>
                                          </p:val>
                                        </p:tav>
                                        <p:tav tm="100000">
                                          <p:val>
                                            <p:strVal val="#ppt_x"/>
                                          </p:val>
                                        </p:tav>
                                      </p:tavLst>
                                    </p:anim>
                                    <p:anim calcmode="lin" valueType="num">
                                      <p:cBhvr>
                                        <p:cTn id="35" dur="1000" fill="hold"/>
                                        <p:tgtEl>
                                          <p:spTgt spid="5">
                                            <p:graphicEl>
                                              <a:dgm id="{E5EA25AF-33C8-49B5-A07B-DE49BF8DA87F}"/>
                                            </p:graphic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graphicEl>
                                              <a:dgm id="{9937F88A-B3AE-4B47-9434-AD8F2B6EF11C}"/>
                                            </p:graphicEl>
                                          </p:spTgt>
                                        </p:tgtEl>
                                        <p:attrNameLst>
                                          <p:attrName>style.visibility</p:attrName>
                                        </p:attrNameLst>
                                      </p:cBhvr>
                                      <p:to>
                                        <p:strVal val="visible"/>
                                      </p:to>
                                    </p:set>
                                    <p:animEffect transition="in" filter="fade">
                                      <p:cBhvr>
                                        <p:cTn id="40" dur="1000"/>
                                        <p:tgtEl>
                                          <p:spTgt spid="5">
                                            <p:graphicEl>
                                              <a:dgm id="{9937F88A-B3AE-4B47-9434-AD8F2B6EF11C}"/>
                                            </p:graphicEl>
                                          </p:spTgt>
                                        </p:tgtEl>
                                      </p:cBhvr>
                                    </p:animEffect>
                                    <p:anim calcmode="lin" valueType="num">
                                      <p:cBhvr>
                                        <p:cTn id="41" dur="1000" fill="hold"/>
                                        <p:tgtEl>
                                          <p:spTgt spid="5">
                                            <p:graphicEl>
                                              <a:dgm id="{9937F88A-B3AE-4B47-9434-AD8F2B6EF11C}"/>
                                            </p:graphicEl>
                                          </p:spTgt>
                                        </p:tgtEl>
                                        <p:attrNameLst>
                                          <p:attrName>ppt_x</p:attrName>
                                        </p:attrNameLst>
                                      </p:cBhvr>
                                      <p:tavLst>
                                        <p:tav tm="0">
                                          <p:val>
                                            <p:strVal val="#ppt_x"/>
                                          </p:val>
                                        </p:tav>
                                        <p:tav tm="100000">
                                          <p:val>
                                            <p:strVal val="#ppt_x"/>
                                          </p:val>
                                        </p:tav>
                                      </p:tavLst>
                                    </p:anim>
                                    <p:anim calcmode="lin" valueType="num">
                                      <p:cBhvr>
                                        <p:cTn id="42" dur="1000" fill="hold"/>
                                        <p:tgtEl>
                                          <p:spTgt spid="5">
                                            <p:graphicEl>
                                              <a:dgm id="{9937F88A-B3AE-4B47-9434-AD8F2B6EF11C}"/>
                                            </p:graphic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5">
                                            <p:graphicEl>
                                              <a:dgm id="{7D2160B5-A8BE-4B2D-BBF7-A2248DE068AE}"/>
                                            </p:graphicEl>
                                          </p:spTgt>
                                        </p:tgtEl>
                                        <p:attrNameLst>
                                          <p:attrName>style.visibility</p:attrName>
                                        </p:attrNameLst>
                                      </p:cBhvr>
                                      <p:to>
                                        <p:strVal val="visible"/>
                                      </p:to>
                                    </p:set>
                                    <p:animEffect transition="in" filter="fade">
                                      <p:cBhvr>
                                        <p:cTn id="47" dur="1000"/>
                                        <p:tgtEl>
                                          <p:spTgt spid="5">
                                            <p:graphicEl>
                                              <a:dgm id="{7D2160B5-A8BE-4B2D-BBF7-A2248DE068AE}"/>
                                            </p:graphicEl>
                                          </p:spTgt>
                                        </p:tgtEl>
                                      </p:cBhvr>
                                    </p:animEffect>
                                    <p:anim calcmode="lin" valueType="num">
                                      <p:cBhvr>
                                        <p:cTn id="48" dur="1000" fill="hold"/>
                                        <p:tgtEl>
                                          <p:spTgt spid="5">
                                            <p:graphicEl>
                                              <a:dgm id="{7D2160B5-A8BE-4B2D-BBF7-A2248DE068AE}"/>
                                            </p:graphicEl>
                                          </p:spTgt>
                                        </p:tgtEl>
                                        <p:attrNameLst>
                                          <p:attrName>ppt_x</p:attrName>
                                        </p:attrNameLst>
                                      </p:cBhvr>
                                      <p:tavLst>
                                        <p:tav tm="0">
                                          <p:val>
                                            <p:strVal val="#ppt_x"/>
                                          </p:val>
                                        </p:tav>
                                        <p:tav tm="100000">
                                          <p:val>
                                            <p:strVal val="#ppt_x"/>
                                          </p:val>
                                        </p:tav>
                                      </p:tavLst>
                                    </p:anim>
                                    <p:anim calcmode="lin" valueType="num">
                                      <p:cBhvr>
                                        <p:cTn id="49" dur="1000" fill="hold"/>
                                        <p:tgtEl>
                                          <p:spTgt spid="5">
                                            <p:graphicEl>
                                              <a:dgm id="{7D2160B5-A8BE-4B2D-BBF7-A2248DE068A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18D57F72-CB02-4B40-B8D5-79F0F8BD4ECB}"/>
              </a:ext>
            </a:extLst>
          </p:cNvPr>
          <p:cNvSpPr txBox="1">
            <a:spLocks noChangeArrowheads="1"/>
          </p:cNvSpPr>
          <p:nvPr/>
        </p:nvSpPr>
        <p:spPr>
          <a:xfrm>
            <a:off x="855663" y="134938"/>
            <a:ext cx="8069262" cy="555625"/>
          </a:xfrm>
        </p:spPr>
        <p:txBody>
          <a:bodyPr lIns="90360" tIns="44280" rIns="90360" bIns="44280" anchor="b">
            <a:spAutoFit/>
          </a:bodyPr>
          <a:lstStyle/>
          <a:p>
            <a:pPr algn="ct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ea typeface="+mj-ea"/>
                <a:cs typeface="+mj-cs"/>
              </a:rPr>
              <a:t>Client Role / Main Duties</a:t>
            </a:r>
          </a:p>
        </p:txBody>
      </p:sp>
      <p:graphicFrame>
        <p:nvGraphicFramePr>
          <p:cNvPr id="4" name="Content Placeholder 3">
            <a:extLst>
              <a:ext uri="{FF2B5EF4-FFF2-40B4-BE49-F238E27FC236}">
                <a16:creationId xmlns:a16="http://schemas.microsoft.com/office/drawing/2014/main" id="{0112F02E-2EFC-4470-B06B-ACCB83F37B4F}"/>
              </a:ext>
            </a:extLst>
          </p:cNvPr>
          <p:cNvGraphicFramePr>
            <a:graphicFrameLocks/>
          </p:cNvGraphicFramePr>
          <p:nvPr/>
        </p:nvGraphicFramePr>
        <p:xfrm>
          <a:off x="611981" y="2708920"/>
          <a:ext cx="7920037" cy="2886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8A9B5F41-AAAE-4476-AA8F-03503C85CD56}"/>
              </a:ext>
            </a:extLst>
          </p:cNvPr>
          <p:cNvSpPr/>
          <p:nvPr/>
        </p:nvSpPr>
        <p:spPr>
          <a:xfrm>
            <a:off x="533400" y="1068388"/>
            <a:ext cx="8077200" cy="831850"/>
          </a:xfrm>
          <a:prstGeom prst="rect">
            <a:avLst/>
          </a:prstGeom>
        </p:spPr>
        <p:txBody>
          <a:bodyPr>
            <a:spAutoFit/>
          </a:bodyPr>
          <a:lstStyle/>
          <a:p>
            <a:pPr>
              <a:defRPr/>
            </a:pPr>
            <a:r>
              <a:rPr lang="en-GB" sz="2400" dirty="0">
                <a:solidFill>
                  <a:schemeClr val="accent1">
                    <a:lumMod val="50000"/>
                  </a:schemeClr>
                </a:solidFill>
              </a:rPr>
              <a:t>Clients are “organisations or individuals for whom construction work is carried out”</a:t>
            </a:r>
          </a:p>
        </p:txBody>
      </p:sp>
      <p:sp>
        <p:nvSpPr>
          <p:cNvPr id="7" name="Rectangle 6">
            <a:extLst>
              <a:ext uri="{FF2B5EF4-FFF2-40B4-BE49-F238E27FC236}">
                <a16:creationId xmlns:a16="http://schemas.microsoft.com/office/drawing/2014/main" id="{B616EB2A-BB10-4FFF-A62B-9ABE459A80F5}"/>
              </a:ext>
            </a:extLst>
          </p:cNvPr>
          <p:cNvSpPr>
            <a:spLocks noChangeArrowheads="1"/>
          </p:cNvSpPr>
          <p:nvPr/>
        </p:nvSpPr>
        <p:spPr bwMode="auto">
          <a:xfrm>
            <a:off x="611188" y="2101850"/>
            <a:ext cx="3968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GB" altLang="en-US" sz="2400" dirty="0">
                <a:solidFill>
                  <a:schemeClr val="accent1">
                    <a:lumMod val="50000"/>
                  </a:schemeClr>
                </a:solidFill>
              </a:rPr>
              <a:t>Duties include making sure: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899F3E42-A76A-4F20-98B7-9A5FFC2C1211}"/>
              </a:ext>
            </a:extLst>
          </p:cNvPr>
          <p:cNvSpPr txBox="1">
            <a:spLocks noChangeArrowheads="1"/>
          </p:cNvSpPr>
          <p:nvPr/>
        </p:nvSpPr>
        <p:spPr>
          <a:xfrm>
            <a:off x="1358900" y="134938"/>
            <a:ext cx="6237288" cy="555625"/>
          </a:xfrm>
        </p:spPr>
        <p:txBody>
          <a:bodyPr lIns="90360" tIns="44280" rIns="90360" bIns="44280" anchor="b">
            <a:spAutoFit/>
          </a:bodyPr>
          <a:lstStyle/>
          <a:p>
            <a:pPr algn="ct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ea typeface="+mj-ea"/>
                <a:cs typeface="+mj-cs"/>
              </a:rPr>
              <a:t>Designers </a:t>
            </a:r>
            <a:r>
              <a:rPr lang="en-GB" altLang="en-US" sz="2000" kern="0" dirty="0">
                <a:solidFill>
                  <a:schemeClr val="bg1"/>
                </a:solidFill>
                <a:effectLst>
                  <a:outerShdw blurRad="38100" dist="38100" dir="2700000" algn="tl">
                    <a:srgbClr val="C0C0C0"/>
                  </a:outerShdw>
                </a:effectLst>
                <a:latin typeface="+mn-lt"/>
                <a:ea typeface="+mj-ea"/>
                <a:cs typeface="+mj-cs"/>
              </a:rPr>
              <a:t>Duties</a:t>
            </a:r>
            <a:endParaRPr lang="en-GB" sz="2000" kern="0" dirty="0">
              <a:solidFill>
                <a:schemeClr val="bg1"/>
              </a:solidFill>
              <a:effectLst>
                <a:outerShdw blurRad="38100" dist="38100" dir="2700000" algn="tl">
                  <a:srgbClr val="C0C0C0"/>
                </a:outerShdw>
              </a:effectLst>
              <a:latin typeface="+mn-lt"/>
              <a:ea typeface="+mj-ea"/>
              <a:cs typeface="+mj-cs"/>
            </a:endParaRPr>
          </a:p>
        </p:txBody>
      </p:sp>
      <p:sp>
        <p:nvSpPr>
          <p:cNvPr id="6" name="Rectangle 5">
            <a:extLst>
              <a:ext uri="{FF2B5EF4-FFF2-40B4-BE49-F238E27FC236}">
                <a16:creationId xmlns:a16="http://schemas.microsoft.com/office/drawing/2014/main" id="{28A4A36C-0873-4688-83D7-970E88B4D31D}"/>
              </a:ext>
            </a:extLst>
          </p:cNvPr>
          <p:cNvSpPr/>
          <p:nvPr/>
        </p:nvSpPr>
        <p:spPr>
          <a:xfrm>
            <a:off x="611188" y="836613"/>
            <a:ext cx="8281987" cy="1200150"/>
          </a:xfrm>
          <a:prstGeom prst="rect">
            <a:avLst/>
          </a:prstGeom>
        </p:spPr>
        <p:txBody>
          <a:bodyPr>
            <a:spAutoFit/>
          </a:bodyPr>
          <a:lstStyle/>
          <a:p>
            <a:pPr>
              <a:defRPr/>
            </a:pPr>
            <a:r>
              <a:rPr lang="en-GB" sz="2400" dirty="0">
                <a:solidFill>
                  <a:schemeClr val="accent1">
                    <a:lumMod val="50000"/>
                  </a:schemeClr>
                </a:solidFill>
              </a:rPr>
              <a:t>Designers generally form “Part of a business….. To prepare or modify designs for a product, building or system relating to construction work”</a:t>
            </a:r>
          </a:p>
        </p:txBody>
      </p:sp>
      <p:graphicFrame>
        <p:nvGraphicFramePr>
          <p:cNvPr id="9" name="Diagram 8">
            <a:extLst>
              <a:ext uri="{FF2B5EF4-FFF2-40B4-BE49-F238E27FC236}">
                <a16:creationId xmlns:a16="http://schemas.microsoft.com/office/drawing/2014/main" id="{D2F5F218-0407-4C46-9CE1-5EB0C6246D4D}"/>
              </a:ext>
            </a:extLst>
          </p:cNvPr>
          <p:cNvGraphicFramePr/>
          <p:nvPr/>
        </p:nvGraphicFramePr>
        <p:xfrm>
          <a:off x="3519187" y="2282305"/>
          <a:ext cx="2105625" cy="16052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a:extLst>
              <a:ext uri="{FF2B5EF4-FFF2-40B4-BE49-F238E27FC236}">
                <a16:creationId xmlns:a16="http://schemas.microsoft.com/office/drawing/2014/main" id="{4987ACA7-0487-4338-9D61-8B981E87D9AF}"/>
              </a:ext>
            </a:extLst>
          </p:cNvPr>
          <p:cNvGraphicFramePr/>
          <p:nvPr/>
        </p:nvGraphicFramePr>
        <p:xfrm>
          <a:off x="1000213" y="4133057"/>
          <a:ext cx="7143574" cy="18850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9" grpId="0">
        <p:bldAsOne/>
      </p:bldGraphic>
      <p:bldGraphic spid="10"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3">
            <a:extLst>
              <a:ext uri="{FF2B5EF4-FFF2-40B4-BE49-F238E27FC236}">
                <a16:creationId xmlns:a16="http://schemas.microsoft.com/office/drawing/2014/main" id="{0EAE57D3-C1C5-45F5-84A9-9B57521AA4D2}"/>
              </a:ext>
            </a:extLst>
          </p:cNvPr>
          <p:cNvSpPr>
            <a:spLocks noGrp="1" noChangeArrowheads="1"/>
          </p:cNvSpPr>
          <p:nvPr>
            <p:ph type="body" sz="half" idx="4294967295"/>
          </p:nvPr>
        </p:nvSpPr>
        <p:spPr bwMode="auto">
          <a:xfrm>
            <a:off x="0" y="1828800"/>
            <a:ext cx="4033838" cy="42973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endParaRPr lang="en-US" altLang="en-US" sz="2000">
              <a:ea typeface="MS PGothic" panose="020B0600070205080204" pitchFamily="34" charset="-128"/>
            </a:endParaRPr>
          </a:p>
          <a:p>
            <a:pPr marL="0" indent="0" eaLnBrk="1" hangingPunct="1">
              <a:buFontTx/>
              <a:buNone/>
            </a:pPr>
            <a:endParaRPr lang="en-US" altLang="en-US" sz="2000">
              <a:ea typeface="MS PGothic" panose="020B0600070205080204" pitchFamily="34" charset="-128"/>
            </a:endParaRPr>
          </a:p>
        </p:txBody>
      </p:sp>
      <p:sp>
        <p:nvSpPr>
          <p:cNvPr id="6" name="Rectangle 1">
            <a:extLst>
              <a:ext uri="{FF2B5EF4-FFF2-40B4-BE49-F238E27FC236}">
                <a16:creationId xmlns:a16="http://schemas.microsoft.com/office/drawing/2014/main" id="{B5E0C84B-6C3D-434F-B4B8-A816E9BAA7E5}"/>
              </a:ext>
            </a:extLst>
          </p:cNvPr>
          <p:cNvSpPr txBox="1">
            <a:spLocks noChangeArrowheads="1"/>
          </p:cNvSpPr>
          <p:nvPr/>
        </p:nvSpPr>
        <p:spPr>
          <a:xfrm>
            <a:off x="1619250" y="134938"/>
            <a:ext cx="6164263" cy="555625"/>
          </a:xfrm>
        </p:spPr>
        <p:txBody>
          <a:bodyPr lIns="90360" tIns="44280" rIns="90360" bIns="44280" anchor="b">
            <a:spAutoFit/>
          </a:bodyPr>
          <a:lstStyle/>
          <a:p>
            <a:pPr algn="ct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ea typeface="+mj-ea"/>
                <a:cs typeface="+mj-cs"/>
              </a:rPr>
              <a:t>Principal Designers </a:t>
            </a:r>
            <a:r>
              <a:rPr lang="en-GB" altLang="en-US" sz="2000" kern="0" dirty="0">
                <a:solidFill>
                  <a:schemeClr val="bg1"/>
                </a:solidFill>
                <a:effectLst>
                  <a:outerShdw blurRad="38100" dist="38100" dir="2700000" algn="tl">
                    <a:srgbClr val="C0C0C0"/>
                  </a:outerShdw>
                </a:effectLst>
                <a:latin typeface="+mn-lt"/>
                <a:ea typeface="+mj-ea"/>
                <a:cs typeface="+mj-cs"/>
              </a:rPr>
              <a:t>Duties</a:t>
            </a:r>
            <a:endParaRPr lang="en-GB" sz="2000" kern="0" dirty="0">
              <a:solidFill>
                <a:schemeClr val="bg1"/>
              </a:solidFill>
              <a:effectLst>
                <a:outerShdw blurRad="38100" dist="38100" dir="2700000" algn="tl">
                  <a:srgbClr val="C0C0C0"/>
                </a:outerShdw>
              </a:effectLst>
              <a:latin typeface="+mn-lt"/>
              <a:ea typeface="+mj-ea"/>
              <a:cs typeface="+mj-cs"/>
            </a:endParaRPr>
          </a:p>
        </p:txBody>
      </p:sp>
      <p:sp>
        <p:nvSpPr>
          <p:cNvPr id="7" name="Rectangle 3">
            <a:extLst>
              <a:ext uri="{FF2B5EF4-FFF2-40B4-BE49-F238E27FC236}">
                <a16:creationId xmlns:a16="http://schemas.microsoft.com/office/drawing/2014/main" id="{2421775F-2781-47FE-B70C-6AEF22874495}"/>
              </a:ext>
            </a:extLst>
          </p:cNvPr>
          <p:cNvSpPr txBox="1">
            <a:spLocks noChangeArrowheads="1"/>
          </p:cNvSpPr>
          <p:nvPr/>
        </p:nvSpPr>
        <p:spPr bwMode="auto">
          <a:xfrm>
            <a:off x="463550" y="836613"/>
            <a:ext cx="8429625" cy="128111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Blip>
                <a:blip r:embed="rId3"/>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2"/>
                </a:solidFill>
                <a:latin typeface="+mn-lt"/>
              </a:defRPr>
            </a:lvl2pPr>
            <a:lvl3pPr marL="1143000" indent="-228600" algn="l" rtl="0" eaLnBrk="0" fontAlgn="base" hangingPunct="0">
              <a:spcBef>
                <a:spcPct val="20000"/>
              </a:spcBef>
              <a:spcAft>
                <a:spcPct val="0"/>
              </a:spcAft>
              <a:buChar char="•"/>
              <a:defRPr sz="2800">
                <a:solidFill>
                  <a:schemeClr val="bg2"/>
                </a:solidFill>
                <a:latin typeface="+mn-lt"/>
              </a:defRPr>
            </a:lvl3pPr>
            <a:lvl4pPr marL="1600200" indent="-228600" algn="l" rtl="0" eaLnBrk="0" fontAlgn="base" hangingPunct="0">
              <a:spcBef>
                <a:spcPct val="20000"/>
              </a:spcBef>
              <a:spcAft>
                <a:spcPct val="0"/>
              </a:spcAft>
              <a:buChar char="–"/>
              <a:defRPr sz="2000">
                <a:solidFill>
                  <a:schemeClr val="bg2"/>
                </a:solidFill>
                <a:latin typeface="Arial" charset="0"/>
              </a:defRPr>
            </a:lvl4pPr>
            <a:lvl5pPr marL="2057400" indent="-228600" algn="l" rtl="0" eaLnBrk="0" fontAlgn="base" hangingPunct="0">
              <a:spcBef>
                <a:spcPct val="20000"/>
              </a:spcBef>
              <a:spcAft>
                <a:spcPct val="0"/>
              </a:spcAft>
              <a:buChar char="»"/>
              <a:defRPr sz="2000">
                <a:solidFill>
                  <a:schemeClr val="bg2"/>
                </a:solidFill>
                <a:latin typeface="Arial" charset="0"/>
              </a:defRPr>
            </a:lvl5pPr>
            <a:lvl6pPr marL="2514600" indent="-228600" algn="l" rtl="0" eaLnBrk="1" fontAlgn="base" hangingPunct="1">
              <a:spcBef>
                <a:spcPct val="20000"/>
              </a:spcBef>
              <a:spcAft>
                <a:spcPct val="0"/>
              </a:spcAft>
              <a:buChar char="»"/>
              <a:defRPr sz="2000">
                <a:solidFill>
                  <a:schemeClr val="bg2"/>
                </a:solidFill>
                <a:latin typeface="Arial" charset="0"/>
              </a:defRPr>
            </a:lvl6pPr>
            <a:lvl7pPr marL="2971800" indent="-228600" algn="l" rtl="0" eaLnBrk="1" fontAlgn="base" hangingPunct="1">
              <a:spcBef>
                <a:spcPct val="20000"/>
              </a:spcBef>
              <a:spcAft>
                <a:spcPct val="0"/>
              </a:spcAft>
              <a:buChar char="»"/>
              <a:defRPr sz="2000">
                <a:solidFill>
                  <a:schemeClr val="bg2"/>
                </a:solidFill>
                <a:latin typeface="Arial" charset="0"/>
              </a:defRPr>
            </a:lvl7pPr>
            <a:lvl8pPr marL="3429000" indent="-228600" algn="l" rtl="0" eaLnBrk="1" fontAlgn="base" hangingPunct="1">
              <a:spcBef>
                <a:spcPct val="20000"/>
              </a:spcBef>
              <a:spcAft>
                <a:spcPct val="0"/>
              </a:spcAft>
              <a:buChar char="»"/>
              <a:defRPr sz="2000">
                <a:solidFill>
                  <a:schemeClr val="bg2"/>
                </a:solidFill>
                <a:latin typeface="Arial" charset="0"/>
              </a:defRPr>
            </a:lvl8pPr>
            <a:lvl9pPr marL="3886200" indent="-228600" algn="l" rtl="0" eaLnBrk="1" fontAlgn="base" hangingPunct="1">
              <a:spcBef>
                <a:spcPct val="20000"/>
              </a:spcBef>
              <a:spcAft>
                <a:spcPct val="0"/>
              </a:spcAft>
              <a:buChar char="»"/>
              <a:defRPr sz="2000">
                <a:solidFill>
                  <a:schemeClr val="bg2"/>
                </a:solidFill>
                <a:latin typeface="Arial" charset="0"/>
              </a:defRPr>
            </a:lvl9pPr>
          </a:lstStyle>
          <a:p>
            <a:pPr marL="0" indent="0" eaLnBrk="1" hangingPunct="1">
              <a:buFontTx/>
              <a:buNone/>
              <a:defRPr/>
            </a:pPr>
            <a:r>
              <a:rPr lang="en-GB" altLang="en-US" sz="2400" dirty="0">
                <a:solidFill>
                  <a:schemeClr val="accent1">
                    <a:lumMod val="50000"/>
                  </a:schemeClr>
                </a:solidFill>
                <a:latin typeface="Arial" panose="020B0604020202020204" pitchFamily="34" charset="0"/>
              </a:rPr>
              <a:t>Principal Designers are generally “designers appointed by the client, in writing, in projects involving more than one contractor” (Regulation 5) *</a:t>
            </a:r>
          </a:p>
          <a:p>
            <a:pPr marL="0" indent="0" eaLnBrk="1" hangingPunct="1">
              <a:buFontTx/>
              <a:buNone/>
              <a:defRPr/>
            </a:pPr>
            <a:endParaRPr lang="en-GB" altLang="en-US" sz="1000" kern="0" dirty="0">
              <a:ea typeface="MS PGothic" panose="020B0600070205080204" pitchFamily="34" charset="-128"/>
            </a:endParaRPr>
          </a:p>
        </p:txBody>
      </p:sp>
      <p:graphicFrame>
        <p:nvGraphicFramePr>
          <p:cNvPr id="8" name="Diagram 7">
            <a:extLst>
              <a:ext uri="{FF2B5EF4-FFF2-40B4-BE49-F238E27FC236}">
                <a16:creationId xmlns:a16="http://schemas.microsoft.com/office/drawing/2014/main" id="{2B67FEAC-AC22-4439-A747-6EB848311B8B}"/>
              </a:ext>
            </a:extLst>
          </p:cNvPr>
          <p:cNvGraphicFramePr/>
          <p:nvPr/>
        </p:nvGraphicFramePr>
        <p:xfrm>
          <a:off x="611560" y="3140968"/>
          <a:ext cx="7632700" cy="34174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1">
            <a:extLst>
              <a:ext uri="{FF2B5EF4-FFF2-40B4-BE49-F238E27FC236}">
                <a16:creationId xmlns:a16="http://schemas.microsoft.com/office/drawing/2014/main" id="{5757DD34-A8C2-4975-BCD6-93483BB31F02}"/>
              </a:ext>
            </a:extLst>
          </p:cNvPr>
          <p:cNvSpPr/>
          <p:nvPr/>
        </p:nvSpPr>
        <p:spPr>
          <a:xfrm>
            <a:off x="452438" y="2117725"/>
            <a:ext cx="7331075" cy="831850"/>
          </a:xfrm>
          <a:prstGeom prst="rect">
            <a:avLst/>
          </a:prstGeom>
        </p:spPr>
        <p:txBody>
          <a:bodyPr>
            <a:spAutoFit/>
          </a:bodyPr>
          <a:lstStyle/>
          <a:p>
            <a:pPr eaLnBrk="1" hangingPunct="1">
              <a:defRPr/>
            </a:pPr>
            <a:r>
              <a:rPr lang="en-GB" altLang="en-US" sz="2400" kern="0" dirty="0">
                <a:solidFill>
                  <a:schemeClr val="accent1">
                    <a:lumMod val="50000"/>
                  </a:schemeClr>
                </a:solidFill>
                <a:ea typeface="MS PGothic" panose="020B0600070205080204" pitchFamily="34" charset="-128"/>
                <a:cs typeface="Arial" panose="020B0604020202020204" pitchFamily="34" charset="0"/>
              </a:rPr>
              <a:t>Must demonstrate “sufficient knowledge, experience and ability”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graphicEl>
                                              <a:dgm id="{2EB93C15-9C6D-47A5-9F49-ACF2B40756CC}"/>
                                            </p:graphicEl>
                                          </p:spTgt>
                                        </p:tgtEl>
                                        <p:attrNameLst>
                                          <p:attrName>style.visibility</p:attrName>
                                        </p:attrNameLst>
                                      </p:cBhvr>
                                      <p:to>
                                        <p:strVal val="visible"/>
                                      </p:to>
                                    </p:set>
                                    <p:animEffect transition="in" filter="fade">
                                      <p:cBhvr>
                                        <p:cTn id="17" dur="1000"/>
                                        <p:tgtEl>
                                          <p:spTgt spid="8">
                                            <p:graphicEl>
                                              <a:dgm id="{2EB93C15-9C6D-47A5-9F49-ACF2B40756CC}"/>
                                            </p:graphicEl>
                                          </p:spTgt>
                                        </p:tgtEl>
                                      </p:cBhvr>
                                    </p:animEffect>
                                    <p:anim calcmode="lin" valueType="num">
                                      <p:cBhvr>
                                        <p:cTn id="18" dur="1000" fill="hold"/>
                                        <p:tgtEl>
                                          <p:spTgt spid="8">
                                            <p:graphicEl>
                                              <a:dgm id="{2EB93C15-9C6D-47A5-9F49-ACF2B40756CC}"/>
                                            </p:graphicEl>
                                          </p:spTgt>
                                        </p:tgtEl>
                                        <p:attrNameLst>
                                          <p:attrName>ppt_x</p:attrName>
                                        </p:attrNameLst>
                                      </p:cBhvr>
                                      <p:tavLst>
                                        <p:tav tm="0">
                                          <p:val>
                                            <p:strVal val="#ppt_x"/>
                                          </p:val>
                                        </p:tav>
                                        <p:tav tm="100000">
                                          <p:val>
                                            <p:strVal val="#ppt_x"/>
                                          </p:val>
                                        </p:tav>
                                      </p:tavLst>
                                    </p:anim>
                                    <p:anim calcmode="lin" valueType="num">
                                      <p:cBhvr>
                                        <p:cTn id="19" dur="1000" fill="hold"/>
                                        <p:tgtEl>
                                          <p:spTgt spid="8">
                                            <p:graphicEl>
                                              <a:dgm id="{2EB93C15-9C6D-47A5-9F49-ACF2B40756CC}"/>
                                            </p:graphic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graphicEl>
                                              <a:dgm id="{8378BB7C-91E5-4700-A267-0DA6D9E37536}"/>
                                            </p:graphicEl>
                                          </p:spTgt>
                                        </p:tgtEl>
                                        <p:attrNameLst>
                                          <p:attrName>style.visibility</p:attrName>
                                        </p:attrNameLst>
                                      </p:cBhvr>
                                      <p:to>
                                        <p:strVal val="visible"/>
                                      </p:to>
                                    </p:set>
                                    <p:animEffect transition="in" filter="fade">
                                      <p:cBhvr>
                                        <p:cTn id="24" dur="1000"/>
                                        <p:tgtEl>
                                          <p:spTgt spid="8">
                                            <p:graphicEl>
                                              <a:dgm id="{8378BB7C-91E5-4700-A267-0DA6D9E37536}"/>
                                            </p:graphicEl>
                                          </p:spTgt>
                                        </p:tgtEl>
                                      </p:cBhvr>
                                    </p:animEffect>
                                    <p:anim calcmode="lin" valueType="num">
                                      <p:cBhvr>
                                        <p:cTn id="25" dur="1000" fill="hold"/>
                                        <p:tgtEl>
                                          <p:spTgt spid="8">
                                            <p:graphicEl>
                                              <a:dgm id="{8378BB7C-91E5-4700-A267-0DA6D9E37536}"/>
                                            </p:graphicEl>
                                          </p:spTgt>
                                        </p:tgtEl>
                                        <p:attrNameLst>
                                          <p:attrName>ppt_x</p:attrName>
                                        </p:attrNameLst>
                                      </p:cBhvr>
                                      <p:tavLst>
                                        <p:tav tm="0">
                                          <p:val>
                                            <p:strVal val="#ppt_x"/>
                                          </p:val>
                                        </p:tav>
                                        <p:tav tm="100000">
                                          <p:val>
                                            <p:strVal val="#ppt_x"/>
                                          </p:val>
                                        </p:tav>
                                      </p:tavLst>
                                    </p:anim>
                                    <p:anim calcmode="lin" valueType="num">
                                      <p:cBhvr>
                                        <p:cTn id="26" dur="1000" fill="hold"/>
                                        <p:tgtEl>
                                          <p:spTgt spid="8">
                                            <p:graphicEl>
                                              <a:dgm id="{8378BB7C-91E5-4700-A267-0DA6D9E37536}"/>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graphicEl>
                                              <a:dgm id="{EA149A7C-0871-4C45-837C-201381182B81}"/>
                                            </p:graphicEl>
                                          </p:spTgt>
                                        </p:tgtEl>
                                        <p:attrNameLst>
                                          <p:attrName>style.visibility</p:attrName>
                                        </p:attrNameLst>
                                      </p:cBhvr>
                                      <p:to>
                                        <p:strVal val="visible"/>
                                      </p:to>
                                    </p:set>
                                    <p:animEffect transition="in" filter="fade">
                                      <p:cBhvr>
                                        <p:cTn id="31" dur="1000"/>
                                        <p:tgtEl>
                                          <p:spTgt spid="8">
                                            <p:graphicEl>
                                              <a:dgm id="{EA149A7C-0871-4C45-837C-201381182B81}"/>
                                            </p:graphicEl>
                                          </p:spTgt>
                                        </p:tgtEl>
                                      </p:cBhvr>
                                    </p:animEffect>
                                    <p:anim calcmode="lin" valueType="num">
                                      <p:cBhvr>
                                        <p:cTn id="32" dur="1000" fill="hold"/>
                                        <p:tgtEl>
                                          <p:spTgt spid="8">
                                            <p:graphicEl>
                                              <a:dgm id="{EA149A7C-0871-4C45-837C-201381182B81}"/>
                                            </p:graphicEl>
                                          </p:spTgt>
                                        </p:tgtEl>
                                        <p:attrNameLst>
                                          <p:attrName>ppt_x</p:attrName>
                                        </p:attrNameLst>
                                      </p:cBhvr>
                                      <p:tavLst>
                                        <p:tav tm="0">
                                          <p:val>
                                            <p:strVal val="#ppt_x"/>
                                          </p:val>
                                        </p:tav>
                                        <p:tav tm="100000">
                                          <p:val>
                                            <p:strVal val="#ppt_x"/>
                                          </p:val>
                                        </p:tav>
                                      </p:tavLst>
                                    </p:anim>
                                    <p:anim calcmode="lin" valueType="num">
                                      <p:cBhvr>
                                        <p:cTn id="33" dur="1000" fill="hold"/>
                                        <p:tgtEl>
                                          <p:spTgt spid="8">
                                            <p:graphicEl>
                                              <a:dgm id="{EA149A7C-0871-4C45-837C-201381182B81}"/>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Graphic spid="8" grpId="0">
        <p:bldSub>
          <a:bldDgm bld="one"/>
        </p:bldSub>
      </p:bldGraphic>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4">
            <a:extLst>
              <a:ext uri="{FF2B5EF4-FFF2-40B4-BE49-F238E27FC236}">
                <a16:creationId xmlns:a16="http://schemas.microsoft.com/office/drawing/2014/main" id="{C32A632E-3443-44F7-AA4E-C05E30BE0751}"/>
              </a:ext>
            </a:extLst>
          </p:cNvPr>
          <p:cNvSpPr txBox="1">
            <a:spLocks noChangeArrowheads="1"/>
          </p:cNvSpPr>
          <p:nvPr/>
        </p:nvSpPr>
        <p:spPr bwMode="auto">
          <a:xfrm>
            <a:off x="1066800" y="3810000"/>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CA" altLang="en-US" sz="2400">
              <a:latin typeface="Times New Roman" panose="02020603050405020304" pitchFamily="18" charset="0"/>
            </a:endParaRPr>
          </a:p>
        </p:txBody>
      </p:sp>
      <p:sp>
        <p:nvSpPr>
          <p:cNvPr id="6" name="Rectangle 1">
            <a:extLst>
              <a:ext uri="{FF2B5EF4-FFF2-40B4-BE49-F238E27FC236}">
                <a16:creationId xmlns:a16="http://schemas.microsoft.com/office/drawing/2014/main" id="{B3E1C29D-EB1B-4F63-90EA-C4EAD58884FA}"/>
              </a:ext>
            </a:extLst>
          </p:cNvPr>
          <p:cNvSpPr txBox="1">
            <a:spLocks noChangeArrowheads="1"/>
          </p:cNvSpPr>
          <p:nvPr/>
        </p:nvSpPr>
        <p:spPr>
          <a:xfrm>
            <a:off x="855663" y="134938"/>
            <a:ext cx="8069262" cy="555625"/>
          </a:xfrm>
        </p:spPr>
        <p:txBody>
          <a:bodyPr lIns="90360" tIns="44280" rIns="90360" bIns="44280" anchor="b">
            <a:spAutoFit/>
          </a:bodyPr>
          <a:lstStyle/>
          <a:p>
            <a:pPr algn="ct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ea typeface="+mj-ea"/>
                <a:cs typeface="+mj-cs"/>
              </a:rPr>
              <a:t>Principal Contractor</a:t>
            </a:r>
          </a:p>
        </p:txBody>
      </p:sp>
      <p:graphicFrame>
        <p:nvGraphicFramePr>
          <p:cNvPr id="5" name="Diagram 4">
            <a:extLst>
              <a:ext uri="{FF2B5EF4-FFF2-40B4-BE49-F238E27FC236}">
                <a16:creationId xmlns:a16="http://schemas.microsoft.com/office/drawing/2014/main" id="{8FEE1705-C11E-417D-8AFD-65883E53CD12}"/>
              </a:ext>
            </a:extLst>
          </p:cNvPr>
          <p:cNvGraphicFramePr/>
          <p:nvPr/>
        </p:nvGraphicFramePr>
        <p:xfrm>
          <a:off x="4444150" y="2610170"/>
          <a:ext cx="4547821" cy="37985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F98A1BCD-9CB3-45D0-9572-4142DD97CA1F}"/>
              </a:ext>
            </a:extLst>
          </p:cNvPr>
          <p:cNvSpPr/>
          <p:nvPr/>
        </p:nvSpPr>
        <p:spPr>
          <a:xfrm>
            <a:off x="387350" y="855663"/>
            <a:ext cx="8369300" cy="1200150"/>
          </a:xfrm>
          <a:prstGeom prst="rect">
            <a:avLst/>
          </a:prstGeom>
        </p:spPr>
        <p:txBody>
          <a:bodyPr>
            <a:spAutoFit/>
          </a:bodyPr>
          <a:lstStyle/>
          <a:p>
            <a:pPr>
              <a:defRPr/>
            </a:pPr>
            <a:r>
              <a:rPr lang="en-GB" sz="2400" dirty="0">
                <a:solidFill>
                  <a:schemeClr val="accent1">
                    <a:lumMod val="50000"/>
                  </a:schemeClr>
                </a:solidFill>
              </a:rPr>
              <a:t>Principal Contractors are “appointed by client” to “co-ordinate construction phase of a project“ where there is “more than one contractor”</a:t>
            </a:r>
          </a:p>
        </p:txBody>
      </p:sp>
      <p:sp>
        <p:nvSpPr>
          <p:cNvPr id="9" name="Rectangle 8">
            <a:extLst>
              <a:ext uri="{FF2B5EF4-FFF2-40B4-BE49-F238E27FC236}">
                <a16:creationId xmlns:a16="http://schemas.microsoft.com/office/drawing/2014/main" id="{6BC26788-F338-42EC-A6E1-44679AB0F0EA}"/>
              </a:ext>
            </a:extLst>
          </p:cNvPr>
          <p:cNvSpPr>
            <a:spLocks noChangeArrowheads="1"/>
          </p:cNvSpPr>
          <p:nvPr/>
        </p:nvSpPr>
        <p:spPr bwMode="auto">
          <a:xfrm>
            <a:off x="1917700" y="2241550"/>
            <a:ext cx="903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a:t>Duties:</a:t>
            </a:r>
          </a:p>
        </p:txBody>
      </p:sp>
      <p:sp>
        <p:nvSpPr>
          <p:cNvPr id="10" name="Rectangle 9">
            <a:extLst>
              <a:ext uri="{FF2B5EF4-FFF2-40B4-BE49-F238E27FC236}">
                <a16:creationId xmlns:a16="http://schemas.microsoft.com/office/drawing/2014/main" id="{EE751E28-A67A-41F8-80C8-70E51BE88079}"/>
              </a:ext>
            </a:extLst>
          </p:cNvPr>
          <p:cNvSpPr>
            <a:spLocks noChangeArrowheads="1"/>
          </p:cNvSpPr>
          <p:nvPr/>
        </p:nvSpPr>
        <p:spPr bwMode="auto">
          <a:xfrm>
            <a:off x="6227763" y="2222500"/>
            <a:ext cx="979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a:t>Ensure:</a:t>
            </a:r>
          </a:p>
        </p:txBody>
      </p:sp>
      <p:graphicFrame>
        <p:nvGraphicFramePr>
          <p:cNvPr id="11" name="Diagram 10">
            <a:extLst>
              <a:ext uri="{FF2B5EF4-FFF2-40B4-BE49-F238E27FC236}">
                <a16:creationId xmlns:a16="http://schemas.microsoft.com/office/drawing/2014/main" id="{9DE99603-6C30-4FEC-B806-0BE718D1CD8B}"/>
              </a:ext>
            </a:extLst>
          </p:cNvPr>
          <p:cNvGraphicFramePr/>
          <p:nvPr/>
        </p:nvGraphicFramePr>
        <p:xfrm>
          <a:off x="-487145" y="2600407"/>
          <a:ext cx="5712853" cy="38529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8" grpId="0"/>
      <p:bldP spid="9" grpId="0"/>
      <p:bldP spid="10" grpId="0"/>
      <p:bldGraphic spid="11"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16E2339F-CD31-4686-B58C-9FB7E97BF11B}"/>
              </a:ext>
            </a:extLst>
          </p:cNvPr>
          <p:cNvSpPr txBox="1">
            <a:spLocks noChangeArrowheads="1"/>
          </p:cNvSpPr>
          <p:nvPr/>
        </p:nvSpPr>
        <p:spPr>
          <a:xfrm>
            <a:off x="395288" y="134938"/>
            <a:ext cx="8069262" cy="555625"/>
          </a:xfrm>
        </p:spPr>
        <p:txBody>
          <a:bodyPr lIns="90360" tIns="44280" rIns="90360" bIns="44280" anchor="b">
            <a:spAutoFit/>
          </a:bodyPr>
          <a:lstStyle/>
          <a:p>
            <a:pPr algn="ct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ea typeface="+mj-ea"/>
                <a:cs typeface="+mj-cs"/>
              </a:rPr>
              <a:t>Contractors </a:t>
            </a:r>
            <a:r>
              <a:rPr lang="en-GB" altLang="en-US" sz="2000" kern="0" dirty="0">
                <a:solidFill>
                  <a:schemeClr val="bg1"/>
                </a:solidFill>
                <a:effectLst>
                  <a:outerShdw blurRad="38100" dist="38100" dir="2700000" algn="tl">
                    <a:srgbClr val="C0C0C0"/>
                  </a:outerShdw>
                </a:effectLst>
                <a:latin typeface="+mn-lt"/>
                <a:ea typeface="+mj-ea"/>
                <a:cs typeface="+mj-cs"/>
              </a:rPr>
              <a:t>Duties</a:t>
            </a:r>
            <a:endParaRPr lang="en-GB" sz="2000" kern="0" dirty="0">
              <a:solidFill>
                <a:schemeClr val="bg1"/>
              </a:solidFill>
              <a:effectLst>
                <a:outerShdw blurRad="38100" dist="38100" dir="2700000" algn="tl">
                  <a:srgbClr val="C0C0C0"/>
                </a:outerShdw>
              </a:effectLst>
              <a:latin typeface="+mn-lt"/>
              <a:ea typeface="+mj-ea"/>
              <a:cs typeface="+mj-cs"/>
            </a:endParaRPr>
          </a:p>
        </p:txBody>
      </p:sp>
      <p:graphicFrame>
        <p:nvGraphicFramePr>
          <p:cNvPr id="4" name="Diagram 3">
            <a:extLst>
              <a:ext uri="{FF2B5EF4-FFF2-40B4-BE49-F238E27FC236}">
                <a16:creationId xmlns:a16="http://schemas.microsoft.com/office/drawing/2014/main" id="{81245572-D872-4BBD-98C8-5C488076ACD6}"/>
              </a:ext>
            </a:extLst>
          </p:cNvPr>
          <p:cNvGraphicFramePr/>
          <p:nvPr/>
        </p:nvGraphicFramePr>
        <p:xfrm>
          <a:off x="503548" y="2276872"/>
          <a:ext cx="8136904" cy="2542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B19F029E-0886-4B0D-8C46-A7944A968055}"/>
              </a:ext>
            </a:extLst>
          </p:cNvPr>
          <p:cNvSpPr/>
          <p:nvPr/>
        </p:nvSpPr>
        <p:spPr>
          <a:xfrm>
            <a:off x="685800" y="949325"/>
            <a:ext cx="7488238" cy="831850"/>
          </a:xfrm>
          <a:prstGeom prst="rect">
            <a:avLst/>
          </a:prstGeom>
        </p:spPr>
        <p:txBody>
          <a:bodyPr>
            <a:spAutoFit/>
          </a:bodyPr>
          <a:lstStyle/>
          <a:p>
            <a:pPr>
              <a:defRPr/>
            </a:pPr>
            <a:r>
              <a:rPr lang="en-GB" sz="2400" dirty="0">
                <a:solidFill>
                  <a:schemeClr val="accent1">
                    <a:lumMod val="50000"/>
                  </a:schemeClr>
                </a:solidFill>
              </a:rPr>
              <a:t>Contractors “do actual construction work” can be an “individual or a company”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graphicEl>
                                              <a:dgm id="{7BE0EA33-47D2-459E-86A8-049F4B6C4777}"/>
                                            </p:graphicEl>
                                          </p:spTgt>
                                        </p:tgtEl>
                                        <p:attrNameLst>
                                          <p:attrName>style.visibility</p:attrName>
                                        </p:attrNameLst>
                                      </p:cBhvr>
                                      <p:to>
                                        <p:strVal val="visible"/>
                                      </p:to>
                                    </p:set>
                                    <p:animEffect transition="in" filter="fade">
                                      <p:cBhvr>
                                        <p:cTn id="12" dur="1000"/>
                                        <p:tgtEl>
                                          <p:spTgt spid="4">
                                            <p:graphicEl>
                                              <a:dgm id="{7BE0EA33-47D2-459E-86A8-049F4B6C4777}"/>
                                            </p:graphicEl>
                                          </p:spTgt>
                                        </p:tgtEl>
                                      </p:cBhvr>
                                    </p:animEffect>
                                    <p:anim calcmode="lin" valueType="num">
                                      <p:cBhvr>
                                        <p:cTn id="13" dur="1000" fill="hold"/>
                                        <p:tgtEl>
                                          <p:spTgt spid="4">
                                            <p:graphicEl>
                                              <a:dgm id="{7BE0EA33-47D2-459E-86A8-049F4B6C4777}"/>
                                            </p:graphicEl>
                                          </p:spTgt>
                                        </p:tgtEl>
                                        <p:attrNameLst>
                                          <p:attrName>ppt_x</p:attrName>
                                        </p:attrNameLst>
                                      </p:cBhvr>
                                      <p:tavLst>
                                        <p:tav tm="0">
                                          <p:val>
                                            <p:strVal val="#ppt_x"/>
                                          </p:val>
                                        </p:tav>
                                        <p:tav tm="100000">
                                          <p:val>
                                            <p:strVal val="#ppt_x"/>
                                          </p:val>
                                        </p:tav>
                                      </p:tavLst>
                                    </p:anim>
                                    <p:anim calcmode="lin" valueType="num">
                                      <p:cBhvr>
                                        <p:cTn id="14" dur="1000" fill="hold"/>
                                        <p:tgtEl>
                                          <p:spTgt spid="4">
                                            <p:graphicEl>
                                              <a:dgm id="{7BE0EA33-47D2-459E-86A8-049F4B6C4777}"/>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graphicEl>
                                              <a:dgm id="{9D4BB367-6025-4CC4-836C-94428893477B}"/>
                                            </p:graphicEl>
                                          </p:spTgt>
                                        </p:tgtEl>
                                        <p:attrNameLst>
                                          <p:attrName>style.visibility</p:attrName>
                                        </p:attrNameLst>
                                      </p:cBhvr>
                                      <p:to>
                                        <p:strVal val="visible"/>
                                      </p:to>
                                    </p:set>
                                    <p:animEffect transition="in" filter="fade">
                                      <p:cBhvr>
                                        <p:cTn id="19" dur="1000"/>
                                        <p:tgtEl>
                                          <p:spTgt spid="4">
                                            <p:graphicEl>
                                              <a:dgm id="{9D4BB367-6025-4CC4-836C-94428893477B}"/>
                                            </p:graphicEl>
                                          </p:spTgt>
                                        </p:tgtEl>
                                      </p:cBhvr>
                                    </p:animEffect>
                                    <p:anim calcmode="lin" valueType="num">
                                      <p:cBhvr>
                                        <p:cTn id="20" dur="1000" fill="hold"/>
                                        <p:tgtEl>
                                          <p:spTgt spid="4">
                                            <p:graphicEl>
                                              <a:dgm id="{9D4BB367-6025-4CC4-836C-94428893477B}"/>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9D4BB367-6025-4CC4-836C-94428893477B}"/>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graphicEl>
                                              <a:dgm id="{8A302A6F-93E7-4413-B25C-AB127FC3B12E}"/>
                                            </p:graphicEl>
                                          </p:spTgt>
                                        </p:tgtEl>
                                        <p:attrNameLst>
                                          <p:attrName>style.visibility</p:attrName>
                                        </p:attrNameLst>
                                      </p:cBhvr>
                                      <p:to>
                                        <p:strVal val="visible"/>
                                      </p:to>
                                    </p:set>
                                    <p:animEffect transition="in" filter="fade">
                                      <p:cBhvr>
                                        <p:cTn id="24" dur="1000"/>
                                        <p:tgtEl>
                                          <p:spTgt spid="4">
                                            <p:graphicEl>
                                              <a:dgm id="{8A302A6F-93E7-4413-B25C-AB127FC3B12E}"/>
                                            </p:graphicEl>
                                          </p:spTgt>
                                        </p:tgtEl>
                                      </p:cBhvr>
                                    </p:animEffect>
                                    <p:anim calcmode="lin" valueType="num">
                                      <p:cBhvr>
                                        <p:cTn id="25" dur="1000" fill="hold"/>
                                        <p:tgtEl>
                                          <p:spTgt spid="4">
                                            <p:graphicEl>
                                              <a:dgm id="{8A302A6F-93E7-4413-B25C-AB127FC3B12E}"/>
                                            </p:graphicEl>
                                          </p:spTgt>
                                        </p:tgtEl>
                                        <p:attrNameLst>
                                          <p:attrName>ppt_x</p:attrName>
                                        </p:attrNameLst>
                                      </p:cBhvr>
                                      <p:tavLst>
                                        <p:tav tm="0">
                                          <p:val>
                                            <p:strVal val="#ppt_x"/>
                                          </p:val>
                                        </p:tav>
                                        <p:tav tm="100000">
                                          <p:val>
                                            <p:strVal val="#ppt_x"/>
                                          </p:val>
                                        </p:tav>
                                      </p:tavLst>
                                    </p:anim>
                                    <p:anim calcmode="lin" valueType="num">
                                      <p:cBhvr>
                                        <p:cTn id="26" dur="1000" fill="hold"/>
                                        <p:tgtEl>
                                          <p:spTgt spid="4">
                                            <p:graphicEl>
                                              <a:dgm id="{8A302A6F-93E7-4413-B25C-AB127FC3B12E}"/>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graphicEl>
                                              <a:dgm id="{7ABD5E25-3C13-4F4B-A3D1-CBCDD3B7D0DF}"/>
                                            </p:graphicEl>
                                          </p:spTgt>
                                        </p:tgtEl>
                                        <p:attrNameLst>
                                          <p:attrName>style.visibility</p:attrName>
                                        </p:attrNameLst>
                                      </p:cBhvr>
                                      <p:to>
                                        <p:strVal val="visible"/>
                                      </p:to>
                                    </p:set>
                                    <p:animEffect transition="in" filter="fade">
                                      <p:cBhvr>
                                        <p:cTn id="31" dur="1000"/>
                                        <p:tgtEl>
                                          <p:spTgt spid="4">
                                            <p:graphicEl>
                                              <a:dgm id="{7ABD5E25-3C13-4F4B-A3D1-CBCDD3B7D0DF}"/>
                                            </p:graphicEl>
                                          </p:spTgt>
                                        </p:tgtEl>
                                      </p:cBhvr>
                                    </p:animEffect>
                                    <p:anim calcmode="lin" valueType="num">
                                      <p:cBhvr>
                                        <p:cTn id="32" dur="1000" fill="hold"/>
                                        <p:tgtEl>
                                          <p:spTgt spid="4">
                                            <p:graphicEl>
                                              <a:dgm id="{7ABD5E25-3C13-4F4B-A3D1-CBCDD3B7D0DF}"/>
                                            </p:graphicEl>
                                          </p:spTgt>
                                        </p:tgtEl>
                                        <p:attrNameLst>
                                          <p:attrName>ppt_x</p:attrName>
                                        </p:attrNameLst>
                                      </p:cBhvr>
                                      <p:tavLst>
                                        <p:tav tm="0">
                                          <p:val>
                                            <p:strVal val="#ppt_x"/>
                                          </p:val>
                                        </p:tav>
                                        <p:tav tm="100000">
                                          <p:val>
                                            <p:strVal val="#ppt_x"/>
                                          </p:val>
                                        </p:tav>
                                      </p:tavLst>
                                    </p:anim>
                                    <p:anim calcmode="lin" valueType="num">
                                      <p:cBhvr>
                                        <p:cTn id="33" dur="1000" fill="hold"/>
                                        <p:tgtEl>
                                          <p:spTgt spid="4">
                                            <p:graphicEl>
                                              <a:dgm id="{7ABD5E25-3C13-4F4B-A3D1-CBCDD3B7D0DF}"/>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graphicEl>
                                              <a:dgm id="{A4F5B029-BDF1-42A0-83B4-23CDB634DB16}"/>
                                            </p:graphicEl>
                                          </p:spTgt>
                                        </p:tgtEl>
                                        <p:attrNameLst>
                                          <p:attrName>style.visibility</p:attrName>
                                        </p:attrNameLst>
                                      </p:cBhvr>
                                      <p:to>
                                        <p:strVal val="visible"/>
                                      </p:to>
                                    </p:set>
                                    <p:animEffect transition="in" filter="fade">
                                      <p:cBhvr>
                                        <p:cTn id="36" dur="1000"/>
                                        <p:tgtEl>
                                          <p:spTgt spid="4">
                                            <p:graphicEl>
                                              <a:dgm id="{A4F5B029-BDF1-42A0-83B4-23CDB634DB16}"/>
                                            </p:graphicEl>
                                          </p:spTgt>
                                        </p:tgtEl>
                                      </p:cBhvr>
                                    </p:animEffect>
                                    <p:anim calcmode="lin" valueType="num">
                                      <p:cBhvr>
                                        <p:cTn id="37" dur="1000" fill="hold"/>
                                        <p:tgtEl>
                                          <p:spTgt spid="4">
                                            <p:graphicEl>
                                              <a:dgm id="{A4F5B029-BDF1-42A0-83B4-23CDB634DB16}"/>
                                            </p:graphicEl>
                                          </p:spTgt>
                                        </p:tgtEl>
                                        <p:attrNameLst>
                                          <p:attrName>ppt_x</p:attrName>
                                        </p:attrNameLst>
                                      </p:cBhvr>
                                      <p:tavLst>
                                        <p:tav tm="0">
                                          <p:val>
                                            <p:strVal val="#ppt_x"/>
                                          </p:val>
                                        </p:tav>
                                        <p:tav tm="100000">
                                          <p:val>
                                            <p:strVal val="#ppt_x"/>
                                          </p:val>
                                        </p:tav>
                                      </p:tavLst>
                                    </p:anim>
                                    <p:anim calcmode="lin" valueType="num">
                                      <p:cBhvr>
                                        <p:cTn id="38" dur="1000" fill="hold"/>
                                        <p:tgtEl>
                                          <p:spTgt spid="4">
                                            <p:graphicEl>
                                              <a:dgm id="{A4F5B029-BDF1-42A0-83B4-23CDB634DB1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2A00ACB2-0D8C-47E0-9E58-EECBFFFA3D89}"/>
              </a:ext>
            </a:extLst>
          </p:cNvPr>
          <p:cNvSpPr txBox="1">
            <a:spLocks noChangeArrowheads="1"/>
          </p:cNvSpPr>
          <p:nvPr/>
        </p:nvSpPr>
        <p:spPr>
          <a:xfrm>
            <a:off x="611188" y="134938"/>
            <a:ext cx="8069262" cy="555625"/>
          </a:xfrm>
        </p:spPr>
        <p:txBody>
          <a:bodyPr lIns="90360" tIns="44280" rIns="90360" bIns="44280" anchor="b">
            <a:spAutoFit/>
          </a:bodyPr>
          <a:lstStyle/>
          <a:p>
            <a:pPr algn="ct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ea typeface="+mj-ea"/>
                <a:cs typeface="+mj-cs"/>
              </a:rPr>
              <a:t>Workers</a:t>
            </a:r>
          </a:p>
        </p:txBody>
      </p:sp>
      <p:graphicFrame>
        <p:nvGraphicFramePr>
          <p:cNvPr id="5" name="Content Placeholder 4">
            <a:extLst>
              <a:ext uri="{FF2B5EF4-FFF2-40B4-BE49-F238E27FC236}">
                <a16:creationId xmlns:a16="http://schemas.microsoft.com/office/drawing/2014/main" id="{D441FF4B-579A-4C04-A4C3-5A1B062C1178}"/>
              </a:ext>
            </a:extLst>
          </p:cNvPr>
          <p:cNvGraphicFramePr>
            <a:graphicFrameLocks/>
          </p:cNvGraphicFramePr>
          <p:nvPr/>
        </p:nvGraphicFramePr>
        <p:xfrm>
          <a:off x="1103891" y="2023854"/>
          <a:ext cx="6912768" cy="4294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544FF4B9-64AE-4680-9681-DF5ED9EEC5EA}"/>
              </a:ext>
            </a:extLst>
          </p:cNvPr>
          <p:cNvSpPr/>
          <p:nvPr/>
        </p:nvSpPr>
        <p:spPr>
          <a:xfrm>
            <a:off x="441325" y="944563"/>
            <a:ext cx="8239125" cy="831850"/>
          </a:xfrm>
          <a:prstGeom prst="rect">
            <a:avLst/>
          </a:prstGeom>
        </p:spPr>
        <p:txBody>
          <a:bodyPr>
            <a:spAutoFit/>
          </a:bodyPr>
          <a:lstStyle/>
          <a:p>
            <a:pPr>
              <a:defRPr/>
            </a:pPr>
            <a:r>
              <a:rPr lang="en-GB" sz="2400" dirty="0">
                <a:solidFill>
                  <a:schemeClr val="accent1">
                    <a:lumMod val="50000"/>
                  </a:schemeClr>
                </a:solidFill>
              </a:rPr>
              <a:t>Workers either “work for, or are under the control of, contractors on a building site”</a:t>
            </a:r>
          </a:p>
        </p:txBody>
      </p:sp>
      <p:sp>
        <p:nvSpPr>
          <p:cNvPr id="7" name="Rectangle 6">
            <a:extLst>
              <a:ext uri="{FF2B5EF4-FFF2-40B4-BE49-F238E27FC236}">
                <a16:creationId xmlns:a16="http://schemas.microsoft.com/office/drawing/2014/main" id="{6CDFB377-7BCC-4B28-A095-900C39D1E437}"/>
              </a:ext>
            </a:extLst>
          </p:cNvPr>
          <p:cNvSpPr>
            <a:spLocks noChangeArrowheads="1"/>
          </p:cNvSpPr>
          <p:nvPr/>
        </p:nvSpPr>
        <p:spPr bwMode="auto">
          <a:xfrm>
            <a:off x="441325" y="1857375"/>
            <a:ext cx="1706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GB" altLang="en-US" sz="2400" dirty="0">
                <a:solidFill>
                  <a:schemeClr val="accent1">
                    <a:lumMod val="50000"/>
                  </a:schemeClr>
                </a:solidFill>
              </a:rPr>
              <a:t>They must: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8F6187C-83B2-4899-9AE9-DC0C061139DF}"/>
              </a:ext>
            </a:extLst>
          </p:cNvPr>
          <p:cNvSpPr txBox="1">
            <a:spLocks noChangeArrowheads="1"/>
          </p:cNvSpPr>
          <p:nvPr/>
        </p:nvSpPr>
        <p:spPr>
          <a:xfrm>
            <a:off x="611188" y="134938"/>
            <a:ext cx="8069262" cy="555625"/>
          </a:xfrm>
        </p:spPr>
        <p:txBody>
          <a:bodyPr lIns="90360" tIns="44280" rIns="90360" bIns="44280" anchor="b">
            <a:spAutoFit/>
          </a:bodyPr>
          <a:lstStyle/>
          <a:p>
            <a:pPr algn="ct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200" kern="0" dirty="0">
                <a:solidFill>
                  <a:schemeClr val="bg1"/>
                </a:solidFill>
                <a:effectLst>
                  <a:outerShdw blurRad="38100" dist="38100" dir="2700000" algn="tl">
                    <a:srgbClr val="C0C0C0"/>
                  </a:outerShdw>
                </a:effectLst>
                <a:latin typeface="+mj-lt"/>
                <a:ea typeface="+mj-ea"/>
                <a:cs typeface="+mj-cs"/>
              </a:rPr>
              <a:t>Domestic Clients</a:t>
            </a:r>
          </a:p>
        </p:txBody>
      </p:sp>
      <p:sp>
        <p:nvSpPr>
          <p:cNvPr id="7" name="Rectangle 6">
            <a:extLst>
              <a:ext uri="{FF2B5EF4-FFF2-40B4-BE49-F238E27FC236}">
                <a16:creationId xmlns:a16="http://schemas.microsoft.com/office/drawing/2014/main" id="{B568A4A4-6F6E-412D-B4B6-46236C4598A4}"/>
              </a:ext>
            </a:extLst>
          </p:cNvPr>
          <p:cNvSpPr>
            <a:spLocks noChangeArrowheads="1"/>
          </p:cNvSpPr>
          <p:nvPr/>
        </p:nvSpPr>
        <p:spPr bwMode="auto">
          <a:xfrm>
            <a:off x="561975" y="1660525"/>
            <a:ext cx="8020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GB" altLang="en-US" sz="2400" dirty="0">
                <a:solidFill>
                  <a:schemeClr val="accent1">
                    <a:lumMod val="50000"/>
                  </a:schemeClr>
                </a:solidFill>
              </a:rPr>
              <a:t>“has construction work done on their own home or that of a family member, not done in connection with a business”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http://www.ronmartin.net/blog/wp-content/uploads/2009/10/cartoon_sales_trainer.jpg">
            <a:extLst>
              <a:ext uri="{FF2B5EF4-FFF2-40B4-BE49-F238E27FC236}">
                <a16:creationId xmlns:a16="http://schemas.microsoft.com/office/drawing/2014/main" id="{CC26719D-35B9-4E1F-9B94-A44DC03402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1484313"/>
            <a:ext cx="4127500"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1">
            <a:extLst>
              <a:ext uri="{FF2B5EF4-FFF2-40B4-BE49-F238E27FC236}">
                <a16:creationId xmlns:a16="http://schemas.microsoft.com/office/drawing/2014/main" id="{A6E6E7F7-ED11-4071-B8B2-F5DDA95C8D79}"/>
              </a:ext>
            </a:extLst>
          </p:cNvPr>
          <p:cNvSpPr>
            <a:spLocks noChangeArrowheads="1"/>
          </p:cNvSpPr>
          <p:nvPr/>
        </p:nvSpPr>
        <p:spPr bwMode="auto">
          <a:xfrm>
            <a:off x="5927725" y="4378325"/>
            <a:ext cx="26638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ctr" eaLnBrk="1" hangingPunct="1">
              <a:spcBef>
                <a:spcPts val="400"/>
              </a:spcBef>
              <a:buFont typeface="Verdana" panose="020B0604030504040204" pitchFamily="34" charset="0"/>
              <a:buNone/>
              <a:defRPr/>
            </a:pPr>
            <a:r>
              <a:rPr lang="en-GB" altLang="en-US" sz="2400" dirty="0">
                <a:solidFill>
                  <a:schemeClr val="accent1">
                    <a:lumMod val="50000"/>
                  </a:schemeClr>
                </a:solidFill>
                <a:cs typeface="Arial" panose="020B0604020202020204" pitchFamily="34" charset="0"/>
              </a:rPr>
              <a:t>Brian Christie</a:t>
            </a:r>
          </a:p>
        </p:txBody>
      </p:sp>
      <p:sp>
        <p:nvSpPr>
          <p:cNvPr id="4" name="Rectangle 1">
            <a:extLst>
              <a:ext uri="{FF2B5EF4-FFF2-40B4-BE49-F238E27FC236}">
                <a16:creationId xmlns:a16="http://schemas.microsoft.com/office/drawing/2014/main" id="{38D2F098-BCCC-448D-A32D-8C3BCA590125}"/>
              </a:ext>
            </a:extLst>
          </p:cNvPr>
          <p:cNvSpPr txBox="1">
            <a:spLocks noChangeArrowheads="1"/>
          </p:cNvSpPr>
          <p:nvPr/>
        </p:nvSpPr>
        <p:spPr>
          <a:xfrm>
            <a:off x="855663" y="134938"/>
            <a:ext cx="8069262" cy="555625"/>
          </a:xfrm>
        </p:spPr>
        <p:txBody>
          <a:bodyPr lIns="90360" tIns="44280" rIns="90360" bIns="44280" anchor="b">
            <a:spAutoFit/>
          </a:bodyPr>
          <a:lstStyle/>
          <a:p>
            <a:pPr algn="ctr" eaLnBrk="1" fontAlgn="auto" hangingPunct="1">
              <a:spcAft>
                <a:spcPts val="0"/>
              </a:spcAft>
              <a:defRPr/>
            </a:pPr>
            <a:r>
              <a:rPr lang="en-GB" sz="2000" b="1" dirty="0">
                <a:solidFill>
                  <a:prstClr val="white"/>
                </a:solidFill>
                <a:latin typeface="Verdana" panose="020B0604030504040204" pitchFamily="34" charset="0"/>
                <a:ea typeface="Verdana" panose="020B0604030504040204" pitchFamily="34" charset="0"/>
              </a:rPr>
              <a:t>Trainer Introduction</a:t>
            </a:r>
          </a:p>
        </p:txBody>
      </p:sp>
      <p:graphicFrame>
        <p:nvGraphicFramePr>
          <p:cNvPr id="6" name="Diagram 5">
            <a:extLst>
              <a:ext uri="{FF2B5EF4-FFF2-40B4-BE49-F238E27FC236}">
                <a16:creationId xmlns:a16="http://schemas.microsoft.com/office/drawing/2014/main" id="{F276DE38-76B2-4511-BD85-468022B017DD}"/>
              </a:ext>
            </a:extLst>
          </p:cNvPr>
          <p:cNvGraphicFramePr/>
          <p:nvPr/>
        </p:nvGraphicFramePr>
        <p:xfrm>
          <a:off x="611560" y="3347697"/>
          <a:ext cx="2956991" cy="2520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wipe(down)">
                                      <p:cBhvr>
                                        <p:cTn id="12" dur="500"/>
                                        <p:tgtEl>
                                          <p:spTgt spid="7171"/>
                                        </p:tgtEl>
                                      </p:cBhvr>
                                    </p:animEffect>
                                  </p:childTnLst>
                                </p:cTn>
                              </p:par>
                            </p:childTnLst>
                          </p:cTn>
                        </p:par>
                        <p:par>
                          <p:cTn id="13" fill="hold" nodeType="afterGroup">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Graphic spid="6"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3BED67A-7317-4A99-879A-A7B94DAF1BDC}"/>
              </a:ext>
            </a:extLst>
          </p:cNvPr>
          <p:cNvSpPr txBox="1">
            <a:spLocks noChangeArrowheads="1"/>
          </p:cNvSpPr>
          <p:nvPr/>
        </p:nvSpPr>
        <p:spPr>
          <a:xfrm>
            <a:off x="855663" y="134938"/>
            <a:ext cx="8069262" cy="555625"/>
          </a:xfrm>
        </p:spPr>
        <p:txBody>
          <a:bodyPr lIns="90360" tIns="44280" rIns="90360" bIns="44280" anchor="b">
            <a:spAutoFit/>
          </a:bodyPr>
          <a:lstStyle/>
          <a:p>
            <a:pPr algn="ct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ea typeface="+mj-ea"/>
                <a:cs typeface="+mj-cs"/>
              </a:rPr>
              <a:t>Securing Health and Safety - 1</a:t>
            </a:r>
          </a:p>
        </p:txBody>
      </p:sp>
      <p:graphicFrame>
        <p:nvGraphicFramePr>
          <p:cNvPr id="5" name="Content Placeholder 2">
            <a:extLst>
              <a:ext uri="{FF2B5EF4-FFF2-40B4-BE49-F238E27FC236}">
                <a16:creationId xmlns:a16="http://schemas.microsoft.com/office/drawing/2014/main" id="{BB472AC8-5EA4-45E3-83D2-C8ACAA2B97DE}"/>
              </a:ext>
            </a:extLst>
          </p:cNvPr>
          <p:cNvGraphicFramePr>
            <a:graphicFrameLocks/>
          </p:cNvGraphicFramePr>
          <p:nvPr/>
        </p:nvGraphicFramePr>
        <p:xfrm>
          <a:off x="774646" y="2204864"/>
          <a:ext cx="8153400" cy="2952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E0F8957D-7E90-4D42-BC8B-7EEA6A2C6091}"/>
              </a:ext>
            </a:extLst>
          </p:cNvPr>
          <p:cNvSpPr/>
          <p:nvPr/>
        </p:nvSpPr>
        <p:spPr>
          <a:xfrm>
            <a:off x="539750" y="1217613"/>
            <a:ext cx="3176588" cy="460375"/>
          </a:xfrm>
          <a:prstGeom prst="rect">
            <a:avLst/>
          </a:prstGeom>
        </p:spPr>
        <p:txBody>
          <a:bodyPr wrap="none">
            <a:spAutoFit/>
          </a:bodyPr>
          <a:lstStyle/>
          <a:p>
            <a:pPr>
              <a:defRPr/>
            </a:pPr>
            <a:r>
              <a:rPr lang="en-GB" sz="2400" dirty="0">
                <a:solidFill>
                  <a:schemeClr val="accent1">
                    <a:lumMod val="50000"/>
                  </a:schemeClr>
                </a:solidFill>
              </a:rPr>
              <a:t>Key elements include</a:t>
            </a:r>
            <a:r>
              <a:rPr lang="en-GB"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graphicEl>
                                              <a:dgm id="{7FADE35F-B56C-48EA-8501-B3DDD2D28166}"/>
                                            </p:graphicEl>
                                          </p:spTgt>
                                        </p:tgtEl>
                                        <p:attrNameLst>
                                          <p:attrName>style.visibility</p:attrName>
                                        </p:attrNameLst>
                                      </p:cBhvr>
                                      <p:to>
                                        <p:strVal val="visible"/>
                                      </p:to>
                                    </p:set>
                                    <p:animEffect transition="in" filter="fade">
                                      <p:cBhvr>
                                        <p:cTn id="12" dur="1000"/>
                                        <p:tgtEl>
                                          <p:spTgt spid="5">
                                            <p:graphicEl>
                                              <a:dgm id="{7FADE35F-B56C-48EA-8501-B3DDD2D28166}"/>
                                            </p:graphicEl>
                                          </p:spTgt>
                                        </p:tgtEl>
                                      </p:cBhvr>
                                    </p:animEffect>
                                    <p:anim calcmode="lin" valueType="num">
                                      <p:cBhvr>
                                        <p:cTn id="13" dur="1000" fill="hold"/>
                                        <p:tgtEl>
                                          <p:spTgt spid="5">
                                            <p:graphicEl>
                                              <a:dgm id="{7FADE35F-B56C-48EA-8501-B3DDD2D28166}"/>
                                            </p:graphicEl>
                                          </p:spTgt>
                                        </p:tgtEl>
                                        <p:attrNameLst>
                                          <p:attrName>ppt_x</p:attrName>
                                        </p:attrNameLst>
                                      </p:cBhvr>
                                      <p:tavLst>
                                        <p:tav tm="0">
                                          <p:val>
                                            <p:strVal val="#ppt_x"/>
                                          </p:val>
                                        </p:tav>
                                        <p:tav tm="100000">
                                          <p:val>
                                            <p:strVal val="#ppt_x"/>
                                          </p:val>
                                        </p:tav>
                                      </p:tavLst>
                                    </p:anim>
                                    <p:anim calcmode="lin" valueType="num">
                                      <p:cBhvr>
                                        <p:cTn id="14" dur="1000" fill="hold"/>
                                        <p:tgtEl>
                                          <p:spTgt spid="5">
                                            <p:graphicEl>
                                              <a:dgm id="{7FADE35F-B56C-48EA-8501-B3DDD2D28166}"/>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graphicEl>
                                              <a:dgm id="{54D03601-808A-44D2-BE26-BE36C9F70DAC}"/>
                                            </p:graphicEl>
                                          </p:spTgt>
                                        </p:tgtEl>
                                        <p:attrNameLst>
                                          <p:attrName>style.visibility</p:attrName>
                                        </p:attrNameLst>
                                      </p:cBhvr>
                                      <p:to>
                                        <p:strVal val="visible"/>
                                      </p:to>
                                    </p:set>
                                    <p:animEffect transition="in" filter="fade">
                                      <p:cBhvr>
                                        <p:cTn id="19" dur="1000"/>
                                        <p:tgtEl>
                                          <p:spTgt spid="5">
                                            <p:graphicEl>
                                              <a:dgm id="{54D03601-808A-44D2-BE26-BE36C9F70DAC}"/>
                                            </p:graphicEl>
                                          </p:spTgt>
                                        </p:tgtEl>
                                      </p:cBhvr>
                                    </p:animEffect>
                                    <p:anim calcmode="lin" valueType="num">
                                      <p:cBhvr>
                                        <p:cTn id="20" dur="1000" fill="hold"/>
                                        <p:tgtEl>
                                          <p:spTgt spid="5">
                                            <p:graphicEl>
                                              <a:dgm id="{54D03601-808A-44D2-BE26-BE36C9F70DAC}"/>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54D03601-808A-44D2-BE26-BE36C9F70DAC}"/>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graphicEl>
                                              <a:dgm id="{13A7E9AA-35DD-4E9D-B12C-F7545CC50A12}"/>
                                            </p:graphicEl>
                                          </p:spTgt>
                                        </p:tgtEl>
                                        <p:attrNameLst>
                                          <p:attrName>style.visibility</p:attrName>
                                        </p:attrNameLst>
                                      </p:cBhvr>
                                      <p:to>
                                        <p:strVal val="visible"/>
                                      </p:to>
                                    </p:set>
                                    <p:animEffect transition="in" filter="fade">
                                      <p:cBhvr>
                                        <p:cTn id="26" dur="1000"/>
                                        <p:tgtEl>
                                          <p:spTgt spid="5">
                                            <p:graphicEl>
                                              <a:dgm id="{13A7E9AA-35DD-4E9D-B12C-F7545CC50A12}"/>
                                            </p:graphicEl>
                                          </p:spTgt>
                                        </p:tgtEl>
                                      </p:cBhvr>
                                    </p:animEffect>
                                    <p:anim calcmode="lin" valueType="num">
                                      <p:cBhvr>
                                        <p:cTn id="27" dur="1000" fill="hold"/>
                                        <p:tgtEl>
                                          <p:spTgt spid="5">
                                            <p:graphicEl>
                                              <a:dgm id="{13A7E9AA-35DD-4E9D-B12C-F7545CC50A12}"/>
                                            </p:graphicEl>
                                          </p:spTgt>
                                        </p:tgtEl>
                                        <p:attrNameLst>
                                          <p:attrName>ppt_x</p:attrName>
                                        </p:attrNameLst>
                                      </p:cBhvr>
                                      <p:tavLst>
                                        <p:tav tm="0">
                                          <p:val>
                                            <p:strVal val="#ppt_x"/>
                                          </p:val>
                                        </p:tav>
                                        <p:tav tm="100000">
                                          <p:val>
                                            <p:strVal val="#ppt_x"/>
                                          </p:val>
                                        </p:tav>
                                      </p:tavLst>
                                    </p:anim>
                                    <p:anim calcmode="lin" valueType="num">
                                      <p:cBhvr>
                                        <p:cTn id="28" dur="1000" fill="hold"/>
                                        <p:tgtEl>
                                          <p:spTgt spid="5">
                                            <p:graphicEl>
                                              <a:dgm id="{13A7E9AA-35DD-4E9D-B12C-F7545CC50A12}"/>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graphicEl>
                                              <a:dgm id="{2FFDC2CB-E83A-489C-A203-66FD3201DFEA}"/>
                                            </p:graphicEl>
                                          </p:spTgt>
                                        </p:tgtEl>
                                        <p:attrNameLst>
                                          <p:attrName>style.visibility</p:attrName>
                                        </p:attrNameLst>
                                      </p:cBhvr>
                                      <p:to>
                                        <p:strVal val="visible"/>
                                      </p:to>
                                    </p:set>
                                    <p:animEffect transition="in" filter="fade">
                                      <p:cBhvr>
                                        <p:cTn id="33" dur="1000"/>
                                        <p:tgtEl>
                                          <p:spTgt spid="5">
                                            <p:graphicEl>
                                              <a:dgm id="{2FFDC2CB-E83A-489C-A203-66FD3201DFEA}"/>
                                            </p:graphicEl>
                                          </p:spTgt>
                                        </p:tgtEl>
                                      </p:cBhvr>
                                    </p:animEffect>
                                    <p:anim calcmode="lin" valueType="num">
                                      <p:cBhvr>
                                        <p:cTn id="34" dur="1000" fill="hold"/>
                                        <p:tgtEl>
                                          <p:spTgt spid="5">
                                            <p:graphicEl>
                                              <a:dgm id="{2FFDC2CB-E83A-489C-A203-66FD3201DFEA}"/>
                                            </p:graphicEl>
                                          </p:spTgt>
                                        </p:tgtEl>
                                        <p:attrNameLst>
                                          <p:attrName>ppt_x</p:attrName>
                                        </p:attrNameLst>
                                      </p:cBhvr>
                                      <p:tavLst>
                                        <p:tav tm="0">
                                          <p:val>
                                            <p:strVal val="#ppt_x"/>
                                          </p:val>
                                        </p:tav>
                                        <p:tav tm="100000">
                                          <p:val>
                                            <p:strVal val="#ppt_x"/>
                                          </p:val>
                                        </p:tav>
                                      </p:tavLst>
                                    </p:anim>
                                    <p:anim calcmode="lin" valueType="num">
                                      <p:cBhvr>
                                        <p:cTn id="35" dur="1000" fill="hold"/>
                                        <p:tgtEl>
                                          <p:spTgt spid="5">
                                            <p:graphicEl>
                                              <a:dgm id="{2FFDC2CB-E83A-489C-A203-66FD3201DFEA}"/>
                                            </p:graphic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graphicEl>
                                              <a:dgm id="{D71909A7-9C06-42B4-A04D-949A421ED289}"/>
                                            </p:graphicEl>
                                          </p:spTgt>
                                        </p:tgtEl>
                                        <p:attrNameLst>
                                          <p:attrName>style.visibility</p:attrName>
                                        </p:attrNameLst>
                                      </p:cBhvr>
                                      <p:to>
                                        <p:strVal val="visible"/>
                                      </p:to>
                                    </p:set>
                                    <p:animEffect transition="in" filter="fade">
                                      <p:cBhvr>
                                        <p:cTn id="40" dur="1000"/>
                                        <p:tgtEl>
                                          <p:spTgt spid="5">
                                            <p:graphicEl>
                                              <a:dgm id="{D71909A7-9C06-42B4-A04D-949A421ED289}"/>
                                            </p:graphicEl>
                                          </p:spTgt>
                                        </p:tgtEl>
                                      </p:cBhvr>
                                    </p:animEffect>
                                    <p:anim calcmode="lin" valueType="num">
                                      <p:cBhvr>
                                        <p:cTn id="41" dur="1000" fill="hold"/>
                                        <p:tgtEl>
                                          <p:spTgt spid="5">
                                            <p:graphicEl>
                                              <a:dgm id="{D71909A7-9C06-42B4-A04D-949A421ED289}"/>
                                            </p:graphicEl>
                                          </p:spTgt>
                                        </p:tgtEl>
                                        <p:attrNameLst>
                                          <p:attrName>ppt_x</p:attrName>
                                        </p:attrNameLst>
                                      </p:cBhvr>
                                      <p:tavLst>
                                        <p:tav tm="0">
                                          <p:val>
                                            <p:strVal val="#ppt_x"/>
                                          </p:val>
                                        </p:tav>
                                        <p:tav tm="100000">
                                          <p:val>
                                            <p:strVal val="#ppt_x"/>
                                          </p:val>
                                        </p:tav>
                                      </p:tavLst>
                                    </p:anim>
                                    <p:anim calcmode="lin" valueType="num">
                                      <p:cBhvr>
                                        <p:cTn id="42" dur="1000" fill="hold"/>
                                        <p:tgtEl>
                                          <p:spTgt spid="5">
                                            <p:graphicEl>
                                              <a:dgm id="{D71909A7-9C06-42B4-A04D-949A421ED28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43C13CF-473D-43B9-8B7C-457C5B958F3B}"/>
              </a:ext>
            </a:extLst>
          </p:cNvPr>
          <p:cNvSpPr txBox="1">
            <a:spLocks noChangeArrowheads="1"/>
          </p:cNvSpPr>
          <p:nvPr/>
        </p:nvSpPr>
        <p:spPr>
          <a:xfrm>
            <a:off x="855663" y="134938"/>
            <a:ext cx="8069262" cy="555625"/>
          </a:xfrm>
        </p:spPr>
        <p:txBody>
          <a:bodyPr lIns="90360" tIns="44280" rIns="90360" bIns="44280" anchor="b">
            <a:spAutoFit/>
          </a:bodyPr>
          <a:lstStyle/>
          <a:p>
            <a:pPr algn="ct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ea typeface="+mj-ea"/>
                <a:cs typeface="+mj-cs"/>
              </a:rPr>
              <a:t>Securing Health and Safety - 2</a:t>
            </a:r>
          </a:p>
        </p:txBody>
      </p:sp>
      <p:sp>
        <p:nvSpPr>
          <p:cNvPr id="5" name="TextBox 4">
            <a:extLst>
              <a:ext uri="{FF2B5EF4-FFF2-40B4-BE49-F238E27FC236}">
                <a16:creationId xmlns:a16="http://schemas.microsoft.com/office/drawing/2014/main" id="{9C411D2E-E6DE-4AF8-9D7E-8B4389FC6F99}"/>
              </a:ext>
            </a:extLst>
          </p:cNvPr>
          <p:cNvSpPr txBox="1"/>
          <p:nvPr/>
        </p:nvSpPr>
        <p:spPr>
          <a:xfrm>
            <a:off x="466725" y="1150938"/>
            <a:ext cx="8137525" cy="461962"/>
          </a:xfrm>
          <a:prstGeom prst="rect">
            <a:avLst/>
          </a:prstGeom>
          <a:noFill/>
        </p:spPr>
        <p:txBody>
          <a:bodyPr>
            <a:spAutoFit/>
          </a:bodyPr>
          <a:lstStyle/>
          <a:p>
            <a:pPr eaLnBrk="1" hangingPunct="1">
              <a:defRPr/>
            </a:pPr>
            <a:r>
              <a:rPr lang="en-GB" sz="2400" dirty="0">
                <a:solidFill>
                  <a:schemeClr val="accent1">
                    <a:lumMod val="50000"/>
                  </a:schemeClr>
                </a:solidFill>
                <a:cs typeface="Arial" panose="020B0604020202020204" pitchFamily="34" charset="0"/>
              </a:rPr>
              <a:t>Appendix 1 of CDM 2015  </a:t>
            </a:r>
          </a:p>
        </p:txBody>
      </p:sp>
      <p:graphicFrame>
        <p:nvGraphicFramePr>
          <p:cNvPr id="2" name="Diagram 1">
            <a:extLst>
              <a:ext uri="{FF2B5EF4-FFF2-40B4-BE49-F238E27FC236}">
                <a16:creationId xmlns:a16="http://schemas.microsoft.com/office/drawing/2014/main" id="{AB4363EC-6A3D-40A4-98E7-F239C96D6F84}"/>
              </a:ext>
            </a:extLst>
          </p:cNvPr>
          <p:cNvGraphicFramePr/>
          <p:nvPr/>
        </p:nvGraphicFramePr>
        <p:xfrm>
          <a:off x="855663" y="1700808"/>
          <a:ext cx="6812682" cy="50222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graphicEl>
                                              <a:dgm id="{6B15102D-1E9F-41C4-81DB-BB9D567B5FB9}"/>
                                            </p:graphicEl>
                                          </p:spTgt>
                                        </p:tgtEl>
                                        <p:attrNameLst>
                                          <p:attrName>style.visibility</p:attrName>
                                        </p:attrNameLst>
                                      </p:cBhvr>
                                      <p:to>
                                        <p:strVal val="visible"/>
                                      </p:to>
                                    </p:set>
                                    <p:animEffect transition="in" filter="fade">
                                      <p:cBhvr>
                                        <p:cTn id="12" dur="1000"/>
                                        <p:tgtEl>
                                          <p:spTgt spid="2">
                                            <p:graphicEl>
                                              <a:dgm id="{6B15102D-1E9F-41C4-81DB-BB9D567B5FB9}"/>
                                            </p:graphicEl>
                                          </p:spTgt>
                                        </p:tgtEl>
                                      </p:cBhvr>
                                    </p:animEffect>
                                    <p:anim calcmode="lin" valueType="num">
                                      <p:cBhvr>
                                        <p:cTn id="13" dur="1000" fill="hold"/>
                                        <p:tgtEl>
                                          <p:spTgt spid="2">
                                            <p:graphicEl>
                                              <a:dgm id="{6B15102D-1E9F-41C4-81DB-BB9D567B5FB9}"/>
                                            </p:graphicEl>
                                          </p:spTgt>
                                        </p:tgtEl>
                                        <p:attrNameLst>
                                          <p:attrName>ppt_x</p:attrName>
                                        </p:attrNameLst>
                                      </p:cBhvr>
                                      <p:tavLst>
                                        <p:tav tm="0">
                                          <p:val>
                                            <p:strVal val="#ppt_x"/>
                                          </p:val>
                                        </p:tav>
                                        <p:tav tm="100000">
                                          <p:val>
                                            <p:strVal val="#ppt_x"/>
                                          </p:val>
                                        </p:tav>
                                      </p:tavLst>
                                    </p:anim>
                                    <p:anim calcmode="lin" valueType="num">
                                      <p:cBhvr>
                                        <p:cTn id="14" dur="1000" fill="hold"/>
                                        <p:tgtEl>
                                          <p:spTgt spid="2">
                                            <p:graphicEl>
                                              <a:dgm id="{6B15102D-1E9F-41C4-81DB-BB9D567B5FB9}"/>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graphicEl>
                                              <a:dgm id="{823917F7-F7FC-4CD2-A887-666494DB75C6}"/>
                                            </p:graphicEl>
                                          </p:spTgt>
                                        </p:tgtEl>
                                        <p:attrNameLst>
                                          <p:attrName>style.visibility</p:attrName>
                                        </p:attrNameLst>
                                      </p:cBhvr>
                                      <p:to>
                                        <p:strVal val="visible"/>
                                      </p:to>
                                    </p:set>
                                    <p:animEffect transition="in" filter="fade">
                                      <p:cBhvr>
                                        <p:cTn id="19" dur="1000"/>
                                        <p:tgtEl>
                                          <p:spTgt spid="2">
                                            <p:graphicEl>
                                              <a:dgm id="{823917F7-F7FC-4CD2-A887-666494DB75C6}"/>
                                            </p:graphicEl>
                                          </p:spTgt>
                                        </p:tgtEl>
                                      </p:cBhvr>
                                    </p:animEffect>
                                    <p:anim calcmode="lin" valueType="num">
                                      <p:cBhvr>
                                        <p:cTn id="20" dur="1000" fill="hold"/>
                                        <p:tgtEl>
                                          <p:spTgt spid="2">
                                            <p:graphicEl>
                                              <a:dgm id="{823917F7-F7FC-4CD2-A887-666494DB75C6}"/>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823917F7-F7FC-4CD2-A887-666494DB75C6}"/>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graphicEl>
                                              <a:dgm id="{6F1B519E-E311-40AE-969D-BE783D51714D}"/>
                                            </p:graphicEl>
                                          </p:spTgt>
                                        </p:tgtEl>
                                        <p:attrNameLst>
                                          <p:attrName>style.visibility</p:attrName>
                                        </p:attrNameLst>
                                      </p:cBhvr>
                                      <p:to>
                                        <p:strVal val="visible"/>
                                      </p:to>
                                    </p:set>
                                    <p:animEffect transition="in" filter="fade">
                                      <p:cBhvr>
                                        <p:cTn id="26" dur="1000"/>
                                        <p:tgtEl>
                                          <p:spTgt spid="2">
                                            <p:graphicEl>
                                              <a:dgm id="{6F1B519E-E311-40AE-969D-BE783D51714D}"/>
                                            </p:graphicEl>
                                          </p:spTgt>
                                        </p:tgtEl>
                                      </p:cBhvr>
                                    </p:animEffect>
                                    <p:anim calcmode="lin" valueType="num">
                                      <p:cBhvr>
                                        <p:cTn id="27" dur="1000" fill="hold"/>
                                        <p:tgtEl>
                                          <p:spTgt spid="2">
                                            <p:graphicEl>
                                              <a:dgm id="{6F1B519E-E311-40AE-969D-BE783D51714D}"/>
                                            </p:graphicEl>
                                          </p:spTgt>
                                        </p:tgtEl>
                                        <p:attrNameLst>
                                          <p:attrName>ppt_x</p:attrName>
                                        </p:attrNameLst>
                                      </p:cBhvr>
                                      <p:tavLst>
                                        <p:tav tm="0">
                                          <p:val>
                                            <p:strVal val="#ppt_x"/>
                                          </p:val>
                                        </p:tav>
                                        <p:tav tm="100000">
                                          <p:val>
                                            <p:strVal val="#ppt_x"/>
                                          </p:val>
                                        </p:tav>
                                      </p:tavLst>
                                    </p:anim>
                                    <p:anim calcmode="lin" valueType="num">
                                      <p:cBhvr>
                                        <p:cTn id="28" dur="1000" fill="hold"/>
                                        <p:tgtEl>
                                          <p:spTgt spid="2">
                                            <p:graphicEl>
                                              <a:dgm id="{6F1B519E-E311-40AE-969D-BE783D51714D}"/>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graphicEl>
                                              <a:dgm id="{A3CC4C39-B8C3-48DC-B601-3A279AB43348}"/>
                                            </p:graphicEl>
                                          </p:spTgt>
                                        </p:tgtEl>
                                        <p:attrNameLst>
                                          <p:attrName>style.visibility</p:attrName>
                                        </p:attrNameLst>
                                      </p:cBhvr>
                                      <p:to>
                                        <p:strVal val="visible"/>
                                      </p:to>
                                    </p:set>
                                    <p:animEffect transition="in" filter="fade">
                                      <p:cBhvr>
                                        <p:cTn id="33" dur="1000"/>
                                        <p:tgtEl>
                                          <p:spTgt spid="2">
                                            <p:graphicEl>
                                              <a:dgm id="{A3CC4C39-B8C3-48DC-B601-3A279AB43348}"/>
                                            </p:graphicEl>
                                          </p:spTgt>
                                        </p:tgtEl>
                                      </p:cBhvr>
                                    </p:animEffect>
                                    <p:anim calcmode="lin" valueType="num">
                                      <p:cBhvr>
                                        <p:cTn id="34" dur="1000" fill="hold"/>
                                        <p:tgtEl>
                                          <p:spTgt spid="2">
                                            <p:graphicEl>
                                              <a:dgm id="{A3CC4C39-B8C3-48DC-B601-3A279AB43348}"/>
                                            </p:graphicEl>
                                          </p:spTgt>
                                        </p:tgtEl>
                                        <p:attrNameLst>
                                          <p:attrName>ppt_x</p:attrName>
                                        </p:attrNameLst>
                                      </p:cBhvr>
                                      <p:tavLst>
                                        <p:tav tm="0">
                                          <p:val>
                                            <p:strVal val="#ppt_x"/>
                                          </p:val>
                                        </p:tav>
                                        <p:tav tm="100000">
                                          <p:val>
                                            <p:strVal val="#ppt_x"/>
                                          </p:val>
                                        </p:tav>
                                      </p:tavLst>
                                    </p:anim>
                                    <p:anim calcmode="lin" valueType="num">
                                      <p:cBhvr>
                                        <p:cTn id="35" dur="1000" fill="hold"/>
                                        <p:tgtEl>
                                          <p:spTgt spid="2">
                                            <p:graphicEl>
                                              <a:dgm id="{A3CC4C39-B8C3-48DC-B601-3A279AB43348}"/>
                                            </p:graphic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
                                            <p:graphicEl>
                                              <a:dgm id="{BF5ECA50-26D4-4D39-9E5B-5FC252501891}"/>
                                            </p:graphicEl>
                                          </p:spTgt>
                                        </p:tgtEl>
                                        <p:attrNameLst>
                                          <p:attrName>style.visibility</p:attrName>
                                        </p:attrNameLst>
                                      </p:cBhvr>
                                      <p:to>
                                        <p:strVal val="visible"/>
                                      </p:to>
                                    </p:set>
                                    <p:animEffect transition="in" filter="fade">
                                      <p:cBhvr>
                                        <p:cTn id="40" dur="1000"/>
                                        <p:tgtEl>
                                          <p:spTgt spid="2">
                                            <p:graphicEl>
                                              <a:dgm id="{BF5ECA50-26D4-4D39-9E5B-5FC252501891}"/>
                                            </p:graphicEl>
                                          </p:spTgt>
                                        </p:tgtEl>
                                      </p:cBhvr>
                                    </p:animEffect>
                                    <p:anim calcmode="lin" valueType="num">
                                      <p:cBhvr>
                                        <p:cTn id="41" dur="1000" fill="hold"/>
                                        <p:tgtEl>
                                          <p:spTgt spid="2">
                                            <p:graphicEl>
                                              <a:dgm id="{BF5ECA50-26D4-4D39-9E5B-5FC252501891}"/>
                                            </p:graphicEl>
                                          </p:spTgt>
                                        </p:tgtEl>
                                        <p:attrNameLst>
                                          <p:attrName>ppt_x</p:attrName>
                                        </p:attrNameLst>
                                      </p:cBhvr>
                                      <p:tavLst>
                                        <p:tav tm="0">
                                          <p:val>
                                            <p:strVal val="#ppt_x"/>
                                          </p:val>
                                        </p:tav>
                                        <p:tav tm="100000">
                                          <p:val>
                                            <p:strVal val="#ppt_x"/>
                                          </p:val>
                                        </p:tav>
                                      </p:tavLst>
                                    </p:anim>
                                    <p:anim calcmode="lin" valueType="num">
                                      <p:cBhvr>
                                        <p:cTn id="42" dur="1000" fill="hold"/>
                                        <p:tgtEl>
                                          <p:spTgt spid="2">
                                            <p:graphicEl>
                                              <a:dgm id="{BF5ECA50-26D4-4D39-9E5B-5FC252501891}"/>
                                            </p:graphic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
                                            <p:graphicEl>
                                              <a:dgm id="{CC75D811-3487-4F57-A7FF-17643738BFB9}"/>
                                            </p:graphicEl>
                                          </p:spTgt>
                                        </p:tgtEl>
                                        <p:attrNameLst>
                                          <p:attrName>style.visibility</p:attrName>
                                        </p:attrNameLst>
                                      </p:cBhvr>
                                      <p:to>
                                        <p:strVal val="visible"/>
                                      </p:to>
                                    </p:set>
                                    <p:animEffect transition="in" filter="fade">
                                      <p:cBhvr>
                                        <p:cTn id="47" dur="1000"/>
                                        <p:tgtEl>
                                          <p:spTgt spid="2">
                                            <p:graphicEl>
                                              <a:dgm id="{CC75D811-3487-4F57-A7FF-17643738BFB9}"/>
                                            </p:graphicEl>
                                          </p:spTgt>
                                        </p:tgtEl>
                                      </p:cBhvr>
                                    </p:animEffect>
                                    <p:anim calcmode="lin" valueType="num">
                                      <p:cBhvr>
                                        <p:cTn id="48" dur="1000" fill="hold"/>
                                        <p:tgtEl>
                                          <p:spTgt spid="2">
                                            <p:graphicEl>
                                              <a:dgm id="{CC75D811-3487-4F57-A7FF-17643738BFB9}"/>
                                            </p:graphicEl>
                                          </p:spTgt>
                                        </p:tgtEl>
                                        <p:attrNameLst>
                                          <p:attrName>ppt_x</p:attrName>
                                        </p:attrNameLst>
                                      </p:cBhvr>
                                      <p:tavLst>
                                        <p:tav tm="0">
                                          <p:val>
                                            <p:strVal val="#ppt_x"/>
                                          </p:val>
                                        </p:tav>
                                        <p:tav tm="100000">
                                          <p:val>
                                            <p:strVal val="#ppt_x"/>
                                          </p:val>
                                        </p:tav>
                                      </p:tavLst>
                                    </p:anim>
                                    <p:anim calcmode="lin" valueType="num">
                                      <p:cBhvr>
                                        <p:cTn id="49" dur="1000" fill="hold"/>
                                        <p:tgtEl>
                                          <p:spTgt spid="2">
                                            <p:graphicEl>
                                              <a:dgm id="{CC75D811-3487-4F57-A7FF-17643738BFB9}"/>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
                                            <p:graphicEl>
                                              <a:dgm id="{782A7979-F372-4960-8BBF-34BBC7A75D0E}"/>
                                            </p:graphicEl>
                                          </p:spTgt>
                                        </p:tgtEl>
                                        <p:attrNameLst>
                                          <p:attrName>style.visibility</p:attrName>
                                        </p:attrNameLst>
                                      </p:cBhvr>
                                      <p:to>
                                        <p:strVal val="visible"/>
                                      </p:to>
                                    </p:set>
                                    <p:animEffect transition="in" filter="fade">
                                      <p:cBhvr>
                                        <p:cTn id="54" dur="1000"/>
                                        <p:tgtEl>
                                          <p:spTgt spid="2">
                                            <p:graphicEl>
                                              <a:dgm id="{782A7979-F372-4960-8BBF-34BBC7A75D0E}"/>
                                            </p:graphicEl>
                                          </p:spTgt>
                                        </p:tgtEl>
                                      </p:cBhvr>
                                    </p:animEffect>
                                    <p:anim calcmode="lin" valueType="num">
                                      <p:cBhvr>
                                        <p:cTn id="55" dur="1000" fill="hold"/>
                                        <p:tgtEl>
                                          <p:spTgt spid="2">
                                            <p:graphicEl>
                                              <a:dgm id="{782A7979-F372-4960-8BBF-34BBC7A75D0E}"/>
                                            </p:graphicEl>
                                          </p:spTgt>
                                        </p:tgtEl>
                                        <p:attrNameLst>
                                          <p:attrName>ppt_x</p:attrName>
                                        </p:attrNameLst>
                                      </p:cBhvr>
                                      <p:tavLst>
                                        <p:tav tm="0">
                                          <p:val>
                                            <p:strVal val="#ppt_x"/>
                                          </p:val>
                                        </p:tav>
                                        <p:tav tm="100000">
                                          <p:val>
                                            <p:strVal val="#ppt_x"/>
                                          </p:val>
                                        </p:tav>
                                      </p:tavLst>
                                    </p:anim>
                                    <p:anim calcmode="lin" valueType="num">
                                      <p:cBhvr>
                                        <p:cTn id="56" dur="1000" fill="hold"/>
                                        <p:tgtEl>
                                          <p:spTgt spid="2">
                                            <p:graphicEl>
                                              <a:dgm id="{782A7979-F372-4960-8BBF-34BBC7A75D0E}"/>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
                                            <p:graphicEl>
                                              <a:dgm id="{59CFA9C4-C505-4AAA-8FAE-6004F857C909}"/>
                                            </p:graphicEl>
                                          </p:spTgt>
                                        </p:tgtEl>
                                        <p:attrNameLst>
                                          <p:attrName>style.visibility</p:attrName>
                                        </p:attrNameLst>
                                      </p:cBhvr>
                                      <p:to>
                                        <p:strVal val="visible"/>
                                      </p:to>
                                    </p:set>
                                    <p:animEffect transition="in" filter="fade">
                                      <p:cBhvr>
                                        <p:cTn id="61" dur="1000"/>
                                        <p:tgtEl>
                                          <p:spTgt spid="2">
                                            <p:graphicEl>
                                              <a:dgm id="{59CFA9C4-C505-4AAA-8FAE-6004F857C909}"/>
                                            </p:graphicEl>
                                          </p:spTgt>
                                        </p:tgtEl>
                                      </p:cBhvr>
                                    </p:animEffect>
                                    <p:anim calcmode="lin" valueType="num">
                                      <p:cBhvr>
                                        <p:cTn id="62" dur="1000" fill="hold"/>
                                        <p:tgtEl>
                                          <p:spTgt spid="2">
                                            <p:graphicEl>
                                              <a:dgm id="{59CFA9C4-C505-4AAA-8FAE-6004F857C909}"/>
                                            </p:graphicEl>
                                          </p:spTgt>
                                        </p:tgtEl>
                                        <p:attrNameLst>
                                          <p:attrName>ppt_x</p:attrName>
                                        </p:attrNameLst>
                                      </p:cBhvr>
                                      <p:tavLst>
                                        <p:tav tm="0">
                                          <p:val>
                                            <p:strVal val="#ppt_x"/>
                                          </p:val>
                                        </p:tav>
                                        <p:tav tm="100000">
                                          <p:val>
                                            <p:strVal val="#ppt_x"/>
                                          </p:val>
                                        </p:tav>
                                      </p:tavLst>
                                    </p:anim>
                                    <p:anim calcmode="lin" valueType="num">
                                      <p:cBhvr>
                                        <p:cTn id="63" dur="1000" fill="hold"/>
                                        <p:tgtEl>
                                          <p:spTgt spid="2">
                                            <p:graphicEl>
                                              <a:dgm id="{59CFA9C4-C505-4AAA-8FAE-6004F857C909}"/>
                                            </p:graphic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
                                            <p:graphicEl>
                                              <a:dgm id="{F8495C40-45D5-4099-A93D-E7FCD3D8461C}"/>
                                            </p:graphicEl>
                                          </p:spTgt>
                                        </p:tgtEl>
                                        <p:attrNameLst>
                                          <p:attrName>style.visibility</p:attrName>
                                        </p:attrNameLst>
                                      </p:cBhvr>
                                      <p:to>
                                        <p:strVal val="visible"/>
                                      </p:to>
                                    </p:set>
                                    <p:animEffect transition="in" filter="fade">
                                      <p:cBhvr>
                                        <p:cTn id="68" dur="1000"/>
                                        <p:tgtEl>
                                          <p:spTgt spid="2">
                                            <p:graphicEl>
                                              <a:dgm id="{F8495C40-45D5-4099-A93D-E7FCD3D8461C}"/>
                                            </p:graphicEl>
                                          </p:spTgt>
                                        </p:tgtEl>
                                      </p:cBhvr>
                                    </p:animEffect>
                                    <p:anim calcmode="lin" valueType="num">
                                      <p:cBhvr>
                                        <p:cTn id="69" dur="1000" fill="hold"/>
                                        <p:tgtEl>
                                          <p:spTgt spid="2">
                                            <p:graphicEl>
                                              <a:dgm id="{F8495C40-45D5-4099-A93D-E7FCD3D8461C}"/>
                                            </p:graphicEl>
                                          </p:spTgt>
                                        </p:tgtEl>
                                        <p:attrNameLst>
                                          <p:attrName>ppt_x</p:attrName>
                                        </p:attrNameLst>
                                      </p:cBhvr>
                                      <p:tavLst>
                                        <p:tav tm="0">
                                          <p:val>
                                            <p:strVal val="#ppt_x"/>
                                          </p:val>
                                        </p:tav>
                                        <p:tav tm="100000">
                                          <p:val>
                                            <p:strVal val="#ppt_x"/>
                                          </p:val>
                                        </p:tav>
                                      </p:tavLst>
                                    </p:anim>
                                    <p:anim calcmode="lin" valueType="num">
                                      <p:cBhvr>
                                        <p:cTn id="70" dur="1000" fill="hold"/>
                                        <p:tgtEl>
                                          <p:spTgt spid="2">
                                            <p:graphicEl>
                                              <a:dgm id="{F8495C40-45D5-4099-A93D-E7FCD3D8461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51AF107-5CD0-4632-BA76-40E7DD2B2B86}"/>
              </a:ext>
            </a:extLst>
          </p:cNvPr>
          <p:cNvSpPr txBox="1">
            <a:spLocks noChangeArrowheads="1"/>
          </p:cNvSpPr>
          <p:nvPr/>
        </p:nvSpPr>
        <p:spPr>
          <a:xfrm>
            <a:off x="855663" y="134938"/>
            <a:ext cx="8069262" cy="555625"/>
          </a:xfrm>
        </p:spPr>
        <p:txBody>
          <a:bodyPr lIns="90360" tIns="44280" rIns="90360" bIns="44280" anchor="b">
            <a:spAutoFit/>
          </a:bodyPr>
          <a:lstStyle/>
          <a:p>
            <a:pPr algn="ct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3200" kern="0" dirty="0">
              <a:solidFill>
                <a:schemeClr val="bg1"/>
              </a:solidFill>
              <a:effectLst>
                <a:outerShdw blurRad="38100" dist="38100" dir="2700000" algn="tl">
                  <a:srgbClr val="C0C0C0"/>
                </a:outerShdw>
              </a:effectLst>
              <a:latin typeface="+mj-lt"/>
              <a:ea typeface="+mj-ea"/>
              <a:cs typeface="+mj-cs"/>
            </a:endParaRPr>
          </a:p>
        </p:txBody>
      </p:sp>
      <p:sp>
        <p:nvSpPr>
          <p:cNvPr id="5" name="Rectangle 3">
            <a:extLst>
              <a:ext uri="{FF2B5EF4-FFF2-40B4-BE49-F238E27FC236}">
                <a16:creationId xmlns:a16="http://schemas.microsoft.com/office/drawing/2014/main" id="{53799510-28B2-4CA2-BCC5-20864710AC88}"/>
              </a:ext>
            </a:extLst>
          </p:cNvPr>
          <p:cNvSpPr txBox="1">
            <a:spLocks noChangeArrowheads="1"/>
          </p:cNvSpPr>
          <p:nvPr/>
        </p:nvSpPr>
        <p:spPr bwMode="auto">
          <a:xfrm>
            <a:off x="755650" y="1052513"/>
            <a:ext cx="6696075" cy="28082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Blip>
                <a:blip r:embed="rId2"/>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2"/>
                </a:solidFill>
                <a:latin typeface="+mn-lt"/>
              </a:defRPr>
            </a:lvl2pPr>
            <a:lvl3pPr marL="1143000" indent="-228600" algn="l" rtl="0" eaLnBrk="0" fontAlgn="base" hangingPunct="0">
              <a:spcBef>
                <a:spcPct val="20000"/>
              </a:spcBef>
              <a:spcAft>
                <a:spcPct val="0"/>
              </a:spcAft>
              <a:buChar char="•"/>
              <a:defRPr sz="2800">
                <a:solidFill>
                  <a:schemeClr val="bg2"/>
                </a:solidFill>
                <a:latin typeface="+mn-lt"/>
              </a:defRPr>
            </a:lvl3pPr>
            <a:lvl4pPr marL="1600200" indent="-228600" algn="l" rtl="0" eaLnBrk="0" fontAlgn="base" hangingPunct="0">
              <a:spcBef>
                <a:spcPct val="20000"/>
              </a:spcBef>
              <a:spcAft>
                <a:spcPct val="0"/>
              </a:spcAft>
              <a:buChar char="–"/>
              <a:defRPr sz="2000">
                <a:solidFill>
                  <a:schemeClr val="bg2"/>
                </a:solidFill>
                <a:latin typeface="Arial" charset="0"/>
              </a:defRPr>
            </a:lvl4pPr>
            <a:lvl5pPr marL="2057400" indent="-228600" algn="l" rtl="0" eaLnBrk="0" fontAlgn="base" hangingPunct="0">
              <a:spcBef>
                <a:spcPct val="20000"/>
              </a:spcBef>
              <a:spcAft>
                <a:spcPct val="0"/>
              </a:spcAft>
              <a:buChar char="»"/>
              <a:defRPr sz="2000">
                <a:solidFill>
                  <a:schemeClr val="bg2"/>
                </a:solidFill>
                <a:latin typeface="Arial" charset="0"/>
              </a:defRPr>
            </a:lvl5pPr>
            <a:lvl6pPr marL="2514600" indent="-228600" algn="l" rtl="0" eaLnBrk="1" fontAlgn="base" hangingPunct="1">
              <a:spcBef>
                <a:spcPct val="20000"/>
              </a:spcBef>
              <a:spcAft>
                <a:spcPct val="0"/>
              </a:spcAft>
              <a:buChar char="»"/>
              <a:defRPr sz="2000">
                <a:solidFill>
                  <a:schemeClr val="bg2"/>
                </a:solidFill>
                <a:latin typeface="Arial" charset="0"/>
              </a:defRPr>
            </a:lvl6pPr>
            <a:lvl7pPr marL="2971800" indent="-228600" algn="l" rtl="0" eaLnBrk="1" fontAlgn="base" hangingPunct="1">
              <a:spcBef>
                <a:spcPct val="20000"/>
              </a:spcBef>
              <a:spcAft>
                <a:spcPct val="0"/>
              </a:spcAft>
              <a:buChar char="»"/>
              <a:defRPr sz="2000">
                <a:solidFill>
                  <a:schemeClr val="bg2"/>
                </a:solidFill>
                <a:latin typeface="Arial" charset="0"/>
              </a:defRPr>
            </a:lvl7pPr>
            <a:lvl8pPr marL="3429000" indent="-228600" algn="l" rtl="0" eaLnBrk="1" fontAlgn="base" hangingPunct="1">
              <a:spcBef>
                <a:spcPct val="20000"/>
              </a:spcBef>
              <a:spcAft>
                <a:spcPct val="0"/>
              </a:spcAft>
              <a:buChar char="»"/>
              <a:defRPr sz="2000">
                <a:solidFill>
                  <a:schemeClr val="bg2"/>
                </a:solidFill>
                <a:latin typeface="Arial" charset="0"/>
              </a:defRPr>
            </a:lvl8pPr>
            <a:lvl9pPr marL="3886200" indent="-228600" algn="l" rtl="0" eaLnBrk="1" fontAlgn="base" hangingPunct="1">
              <a:spcBef>
                <a:spcPct val="20000"/>
              </a:spcBef>
              <a:spcAft>
                <a:spcPct val="0"/>
              </a:spcAft>
              <a:buChar char="»"/>
              <a:defRPr sz="2000">
                <a:solidFill>
                  <a:schemeClr val="bg2"/>
                </a:solidFill>
                <a:latin typeface="Arial" charset="0"/>
              </a:defRPr>
            </a:lvl9pPr>
          </a:lstStyle>
          <a:p>
            <a:pPr eaLnBrk="1" hangingPunct="1">
              <a:lnSpc>
                <a:spcPct val="90000"/>
              </a:lnSpc>
              <a:buFontTx/>
              <a:buNone/>
              <a:defRPr/>
            </a:pPr>
            <a:r>
              <a:rPr lang="en-US" altLang="en-US" sz="8800" dirty="0">
                <a:solidFill>
                  <a:srgbClr val="FF0000"/>
                </a:solidFill>
                <a:latin typeface="Arial" panose="020B0604020202020204" pitchFamily="34" charset="0"/>
              </a:rPr>
              <a:t>Time for a Break!</a:t>
            </a:r>
          </a:p>
          <a:p>
            <a:pPr lvl="1" eaLnBrk="1" hangingPunct="1">
              <a:lnSpc>
                <a:spcPct val="90000"/>
              </a:lnSpc>
              <a:buFontTx/>
              <a:buNone/>
              <a:defRPr/>
            </a:pPr>
            <a:endParaRPr lang="en-US" altLang="en-US" sz="2000" kern="0" dirty="0">
              <a:solidFill>
                <a:schemeClr val="tx1"/>
              </a:solidFill>
              <a:ea typeface="MS PGothic" panose="020B0600070205080204" pitchFamily="34" charset="-128"/>
            </a:endParaRPr>
          </a:p>
          <a:p>
            <a:pPr lvl="1" eaLnBrk="1" hangingPunct="1">
              <a:lnSpc>
                <a:spcPct val="90000"/>
              </a:lnSpc>
              <a:buFontTx/>
              <a:buNone/>
              <a:defRPr/>
            </a:pPr>
            <a:endParaRPr lang="en-US" altLang="en-US" sz="2000" kern="0" dirty="0">
              <a:solidFill>
                <a:schemeClr val="tx1"/>
              </a:solidFill>
              <a:ea typeface="MS PGothic" panose="020B0600070205080204" pitchFamily="34" charset="-128"/>
            </a:endParaRPr>
          </a:p>
          <a:p>
            <a:pPr lvl="1" eaLnBrk="1" hangingPunct="1">
              <a:lnSpc>
                <a:spcPct val="90000"/>
              </a:lnSpc>
              <a:buFontTx/>
              <a:buNone/>
              <a:defRPr/>
            </a:pPr>
            <a:endParaRPr lang="en-US" altLang="en-US" sz="2000" kern="0" dirty="0">
              <a:solidFill>
                <a:schemeClr val="tx1"/>
              </a:solidFill>
              <a:ea typeface="MS PGothic" panose="020B0600070205080204" pitchFamily="34" charset="-128"/>
            </a:endParaRPr>
          </a:p>
          <a:p>
            <a:pPr lvl="1" eaLnBrk="1" hangingPunct="1">
              <a:lnSpc>
                <a:spcPct val="90000"/>
              </a:lnSpc>
              <a:buFontTx/>
              <a:buNone/>
              <a:defRPr/>
            </a:pPr>
            <a:endParaRPr lang="en-US" altLang="en-US" sz="2000" kern="0" dirty="0">
              <a:solidFill>
                <a:schemeClr val="tx1"/>
              </a:solidFill>
              <a:ea typeface="MS PGothic" panose="020B0600070205080204" pitchFamily="34" charset="-128"/>
            </a:endParaRPr>
          </a:p>
          <a:p>
            <a:pPr lvl="1" eaLnBrk="1" hangingPunct="1">
              <a:lnSpc>
                <a:spcPct val="90000"/>
              </a:lnSpc>
              <a:buFontTx/>
              <a:buNone/>
              <a:defRPr/>
            </a:pPr>
            <a:endParaRPr lang="en-US" altLang="en-US" sz="2000" kern="0" dirty="0">
              <a:solidFill>
                <a:schemeClr val="tx1"/>
              </a:solidFill>
              <a:ea typeface="MS PGothic" panose="020B0600070205080204" pitchFamily="34" charset="-128"/>
            </a:endParaRPr>
          </a:p>
        </p:txBody>
      </p:sp>
      <p:pic>
        <p:nvPicPr>
          <p:cNvPr id="6" name="Picture 6" descr="CHM-Coffee-Mug | Explore charlywkarl's photos on Flickr. cha ...">
            <a:extLst>
              <a:ext uri="{FF2B5EF4-FFF2-40B4-BE49-F238E27FC236}">
                <a16:creationId xmlns:a16="http://schemas.microsoft.com/office/drawing/2014/main" id="{0554674F-F8E9-44B1-9809-98591D08C4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2276475"/>
            <a:ext cx="4262437"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2" presetClass="emph" presetSubtype="0" fill="hold" nodeType="clickEffect">
                                  <p:stCondLst>
                                    <p:cond delay="0"/>
                                  </p:stCondLst>
                                  <p:childTnLst>
                                    <p:animRot by="120000">
                                      <p:cBhvr>
                                        <p:cTn id="13" dur="100" fill="hold">
                                          <p:stCondLst>
                                            <p:cond delay="0"/>
                                          </p:stCondLst>
                                        </p:cTn>
                                        <p:tgtEl>
                                          <p:spTgt spid="6"/>
                                        </p:tgtEl>
                                        <p:attrNameLst>
                                          <p:attrName>r</p:attrName>
                                        </p:attrNameLst>
                                      </p:cBhvr>
                                    </p:animRot>
                                    <p:animRot by="-240000">
                                      <p:cBhvr>
                                        <p:cTn id="14" dur="200" fill="hold">
                                          <p:stCondLst>
                                            <p:cond delay="200"/>
                                          </p:stCondLst>
                                        </p:cTn>
                                        <p:tgtEl>
                                          <p:spTgt spid="6"/>
                                        </p:tgtEl>
                                        <p:attrNameLst>
                                          <p:attrName>r</p:attrName>
                                        </p:attrNameLst>
                                      </p:cBhvr>
                                    </p:animRot>
                                    <p:animRot by="240000">
                                      <p:cBhvr>
                                        <p:cTn id="15" dur="200" fill="hold">
                                          <p:stCondLst>
                                            <p:cond delay="400"/>
                                          </p:stCondLst>
                                        </p:cTn>
                                        <p:tgtEl>
                                          <p:spTgt spid="6"/>
                                        </p:tgtEl>
                                        <p:attrNameLst>
                                          <p:attrName>r</p:attrName>
                                        </p:attrNameLst>
                                      </p:cBhvr>
                                    </p:animRot>
                                    <p:animRot by="-240000">
                                      <p:cBhvr>
                                        <p:cTn id="16" dur="200" fill="hold">
                                          <p:stCondLst>
                                            <p:cond delay="600"/>
                                          </p:stCondLst>
                                        </p:cTn>
                                        <p:tgtEl>
                                          <p:spTgt spid="6"/>
                                        </p:tgtEl>
                                        <p:attrNameLst>
                                          <p:attrName>r</p:attrName>
                                        </p:attrNameLst>
                                      </p:cBhvr>
                                    </p:animRot>
                                    <p:animRot by="120000">
                                      <p:cBhvr>
                                        <p:cTn id="17"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0A60547-681E-4225-996C-7FF07FB3451C}"/>
              </a:ext>
            </a:extLst>
          </p:cNvPr>
          <p:cNvSpPr txBox="1">
            <a:spLocks noChangeArrowheads="1"/>
          </p:cNvSpPr>
          <p:nvPr/>
        </p:nvSpPr>
        <p:spPr>
          <a:xfrm>
            <a:off x="855663" y="134938"/>
            <a:ext cx="8069262" cy="555625"/>
          </a:xfrm>
        </p:spPr>
        <p:txBody>
          <a:bodyPr lIns="90360" tIns="44280" rIns="90360" bIns="44280" anchor="b">
            <a:spAutoFit/>
          </a:bodyPr>
          <a:lstStyle/>
          <a:p>
            <a:pPr algn="ct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3200" kern="0" dirty="0">
              <a:solidFill>
                <a:schemeClr val="bg1"/>
              </a:solidFill>
              <a:effectLst>
                <a:outerShdw blurRad="38100" dist="38100" dir="2700000" algn="tl">
                  <a:srgbClr val="C0C0C0"/>
                </a:outerShdw>
              </a:effectLst>
              <a:latin typeface="+mj-lt"/>
              <a:ea typeface="+mj-ea"/>
              <a:cs typeface="+mj-cs"/>
            </a:endParaRPr>
          </a:p>
        </p:txBody>
      </p:sp>
      <p:pic>
        <p:nvPicPr>
          <p:cNvPr id="5" name="Picture 4" descr="Asking Questions – Active Listening">
            <a:extLst>
              <a:ext uri="{FF2B5EF4-FFF2-40B4-BE49-F238E27FC236}">
                <a16:creationId xmlns:a16="http://schemas.microsoft.com/office/drawing/2014/main" id="{2400AE40-3D4D-4804-981B-0F2148ACBF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2349500"/>
            <a:ext cx="5761038"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92803956-F778-45FD-BB1A-F43476BF6172}"/>
              </a:ext>
            </a:extLst>
          </p:cNvPr>
          <p:cNvSpPr txBox="1">
            <a:spLocks noChangeArrowheads="1"/>
          </p:cNvSpPr>
          <p:nvPr/>
        </p:nvSpPr>
        <p:spPr bwMode="auto">
          <a:xfrm>
            <a:off x="842963" y="1052513"/>
            <a:ext cx="8064500" cy="16557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Blip>
                <a:blip r:embed="rId4"/>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2"/>
                </a:solidFill>
                <a:latin typeface="+mn-lt"/>
              </a:defRPr>
            </a:lvl2pPr>
            <a:lvl3pPr marL="1143000" indent="-228600" algn="l" rtl="0" eaLnBrk="0" fontAlgn="base" hangingPunct="0">
              <a:spcBef>
                <a:spcPct val="20000"/>
              </a:spcBef>
              <a:spcAft>
                <a:spcPct val="0"/>
              </a:spcAft>
              <a:buChar char="•"/>
              <a:defRPr sz="2800">
                <a:solidFill>
                  <a:schemeClr val="bg2"/>
                </a:solidFill>
                <a:latin typeface="+mn-lt"/>
              </a:defRPr>
            </a:lvl3pPr>
            <a:lvl4pPr marL="1600200" indent="-228600" algn="l" rtl="0" eaLnBrk="0" fontAlgn="base" hangingPunct="0">
              <a:spcBef>
                <a:spcPct val="20000"/>
              </a:spcBef>
              <a:spcAft>
                <a:spcPct val="0"/>
              </a:spcAft>
              <a:buChar char="–"/>
              <a:defRPr sz="2000">
                <a:solidFill>
                  <a:schemeClr val="bg2"/>
                </a:solidFill>
                <a:latin typeface="Arial" charset="0"/>
              </a:defRPr>
            </a:lvl4pPr>
            <a:lvl5pPr marL="2057400" indent="-228600" algn="l" rtl="0" eaLnBrk="0" fontAlgn="base" hangingPunct="0">
              <a:spcBef>
                <a:spcPct val="20000"/>
              </a:spcBef>
              <a:spcAft>
                <a:spcPct val="0"/>
              </a:spcAft>
              <a:buChar char="»"/>
              <a:defRPr sz="2000">
                <a:solidFill>
                  <a:schemeClr val="bg2"/>
                </a:solidFill>
                <a:latin typeface="Arial" charset="0"/>
              </a:defRPr>
            </a:lvl5pPr>
            <a:lvl6pPr marL="2514600" indent="-228600" algn="l" rtl="0" eaLnBrk="1" fontAlgn="base" hangingPunct="1">
              <a:spcBef>
                <a:spcPct val="20000"/>
              </a:spcBef>
              <a:spcAft>
                <a:spcPct val="0"/>
              </a:spcAft>
              <a:buChar char="»"/>
              <a:defRPr sz="2000">
                <a:solidFill>
                  <a:schemeClr val="bg2"/>
                </a:solidFill>
                <a:latin typeface="Arial" charset="0"/>
              </a:defRPr>
            </a:lvl6pPr>
            <a:lvl7pPr marL="2971800" indent="-228600" algn="l" rtl="0" eaLnBrk="1" fontAlgn="base" hangingPunct="1">
              <a:spcBef>
                <a:spcPct val="20000"/>
              </a:spcBef>
              <a:spcAft>
                <a:spcPct val="0"/>
              </a:spcAft>
              <a:buChar char="»"/>
              <a:defRPr sz="2000">
                <a:solidFill>
                  <a:schemeClr val="bg2"/>
                </a:solidFill>
                <a:latin typeface="Arial" charset="0"/>
              </a:defRPr>
            </a:lvl7pPr>
            <a:lvl8pPr marL="3429000" indent="-228600" algn="l" rtl="0" eaLnBrk="1" fontAlgn="base" hangingPunct="1">
              <a:spcBef>
                <a:spcPct val="20000"/>
              </a:spcBef>
              <a:spcAft>
                <a:spcPct val="0"/>
              </a:spcAft>
              <a:buChar char="»"/>
              <a:defRPr sz="2000">
                <a:solidFill>
                  <a:schemeClr val="bg2"/>
                </a:solidFill>
                <a:latin typeface="Arial" charset="0"/>
              </a:defRPr>
            </a:lvl8pPr>
            <a:lvl9pPr marL="3886200" indent="-228600" algn="l" rtl="0" eaLnBrk="1" fontAlgn="base" hangingPunct="1">
              <a:spcBef>
                <a:spcPct val="20000"/>
              </a:spcBef>
              <a:spcAft>
                <a:spcPct val="0"/>
              </a:spcAft>
              <a:buChar char="»"/>
              <a:defRPr sz="2000">
                <a:solidFill>
                  <a:schemeClr val="bg2"/>
                </a:solidFill>
                <a:latin typeface="Arial" charset="0"/>
              </a:defRPr>
            </a:lvl9pPr>
          </a:lstStyle>
          <a:p>
            <a:pPr eaLnBrk="1" hangingPunct="1">
              <a:lnSpc>
                <a:spcPct val="90000"/>
              </a:lnSpc>
              <a:buFontTx/>
              <a:buNone/>
              <a:defRPr/>
            </a:pPr>
            <a:r>
              <a:rPr lang="en-US" altLang="en-US" sz="8800" dirty="0">
                <a:solidFill>
                  <a:schemeClr val="accent6">
                    <a:lumMod val="60000"/>
                    <a:lumOff val="40000"/>
                  </a:schemeClr>
                </a:solidFill>
                <a:latin typeface="Arial" panose="020B0604020202020204" pitchFamily="34" charset="0"/>
              </a:rPr>
              <a:t>Any Questions</a:t>
            </a:r>
          </a:p>
          <a:p>
            <a:pPr lvl="1" eaLnBrk="1" hangingPunct="1">
              <a:lnSpc>
                <a:spcPct val="90000"/>
              </a:lnSpc>
              <a:buFontTx/>
              <a:buNone/>
              <a:defRPr/>
            </a:pPr>
            <a:endParaRPr lang="en-US" altLang="en-US" sz="2000" kern="0" dirty="0">
              <a:solidFill>
                <a:schemeClr val="tx1"/>
              </a:solidFill>
              <a:ea typeface="MS PGothic" panose="020B0600070205080204" pitchFamily="34" charset="-128"/>
            </a:endParaRPr>
          </a:p>
          <a:p>
            <a:pPr lvl="1" eaLnBrk="1" hangingPunct="1">
              <a:lnSpc>
                <a:spcPct val="90000"/>
              </a:lnSpc>
              <a:buFontTx/>
              <a:buNone/>
              <a:defRPr/>
            </a:pPr>
            <a:endParaRPr lang="en-US" altLang="en-US" sz="2000" kern="0" dirty="0">
              <a:solidFill>
                <a:schemeClr val="tx1"/>
              </a:solidFill>
              <a:ea typeface="MS PGothic" panose="020B0600070205080204" pitchFamily="34" charset="-128"/>
            </a:endParaRPr>
          </a:p>
          <a:p>
            <a:pPr lvl="1" eaLnBrk="1" hangingPunct="1">
              <a:lnSpc>
                <a:spcPct val="90000"/>
              </a:lnSpc>
              <a:buFontTx/>
              <a:buNone/>
              <a:defRPr/>
            </a:pPr>
            <a:endParaRPr lang="en-US" altLang="en-US" sz="2000" kern="0" dirty="0">
              <a:solidFill>
                <a:schemeClr val="tx1"/>
              </a:solidFill>
              <a:ea typeface="MS PGothic" panose="020B0600070205080204" pitchFamily="34" charset="-128"/>
            </a:endParaRPr>
          </a:p>
          <a:p>
            <a:pPr lvl="1" eaLnBrk="1" hangingPunct="1">
              <a:lnSpc>
                <a:spcPct val="90000"/>
              </a:lnSpc>
              <a:buFontTx/>
              <a:buNone/>
              <a:defRPr/>
            </a:pPr>
            <a:endParaRPr lang="en-US" altLang="en-US" sz="2000" kern="0" dirty="0">
              <a:solidFill>
                <a:schemeClr val="tx1"/>
              </a:solidFill>
              <a:ea typeface="MS PGothic" panose="020B0600070205080204" pitchFamily="34" charset="-128"/>
            </a:endParaRPr>
          </a:p>
          <a:p>
            <a:pPr lvl="1" eaLnBrk="1" hangingPunct="1">
              <a:lnSpc>
                <a:spcPct val="90000"/>
              </a:lnSpc>
              <a:buFontTx/>
              <a:buNone/>
              <a:defRPr/>
            </a:pPr>
            <a:endParaRPr lang="en-US" altLang="en-US" sz="2000" kern="0" dirty="0">
              <a:solidFill>
                <a:schemeClr val="tx1"/>
              </a:solidFill>
              <a:ea typeface="MS PGothic" panose="020B0600070205080204" pitchFamily="34" charset="-12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nodeType="afterGroup">
                            <p:stCondLst>
                              <p:cond delay="500"/>
                            </p:stCondLst>
                            <p:childTnLst>
                              <p:par>
                                <p:cTn id="11" presetID="26"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144AB7D3-E625-4FE9-96E9-31C6122AD6F1}"/>
              </a:ext>
            </a:extLst>
          </p:cNvPr>
          <p:cNvSpPr txBox="1">
            <a:spLocks noChangeArrowheads="1"/>
          </p:cNvSpPr>
          <p:nvPr/>
        </p:nvSpPr>
        <p:spPr>
          <a:xfrm>
            <a:off x="855663" y="134938"/>
            <a:ext cx="8069262" cy="555625"/>
          </a:xfrm>
        </p:spPr>
        <p:txBody>
          <a:bodyPr lIns="90360" tIns="44280" rIns="90360" bIns="44280" anchor="b">
            <a:spAutoFit/>
          </a:bodyPr>
          <a:lstStyle/>
          <a:p>
            <a:pPr algn="ct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ea typeface="+mj-ea"/>
                <a:cs typeface="+mj-cs"/>
              </a:rPr>
              <a:t>Notification Requirements (Reg. 6)</a:t>
            </a:r>
          </a:p>
        </p:txBody>
      </p:sp>
      <p:sp>
        <p:nvSpPr>
          <p:cNvPr id="5" name="Rectangle 4">
            <a:extLst>
              <a:ext uri="{FF2B5EF4-FFF2-40B4-BE49-F238E27FC236}">
                <a16:creationId xmlns:a16="http://schemas.microsoft.com/office/drawing/2014/main" id="{2B27974E-832B-45E6-AF58-51E3E20CCEB0}"/>
              </a:ext>
            </a:extLst>
          </p:cNvPr>
          <p:cNvSpPr/>
          <p:nvPr/>
        </p:nvSpPr>
        <p:spPr>
          <a:xfrm>
            <a:off x="395288" y="949325"/>
            <a:ext cx="3471862" cy="461963"/>
          </a:xfrm>
          <a:prstGeom prst="rect">
            <a:avLst/>
          </a:prstGeom>
        </p:spPr>
        <p:txBody>
          <a:bodyPr wrap="none">
            <a:spAutoFit/>
          </a:bodyPr>
          <a:lstStyle/>
          <a:p>
            <a:pPr>
              <a:defRPr/>
            </a:pPr>
            <a:r>
              <a:rPr lang="en-GB" sz="2400" dirty="0">
                <a:solidFill>
                  <a:schemeClr val="accent1">
                    <a:lumMod val="50000"/>
                  </a:schemeClr>
                </a:solidFill>
              </a:rPr>
              <a:t>A project is ‘notifiable‘ if:</a:t>
            </a:r>
          </a:p>
        </p:txBody>
      </p:sp>
      <p:graphicFrame>
        <p:nvGraphicFramePr>
          <p:cNvPr id="6" name="Diagram 5">
            <a:extLst>
              <a:ext uri="{FF2B5EF4-FFF2-40B4-BE49-F238E27FC236}">
                <a16:creationId xmlns:a16="http://schemas.microsoft.com/office/drawing/2014/main" id="{FD526468-4101-4281-B6E6-0DB4DCA19AB9}"/>
              </a:ext>
            </a:extLst>
          </p:cNvPr>
          <p:cNvGraphicFramePr/>
          <p:nvPr/>
        </p:nvGraphicFramePr>
        <p:xfrm>
          <a:off x="683568" y="1160118"/>
          <a:ext cx="8064896" cy="2448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2">
            <a:extLst>
              <a:ext uri="{FF2B5EF4-FFF2-40B4-BE49-F238E27FC236}">
                <a16:creationId xmlns:a16="http://schemas.microsoft.com/office/drawing/2014/main" id="{E6114240-5D22-4984-8BB1-248E5DE8E936}"/>
              </a:ext>
            </a:extLst>
          </p:cNvPr>
          <p:cNvGraphicFramePr>
            <a:graphicFrameLocks/>
          </p:cNvGraphicFramePr>
          <p:nvPr/>
        </p:nvGraphicFramePr>
        <p:xfrm>
          <a:off x="467072" y="3719165"/>
          <a:ext cx="8497888" cy="26642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17AF28F4-0F7B-47C4-B1C9-7C4DC24D82C6}"/>
                                            </p:graphicEl>
                                          </p:spTgt>
                                        </p:tgtEl>
                                        <p:attrNameLst>
                                          <p:attrName>style.visibility</p:attrName>
                                        </p:attrNameLst>
                                      </p:cBhvr>
                                      <p:to>
                                        <p:strVal val="visible"/>
                                      </p:to>
                                    </p:set>
                                    <p:animEffect transition="in" filter="fade">
                                      <p:cBhvr>
                                        <p:cTn id="14" dur="1000"/>
                                        <p:tgtEl>
                                          <p:spTgt spid="6">
                                            <p:graphicEl>
                                              <a:dgm id="{17AF28F4-0F7B-47C4-B1C9-7C4DC24D82C6}"/>
                                            </p:graphicEl>
                                          </p:spTgt>
                                        </p:tgtEl>
                                      </p:cBhvr>
                                    </p:animEffect>
                                    <p:anim calcmode="lin" valueType="num">
                                      <p:cBhvr>
                                        <p:cTn id="15" dur="1000" fill="hold"/>
                                        <p:tgtEl>
                                          <p:spTgt spid="6">
                                            <p:graphicEl>
                                              <a:dgm id="{17AF28F4-0F7B-47C4-B1C9-7C4DC24D82C6}"/>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17AF28F4-0F7B-47C4-B1C9-7C4DC24D82C6}"/>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graphicEl>
                                              <a:dgm id="{83A5797E-7317-480C-8EA0-2D7FC1721E87}"/>
                                            </p:graphicEl>
                                          </p:spTgt>
                                        </p:tgtEl>
                                        <p:attrNameLst>
                                          <p:attrName>style.visibility</p:attrName>
                                        </p:attrNameLst>
                                      </p:cBhvr>
                                      <p:to>
                                        <p:strVal val="visible"/>
                                      </p:to>
                                    </p:set>
                                    <p:animEffect transition="in" filter="fade">
                                      <p:cBhvr>
                                        <p:cTn id="21" dur="1000"/>
                                        <p:tgtEl>
                                          <p:spTgt spid="6">
                                            <p:graphicEl>
                                              <a:dgm id="{83A5797E-7317-480C-8EA0-2D7FC1721E87}"/>
                                            </p:graphicEl>
                                          </p:spTgt>
                                        </p:tgtEl>
                                      </p:cBhvr>
                                    </p:animEffect>
                                    <p:anim calcmode="lin" valueType="num">
                                      <p:cBhvr>
                                        <p:cTn id="22" dur="1000" fill="hold"/>
                                        <p:tgtEl>
                                          <p:spTgt spid="6">
                                            <p:graphicEl>
                                              <a:dgm id="{83A5797E-7317-480C-8EA0-2D7FC1721E87}"/>
                                            </p:graphicEl>
                                          </p:spTgt>
                                        </p:tgtEl>
                                        <p:attrNameLst>
                                          <p:attrName>ppt_x</p:attrName>
                                        </p:attrNameLst>
                                      </p:cBhvr>
                                      <p:tavLst>
                                        <p:tav tm="0">
                                          <p:val>
                                            <p:strVal val="#ppt_x"/>
                                          </p:val>
                                        </p:tav>
                                        <p:tav tm="100000">
                                          <p:val>
                                            <p:strVal val="#ppt_x"/>
                                          </p:val>
                                        </p:tav>
                                      </p:tavLst>
                                    </p:anim>
                                    <p:anim calcmode="lin" valueType="num">
                                      <p:cBhvr>
                                        <p:cTn id="23" dur="1000" fill="hold"/>
                                        <p:tgtEl>
                                          <p:spTgt spid="6">
                                            <p:graphicEl>
                                              <a:dgm id="{83A5797E-7317-480C-8EA0-2D7FC1721E87}"/>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graphicEl>
                                              <a:dgm id="{CB66C685-925F-4DED-B430-C61836611EA3}"/>
                                            </p:graphicEl>
                                          </p:spTgt>
                                        </p:tgtEl>
                                        <p:attrNameLst>
                                          <p:attrName>style.visibility</p:attrName>
                                        </p:attrNameLst>
                                      </p:cBhvr>
                                      <p:to>
                                        <p:strVal val="visible"/>
                                      </p:to>
                                    </p:set>
                                    <p:animEffect transition="in" filter="fade">
                                      <p:cBhvr>
                                        <p:cTn id="28" dur="1000"/>
                                        <p:tgtEl>
                                          <p:spTgt spid="6">
                                            <p:graphicEl>
                                              <a:dgm id="{CB66C685-925F-4DED-B430-C61836611EA3}"/>
                                            </p:graphicEl>
                                          </p:spTgt>
                                        </p:tgtEl>
                                      </p:cBhvr>
                                    </p:animEffect>
                                    <p:anim calcmode="lin" valueType="num">
                                      <p:cBhvr>
                                        <p:cTn id="29" dur="1000" fill="hold"/>
                                        <p:tgtEl>
                                          <p:spTgt spid="6">
                                            <p:graphicEl>
                                              <a:dgm id="{CB66C685-925F-4DED-B430-C61836611EA3}"/>
                                            </p:graphicEl>
                                          </p:spTgt>
                                        </p:tgtEl>
                                        <p:attrNameLst>
                                          <p:attrName>ppt_x</p:attrName>
                                        </p:attrNameLst>
                                      </p:cBhvr>
                                      <p:tavLst>
                                        <p:tav tm="0">
                                          <p:val>
                                            <p:strVal val="#ppt_x"/>
                                          </p:val>
                                        </p:tav>
                                        <p:tav tm="100000">
                                          <p:val>
                                            <p:strVal val="#ppt_x"/>
                                          </p:val>
                                        </p:tav>
                                      </p:tavLst>
                                    </p:anim>
                                    <p:anim calcmode="lin" valueType="num">
                                      <p:cBhvr>
                                        <p:cTn id="30" dur="1000" fill="hold"/>
                                        <p:tgtEl>
                                          <p:spTgt spid="6">
                                            <p:graphicEl>
                                              <a:dgm id="{CB66C685-925F-4DED-B430-C61836611EA3}"/>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graphicEl>
                                              <a:dgm id="{A2A07013-51E1-4E93-9F59-813B2523202C}"/>
                                            </p:graphicEl>
                                          </p:spTgt>
                                        </p:tgtEl>
                                        <p:attrNameLst>
                                          <p:attrName>style.visibility</p:attrName>
                                        </p:attrNameLst>
                                      </p:cBhvr>
                                      <p:to>
                                        <p:strVal val="visible"/>
                                      </p:to>
                                    </p:set>
                                    <p:animEffect transition="in" filter="fade">
                                      <p:cBhvr>
                                        <p:cTn id="35" dur="1000"/>
                                        <p:tgtEl>
                                          <p:spTgt spid="6">
                                            <p:graphicEl>
                                              <a:dgm id="{A2A07013-51E1-4E93-9F59-813B2523202C}"/>
                                            </p:graphicEl>
                                          </p:spTgt>
                                        </p:tgtEl>
                                      </p:cBhvr>
                                    </p:animEffect>
                                    <p:anim calcmode="lin" valueType="num">
                                      <p:cBhvr>
                                        <p:cTn id="36" dur="1000" fill="hold"/>
                                        <p:tgtEl>
                                          <p:spTgt spid="6">
                                            <p:graphicEl>
                                              <a:dgm id="{A2A07013-51E1-4E93-9F59-813B2523202C}"/>
                                            </p:graphicEl>
                                          </p:spTgt>
                                        </p:tgtEl>
                                        <p:attrNameLst>
                                          <p:attrName>ppt_x</p:attrName>
                                        </p:attrNameLst>
                                      </p:cBhvr>
                                      <p:tavLst>
                                        <p:tav tm="0">
                                          <p:val>
                                            <p:strVal val="#ppt_x"/>
                                          </p:val>
                                        </p:tav>
                                        <p:tav tm="100000">
                                          <p:val>
                                            <p:strVal val="#ppt_x"/>
                                          </p:val>
                                        </p:tav>
                                      </p:tavLst>
                                    </p:anim>
                                    <p:anim calcmode="lin" valueType="num">
                                      <p:cBhvr>
                                        <p:cTn id="37" dur="1000" fill="hold"/>
                                        <p:tgtEl>
                                          <p:spTgt spid="6">
                                            <p:graphicEl>
                                              <a:dgm id="{A2A07013-51E1-4E93-9F59-813B2523202C}"/>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graphicEl>
                                              <a:dgm id="{B90A5892-6306-4522-86D7-42A86AA506F0}"/>
                                            </p:graphicEl>
                                          </p:spTgt>
                                        </p:tgtEl>
                                        <p:attrNameLst>
                                          <p:attrName>style.visibility</p:attrName>
                                        </p:attrNameLst>
                                      </p:cBhvr>
                                      <p:to>
                                        <p:strVal val="visible"/>
                                      </p:to>
                                    </p:set>
                                    <p:animEffect transition="in" filter="fade">
                                      <p:cBhvr>
                                        <p:cTn id="42" dur="1000"/>
                                        <p:tgtEl>
                                          <p:spTgt spid="7">
                                            <p:graphicEl>
                                              <a:dgm id="{B90A5892-6306-4522-86D7-42A86AA506F0}"/>
                                            </p:graphicEl>
                                          </p:spTgt>
                                        </p:tgtEl>
                                      </p:cBhvr>
                                    </p:animEffect>
                                    <p:anim calcmode="lin" valueType="num">
                                      <p:cBhvr>
                                        <p:cTn id="43" dur="1000" fill="hold"/>
                                        <p:tgtEl>
                                          <p:spTgt spid="7">
                                            <p:graphicEl>
                                              <a:dgm id="{B90A5892-6306-4522-86D7-42A86AA506F0}"/>
                                            </p:graphicEl>
                                          </p:spTgt>
                                        </p:tgtEl>
                                        <p:attrNameLst>
                                          <p:attrName>ppt_x</p:attrName>
                                        </p:attrNameLst>
                                      </p:cBhvr>
                                      <p:tavLst>
                                        <p:tav tm="0">
                                          <p:val>
                                            <p:strVal val="#ppt_x"/>
                                          </p:val>
                                        </p:tav>
                                        <p:tav tm="100000">
                                          <p:val>
                                            <p:strVal val="#ppt_x"/>
                                          </p:val>
                                        </p:tav>
                                      </p:tavLst>
                                    </p:anim>
                                    <p:anim calcmode="lin" valueType="num">
                                      <p:cBhvr>
                                        <p:cTn id="44" dur="1000" fill="hold"/>
                                        <p:tgtEl>
                                          <p:spTgt spid="7">
                                            <p:graphicEl>
                                              <a:dgm id="{B90A5892-6306-4522-86D7-42A86AA506F0}"/>
                                            </p:graphic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7">
                                            <p:graphicEl>
                                              <a:dgm id="{1D8964CB-FE96-4207-ABCB-23927EC3F6C3}"/>
                                            </p:graphicEl>
                                          </p:spTgt>
                                        </p:tgtEl>
                                        <p:attrNameLst>
                                          <p:attrName>style.visibility</p:attrName>
                                        </p:attrNameLst>
                                      </p:cBhvr>
                                      <p:to>
                                        <p:strVal val="visible"/>
                                      </p:to>
                                    </p:set>
                                    <p:animEffect transition="in" filter="fade">
                                      <p:cBhvr>
                                        <p:cTn id="47" dur="1000"/>
                                        <p:tgtEl>
                                          <p:spTgt spid="7">
                                            <p:graphicEl>
                                              <a:dgm id="{1D8964CB-FE96-4207-ABCB-23927EC3F6C3}"/>
                                            </p:graphicEl>
                                          </p:spTgt>
                                        </p:tgtEl>
                                      </p:cBhvr>
                                    </p:animEffect>
                                    <p:anim calcmode="lin" valueType="num">
                                      <p:cBhvr>
                                        <p:cTn id="48" dur="1000" fill="hold"/>
                                        <p:tgtEl>
                                          <p:spTgt spid="7">
                                            <p:graphicEl>
                                              <a:dgm id="{1D8964CB-FE96-4207-ABCB-23927EC3F6C3}"/>
                                            </p:graphicEl>
                                          </p:spTgt>
                                        </p:tgtEl>
                                        <p:attrNameLst>
                                          <p:attrName>ppt_x</p:attrName>
                                        </p:attrNameLst>
                                      </p:cBhvr>
                                      <p:tavLst>
                                        <p:tav tm="0">
                                          <p:val>
                                            <p:strVal val="#ppt_x"/>
                                          </p:val>
                                        </p:tav>
                                        <p:tav tm="100000">
                                          <p:val>
                                            <p:strVal val="#ppt_x"/>
                                          </p:val>
                                        </p:tav>
                                      </p:tavLst>
                                    </p:anim>
                                    <p:anim calcmode="lin" valueType="num">
                                      <p:cBhvr>
                                        <p:cTn id="49" dur="1000" fill="hold"/>
                                        <p:tgtEl>
                                          <p:spTgt spid="7">
                                            <p:graphicEl>
                                              <a:dgm id="{1D8964CB-FE96-4207-ABCB-23927EC3F6C3}"/>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7">
                                            <p:graphicEl>
                                              <a:dgm id="{64BE4BA9-EF1C-4E05-B33F-8CDB671CA190}"/>
                                            </p:graphicEl>
                                          </p:spTgt>
                                        </p:tgtEl>
                                        <p:attrNameLst>
                                          <p:attrName>style.visibility</p:attrName>
                                        </p:attrNameLst>
                                      </p:cBhvr>
                                      <p:to>
                                        <p:strVal val="visible"/>
                                      </p:to>
                                    </p:set>
                                    <p:animEffect transition="in" filter="fade">
                                      <p:cBhvr>
                                        <p:cTn id="54" dur="1000"/>
                                        <p:tgtEl>
                                          <p:spTgt spid="7">
                                            <p:graphicEl>
                                              <a:dgm id="{64BE4BA9-EF1C-4E05-B33F-8CDB671CA190}"/>
                                            </p:graphicEl>
                                          </p:spTgt>
                                        </p:tgtEl>
                                      </p:cBhvr>
                                    </p:animEffect>
                                    <p:anim calcmode="lin" valueType="num">
                                      <p:cBhvr>
                                        <p:cTn id="55" dur="1000" fill="hold"/>
                                        <p:tgtEl>
                                          <p:spTgt spid="7">
                                            <p:graphicEl>
                                              <a:dgm id="{64BE4BA9-EF1C-4E05-B33F-8CDB671CA190}"/>
                                            </p:graphicEl>
                                          </p:spTgt>
                                        </p:tgtEl>
                                        <p:attrNameLst>
                                          <p:attrName>ppt_x</p:attrName>
                                        </p:attrNameLst>
                                      </p:cBhvr>
                                      <p:tavLst>
                                        <p:tav tm="0">
                                          <p:val>
                                            <p:strVal val="#ppt_x"/>
                                          </p:val>
                                        </p:tav>
                                        <p:tav tm="100000">
                                          <p:val>
                                            <p:strVal val="#ppt_x"/>
                                          </p:val>
                                        </p:tav>
                                      </p:tavLst>
                                    </p:anim>
                                    <p:anim calcmode="lin" valueType="num">
                                      <p:cBhvr>
                                        <p:cTn id="56" dur="1000" fill="hold"/>
                                        <p:tgtEl>
                                          <p:spTgt spid="7">
                                            <p:graphicEl>
                                              <a:dgm id="{64BE4BA9-EF1C-4E05-B33F-8CDB671CA190}"/>
                                            </p:graphic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7">
                                            <p:graphicEl>
                                              <a:dgm id="{D6119B3E-9744-44FE-827B-F840168C8F8D}"/>
                                            </p:graphicEl>
                                          </p:spTgt>
                                        </p:tgtEl>
                                        <p:attrNameLst>
                                          <p:attrName>style.visibility</p:attrName>
                                        </p:attrNameLst>
                                      </p:cBhvr>
                                      <p:to>
                                        <p:strVal val="visible"/>
                                      </p:to>
                                    </p:set>
                                    <p:animEffect transition="in" filter="fade">
                                      <p:cBhvr>
                                        <p:cTn id="59" dur="1000"/>
                                        <p:tgtEl>
                                          <p:spTgt spid="7">
                                            <p:graphicEl>
                                              <a:dgm id="{D6119B3E-9744-44FE-827B-F840168C8F8D}"/>
                                            </p:graphicEl>
                                          </p:spTgt>
                                        </p:tgtEl>
                                      </p:cBhvr>
                                    </p:animEffect>
                                    <p:anim calcmode="lin" valueType="num">
                                      <p:cBhvr>
                                        <p:cTn id="60" dur="1000" fill="hold"/>
                                        <p:tgtEl>
                                          <p:spTgt spid="7">
                                            <p:graphicEl>
                                              <a:dgm id="{D6119B3E-9744-44FE-827B-F840168C8F8D}"/>
                                            </p:graphicEl>
                                          </p:spTgt>
                                        </p:tgtEl>
                                        <p:attrNameLst>
                                          <p:attrName>ppt_x</p:attrName>
                                        </p:attrNameLst>
                                      </p:cBhvr>
                                      <p:tavLst>
                                        <p:tav tm="0">
                                          <p:val>
                                            <p:strVal val="#ppt_x"/>
                                          </p:val>
                                        </p:tav>
                                        <p:tav tm="100000">
                                          <p:val>
                                            <p:strVal val="#ppt_x"/>
                                          </p:val>
                                        </p:tav>
                                      </p:tavLst>
                                    </p:anim>
                                    <p:anim calcmode="lin" valueType="num">
                                      <p:cBhvr>
                                        <p:cTn id="61" dur="1000" fill="hold"/>
                                        <p:tgtEl>
                                          <p:spTgt spid="7">
                                            <p:graphicEl>
                                              <a:dgm id="{D6119B3E-9744-44FE-827B-F840168C8F8D}"/>
                                            </p:graphic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7">
                                            <p:graphicEl>
                                              <a:dgm id="{EE830B09-2283-4B3A-B1D3-C0337A05A3BB}"/>
                                            </p:graphicEl>
                                          </p:spTgt>
                                        </p:tgtEl>
                                        <p:attrNameLst>
                                          <p:attrName>style.visibility</p:attrName>
                                        </p:attrNameLst>
                                      </p:cBhvr>
                                      <p:to>
                                        <p:strVal val="visible"/>
                                      </p:to>
                                    </p:set>
                                    <p:animEffect transition="in" filter="fade">
                                      <p:cBhvr>
                                        <p:cTn id="66" dur="1000"/>
                                        <p:tgtEl>
                                          <p:spTgt spid="7">
                                            <p:graphicEl>
                                              <a:dgm id="{EE830B09-2283-4B3A-B1D3-C0337A05A3BB}"/>
                                            </p:graphicEl>
                                          </p:spTgt>
                                        </p:tgtEl>
                                      </p:cBhvr>
                                    </p:animEffect>
                                    <p:anim calcmode="lin" valueType="num">
                                      <p:cBhvr>
                                        <p:cTn id="67" dur="1000" fill="hold"/>
                                        <p:tgtEl>
                                          <p:spTgt spid="7">
                                            <p:graphicEl>
                                              <a:dgm id="{EE830B09-2283-4B3A-B1D3-C0337A05A3BB}"/>
                                            </p:graphicEl>
                                          </p:spTgt>
                                        </p:tgtEl>
                                        <p:attrNameLst>
                                          <p:attrName>ppt_x</p:attrName>
                                        </p:attrNameLst>
                                      </p:cBhvr>
                                      <p:tavLst>
                                        <p:tav tm="0">
                                          <p:val>
                                            <p:strVal val="#ppt_x"/>
                                          </p:val>
                                        </p:tav>
                                        <p:tav tm="100000">
                                          <p:val>
                                            <p:strVal val="#ppt_x"/>
                                          </p:val>
                                        </p:tav>
                                      </p:tavLst>
                                    </p:anim>
                                    <p:anim calcmode="lin" valueType="num">
                                      <p:cBhvr>
                                        <p:cTn id="68" dur="1000" fill="hold"/>
                                        <p:tgtEl>
                                          <p:spTgt spid="7">
                                            <p:graphicEl>
                                              <a:dgm id="{EE830B09-2283-4B3A-B1D3-C0337A05A3BB}"/>
                                            </p:graphic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7">
                                            <p:graphicEl>
                                              <a:dgm id="{929ECEEB-5D72-4811-93B9-745B47B279A1}"/>
                                            </p:graphicEl>
                                          </p:spTgt>
                                        </p:tgtEl>
                                        <p:attrNameLst>
                                          <p:attrName>style.visibility</p:attrName>
                                        </p:attrNameLst>
                                      </p:cBhvr>
                                      <p:to>
                                        <p:strVal val="visible"/>
                                      </p:to>
                                    </p:set>
                                    <p:animEffect transition="in" filter="fade">
                                      <p:cBhvr>
                                        <p:cTn id="71" dur="1000"/>
                                        <p:tgtEl>
                                          <p:spTgt spid="7">
                                            <p:graphicEl>
                                              <a:dgm id="{929ECEEB-5D72-4811-93B9-745B47B279A1}"/>
                                            </p:graphicEl>
                                          </p:spTgt>
                                        </p:tgtEl>
                                      </p:cBhvr>
                                    </p:animEffect>
                                    <p:anim calcmode="lin" valueType="num">
                                      <p:cBhvr>
                                        <p:cTn id="72" dur="1000" fill="hold"/>
                                        <p:tgtEl>
                                          <p:spTgt spid="7">
                                            <p:graphicEl>
                                              <a:dgm id="{929ECEEB-5D72-4811-93B9-745B47B279A1}"/>
                                            </p:graphicEl>
                                          </p:spTgt>
                                        </p:tgtEl>
                                        <p:attrNameLst>
                                          <p:attrName>ppt_x</p:attrName>
                                        </p:attrNameLst>
                                      </p:cBhvr>
                                      <p:tavLst>
                                        <p:tav tm="0">
                                          <p:val>
                                            <p:strVal val="#ppt_x"/>
                                          </p:val>
                                        </p:tav>
                                        <p:tav tm="100000">
                                          <p:val>
                                            <p:strVal val="#ppt_x"/>
                                          </p:val>
                                        </p:tav>
                                      </p:tavLst>
                                    </p:anim>
                                    <p:anim calcmode="lin" valueType="num">
                                      <p:cBhvr>
                                        <p:cTn id="73" dur="1000" fill="hold"/>
                                        <p:tgtEl>
                                          <p:spTgt spid="7">
                                            <p:graphicEl>
                                              <a:dgm id="{929ECEEB-5D72-4811-93B9-745B47B279A1}"/>
                                            </p:graphic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7">
                                            <p:graphicEl>
                                              <a:dgm id="{54DB7AEC-680E-4455-8CAD-BE34C290901E}"/>
                                            </p:graphicEl>
                                          </p:spTgt>
                                        </p:tgtEl>
                                        <p:attrNameLst>
                                          <p:attrName>style.visibility</p:attrName>
                                        </p:attrNameLst>
                                      </p:cBhvr>
                                      <p:to>
                                        <p:strVal val="visible"/>
                                      </p:to>
                                    </p:set>
                                    <p:animEffect transition="in" filter="fade">
                                      <p:cBhvr>
                                        <p:cTn id="78" dur="1000"/>
                                        <p:tgtEl>
                                          <p:spTgt spid="7">
                                            <p:graphicEl>
                                              <a:dgm id="{54DB7AEC-680E-4455-8CAD-BE34C290901E}"/>
                                            </p:graphicEl>
                                          </p:spTgt>
                                        </p:tgtEl>
                                      </p:cBhvr>
                                    </p:animEffect>
                                    <p:anim calcmode="lin" valueType="num">
                                      <p:cBhvr>
                                        <p:cTn id="79" dur="1000" fill="hold"/>
                                        <p:tgtEl>
                                          <p:spTgt spid="7">
                                            <p:graphicEl>
                                              <a:dgm id="{54DB7AEC-680E-4455-8CAD-BE34C290901E}"/>
                                            </p:graphicEl>
                                          </p:spTgt>
                                        </p:tgtEl>
                                        <p:attrNameLst>
                                          <p:attrName>ppt_x</p:attrName>
                                        </p:attrNameLst>
                                      </p:cBhvr>
                                      <p:tavLst>
                                        <p:tav tm="0">
                                          <p:val>
                                            <p:strVal val="#ppt_x"/>
                                          </p:val>
                                        </p:tav>
                                        <p:tav tm="100000">
                                          <p:val>
                                            <p:strVal val="#ppt_x"/>
                                          </p:val>
                                        </p:tav>
                                      </p:tavLst>
                                    </p:anim>
                                    <p:anim calcmode="lin" valueType="num">
                                      <p:cBhvr>
                                        <p:cTn id="80" dur="1000" fill="hold"/>
                                        <p:tgtEl>
                                          <p:spTgt spid="7">
                                            <p:graphicEl>
                                              <a:dgm id="{54DB7AEC-680E-4455-8CAD-BE34C290901E}"/>
                                            </p:graphicEl>
                                          </p:spTgt>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7">
                                            <p:graphicEl>
                                              <a:dgm id="{D7B21118-0C16-40D3-8A04-73A92DA9E40A}"/>
                                            </p:graphicEl>
                                          </p:spTgt>
                                        </p:tgtEl>
                                        <p:attrNameLst>
                                          <p:attrName>style.visibility</p:attrName>
                                        </p:attrNameLst>
                                      </p:cBhvr>
                                      <p:to>
                                        <p:strVal val="visible"/>
                                      </p:to>
                                    </p:set>
                                    <p:animEffect transition="in" filter="fade">
                                      <p:cBhvr>
                                        <p:cTn id="83" dur="1000"/>
                                        <p:tgtEl>
                                          <p:spTgt spid="7">
                                            <p:graphicEl>
                                              <a:dgm id="{D7B21118-0C16-40D3-8A04-73A92DA9E40A}"/>
                                            </p:graphicEl>
                                          </p:spTgt>
                                        </p:tgtEl>
                                      </p:cBhvr>
                                    </p:animEffect>
                                    <p:anim calcmode="lin" valueType="num">
                                      <p:cBhvr>
                                        <p:cTn id="84" dur="1000" fill="hold"/>
                                        <p:tgtEl>
                                          <p:spTgt spid="7">
                                            <p:graphicEl>
                                              <a:dgm id="{D7B21118-0C16-40D3-8A04-73A92DA9E40A}"/>
                                            </p:graphicEl>
                                          </p:spTgt>
                                        </p:tgtEl>
                                        <p:attrNameLst>
                                          <p:attrName>ppt_x</p:attrName>
                                        </p:attrNameLst>
                                      </p:cBhvr>
                                      <p:tavLst>
                                        <p:tav tm="0">
                                          <p:val>
                                            <p:strVal val="#ppt_x"/>
                                          </p:val>
                                        </p:tav>
                                        <p:tav tm="100000">
                                          <p:val>
                                            <p:strVal val="#ppt_x"/>
                                          </p:val>
                                        </p:tav>
                                      </p:tavLst>
                                    </p:anim>
                                    <p:anim calcmode="lin" valueType="num">
                                      <p:cBhvr>
                                        <p:cTn id="85" dur="1000" fill="hold"/>
                                        <p:tgtEl>
                                          <p:spTgt spid="7">
                                            <p:graphicEl>
                                              <a:dgm id="{D7B21118-0C16-40D3-8A04-73A92DA9E40A}"/>
                                            </p:graphic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7">
                                            <p:graphicEl>
                                              <a:dgm id="{7B78B437-3601-4A64-A270-AD8085F36D52}"/>
                                            </p:graphicEl>
                                          </p:spTgt>
                                        </p:tgtEl>
                                        <p:attrNameLst>
                                          <p:attrName>style.visibility</p:attrName>
                                        </p:attrNameLst>
                                      </p:cBhvr>
                                      <p:to>
                                        <p:strVal val="visible"/>
                                      </p:to>
                                    </p:set>
                                    <p:animEffect transition="in" filter="fade">
                                      <p:cBhvr>
                                        <p:cTn id="90" dur="1000"/>
                                        <p:tgtEl>
                                          <p:spTgt spid="7">
                                            <p:graphicEl>
                                              <a:dgm id="{7B78B437-3601-4A64-A270-AD8085F36D52}"/>
                                            </p:graphicEl>
                                          </p:spTgt>
                                        </p:tgtEl>
                                      </p:cBhvr>
                                    </p:animEffect>
                                    <p:anim calcmode="lin" valueType="num">
                                      <p:cBhvr>
                                        <p:cTn id="91" dur="1000" fill="hold"/>
                                        <p:tgtEl>
                                          <p:spTgt spid="7">
                                            <p:graphicEl>
                                              <a:dgm id="{7B78B437-3601-4A64-A270-AD8085F36D52}"/>
                                            </p:graphicEl>
                                          </p:spTgt>
                                        </p:tgtEl>
                                        <p:attrNameLst>
                                          <p:attrName>ppt_x</p:attrName>
                                        </p:attrNameLst>
                                      </p:cBhvr>
                                      <p:tavLst>
                                        <p:tav tm="0">
                                          <p:val>
                                            <p:strVal val="#ppt_x"/>
                                          </p:val>
                                        </p:tav>
                                        <p:tav tm="100000">
                                          <p:val>
                                            <p:strVal val="#ppt_x"/>
                                          </p:val>
                                        </p:tav>
                                      </p:tavLst>
                                    </p:anim>
                                    <p:anim calcmode="lin" valueType="num">
                                      <p:cBhvr>
                                        <p:cTn id="92" dur="1000" fill="hold"/>
                                        <p:tgtEl>
                                          <p:spTgt spid="7">
                                            <p:graphicEl>
                                              <a:dgm id="{7B78B437-3601-4A64-A270-AD8085F36D52}"/>
                                            </p:graphicEl>
                                          </p:spTgt>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7">
                                            <p:graphicEl>
                                              <a:dgm id="{ABFCE742-5ABF-49FB-84FB-4D4C0FC9C146}"/>
                                            </p:graphicEl>
                                          </p:spTgt>
                                        </p:tgtEl>
                                        <p:attrNameLst>
                                          <p:attrName>style.visibility</p:attrName>
                                        </p:attrNameLst>
                                      </p:cBhvr>
                                      <p:to>
                                        <p:strVal val="visible"/>
                                      </p:to>
                                    </p:set>
                                    <p:animEffect transition="in" filter="fade">
                                      <p:cBhvr>
                                        <p:cTn id="95" dur="1000"/>
                                        <p:tgtEl>
                                          <p:spTgt spid="7">
                                            <p:graphicEl>
                                              <a:dgm id="{ABFCE742-5ABF-49FB-84FB-4D4C0FC9C146}"/>
                                            </p:graphicEl>
                                          </p:spTgt>
                                        </p:tgtEl>
                                      </p:cBhvr>
                                    </p:animEffect>
                                    <p:anim calcmode="lin" valueType="num">
                                      <p:cBhvr>
                                        <p:cTn id="96" dur="1000" fill="hold"/>
                                        <p:tgtEl>
                                          <p:spTgt spid="7">
                                            <p:graphicEl>
                                              <a:dgm id="{ABFCE742-5ABF-49FB-84FB-4D4C0FC9C146}"/>
                                            </p:graphicEl>
                                          </p:spTgt>
                                        </p:tgtEl>
                                        <p:attrNameLst>
                                          <p:attrName>ppt_x</p:attrName>
                                        </p:attrNameLst>
                                      </p:cBhvr>
                                      <p:tavLst>
                                        <p:tav tm="0">
                                          <p:val>
                                            <p:strVal val="#ppt_x"/>
                                          </p:val>
                                        </p:tav>
                                        <p:tav tm="100000">
                                          <p:val>
                                            <p:strVal val="#ppt_x"/>
                                          </p:val>
                                        </p:tav>
                                      </p:tavLst>
                                    </p:anim>
                                    <p:anim calcmode="lin" valueType="num">
                                      <p:cBhvr>
                                        <p:cTn id="97" dur="1000" fill="hold"/>
                                        <p:tgtEl>
                                          <p:spTgt spid="7">
                                            <p:graphicEl>
                                              <a:dgm id="{ABFCE742-5ABF-49FB-84FB-4D4C0FC9C146}"/>
                                            </p:graphic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7">
                                            <p:graphicEl>
                                              <a:dgm id="{9AD224D4-2024-4266-85E5-2E2D50083EBA}"/>
                                            </p:graphicEl>
                                          </p:spTgt>
                                        </p:tgtEl>
                                        <p:attrNameLst>
                                          <p:attrName>style.visibility</p:attrName>
                                        </p:attrNameLst>
                                      </p:cBhvr>
                                      <p:to>
                                        <p:strVal val="visible"/>
                                      </p:to>
                                    </p:set>
                                    <p:animEffect transition="in" filter="fade">
                                      <p:cBhvr>
                                        <p:cTn id="102" dur="1000"/>
                                        <p:tgtEl>
                                          <p:spTgt spid="7">
                                            <p:graphicEl>
                                              <a:dgm id="{9AD224D4-2024-4266-85E5-2E2D50083EBA}"/>
                                            </p:graphicEl>
                                          </p:spTgt>
                                        </p:tgtEl>
                                      </p:cBhvr>
                                    </p:animEffect>
                                    <p:anim calcmode="lin" valueType="num">
                                      <p:cBhvr>
                                        <p:cTn id="103" dur="1000" fill="hold"/>
                                        <p:tgtEl>
                                          <p:spTgt spid="7">
                                            <p:graphicEl>
                                              <a:dgm id="{9AD224D4-2024-4266-85E5-2E2D50083EBA}"/>
                                            </p:graphicEl>
                                          </p:spTgt>
                                        </p:tgtEl>
                                        <p:attrNameLst>
                                          <p:attrName>ppt_x</p:attrName>
                                        </p:attrNameLst>
                                      </p:cBhvr>
                                      <p:tavLst>
                                        <p:tav tm="0">
                                          <p:val>
                                            <p:strVal val="#ppt_x"/>
                                          </p:val>
                                        </p:tav>
                                        <p:tav tm="100000">
                                          <p:val>
                                            <p:strVal val="#ppt_x"/>
                                          </p:val>
                                        </p:tav>
                                      </p:tavLst>
                                    </p:anim>
                                    <p:anim calcmode="lin" valueType="num">
                                      <p:cBhvr>
                                        <p:cTn id="104" dur="1000" fill="hold"/>
                                        <p:tgtEl>
                                          <p:spTgt spid="7">
                                            <p:graphicEl>
                                              <a:dgm id="{9AD224D4-2024-4266-85E5-2E2D50083EBA}"/>
                                            </p:graphicEl>
                                          </p:spTgt>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7">
                                            <p:graphicEl>
                                              <a:dgm id="{5A750520-4A2D-4038-9E51-118446789D7A}"/>
                                            </p:graphicEl>
                                          </p:spTgt>
                                        </p:tgtEl>
                                        <p:attrNameLst>
                                          <p:attrName>style.visibility</p:attrName>
                                        </p:attrNameLst>
                                      </p:cBhvr>
                                      <p:to>
                                        <p:strVal val="visible"/>
                                      </p:to>
                                    </p:set>
                                    <p:animEffect transition="in" filter="fade">
                                      <p:cBhvr>
                                        <p:cTn id="107" dur="1000"/>
                                        <p:tgtEl>
                                          <p:spTgt spid="7">
                                            <p:graphicEl>
                                              <a:dgm id="{5A750520-4A2D-4038-9E51-118446789D7A}"/>
                                            </p:graphicEl>
                                          </p:spTgt>
                                        </p:tgtEl>
                                      </p:cBhvr>
                                    </p:animEffect>
                                    <p:anim calcmode="lin" valueType="num">
                                      <p:cBhvr>
                                        <p:cTn id="108" dur="1000" fill="hold"/>
                                        <p:tgtEl>
                                          <p:spTgt spid="7">
                                            <p:graphicEl>
                                              <a:dgm id="{5A750520-4A2D-4038-9E51-118446789D7A}"/>
                                            </p:graphicEl>
                                          </p:spTgt>
                                        </p:tgtEl>
                                        <p:attrNameLst>
                                          <p:attrName>ppt_x</p:attrName>
                                        </p:attrNameLst>
                                      </p:cBhvr>
                                      <p:tavLst>
                                        <p:tav tm="0">
                                          <p:val>
                                            <p:strVal val="#ppt_x"/>
                                          </p:val>
                                        </p:tav>
                                        <p:tav tm="100000">
                                          <p:val>
                                            <p:strVal val="#ppt_x"/>
                                          </p:val>
                                        </p:tav>
                                      </p:tavLst>
                                    </p:anim>
                                    <p:anim calcmode="lin" valueType="num">
                                      <p:cBhvr>
                                        <p:cTn id="109" dur="1000" fill="hold"/>
                                        <p:tgtEl>
                                          <p:spTgt spid="7">
                                            <p:graphicEl>
                                              <a:dgm id="{5A750520-4A2D-4038-9E51-118446789D7A}"/>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6" grpId="0">
        <p:bldSub>
          <a:bldDgm bld="one"/>
        </p:bldSub>
      </p:bldGraphic>
      <p:bldGraphic spid="7"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144AB7D3-E625-4FE9-96E9-31C6122AD6F1}"/>
              </a:ext>
            </a:extLst>
          </p:cNvPr>
          <p:cNvSpPr txBox="1">
            <a:spLocks noChangeArrowheads="1"/>
          </p:cNvSpPr>
          <p:nvPr/>
        </p:nvSpPr>
        <p:spPr>
          <a:xfrm>
            <a:off x="855663" y="134938"/>
            <a:ext cx="8069262" cy="555625"/>
          </a:xfrm>
        </p:spPr>
        <p:txBody>
          <a:bodyPr lIns="90360" tIns="44280" rIns="90360" bIns="44280" anchor="b">
            <a:spAutoFit/>
          </a:bodyPr>
          <a:lstStyle/>
          <a:p>
            <a:pPr algn="ct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ea typeface="+mj-ea"/>
                <a:cs typeface="+mj-cs"/>
              </a:rPr>
              <a:t>Notification Requirements (Reg. 6)</a:t>
            </a:r>
          </a:p>
        </p:txBody>
      </p:sp>
      <p:sp>
        <p:nvSpPr>
          <p:cNvPr id="5" name="Rectangle 4">
            <a:extLst>
              <a:ext uri="{FF2B5EF4-FFF2-40B4-BE49-F238E27FC236}">
                <a16:creationId xmlns:a16="http://schemas.microsoft.com/office/drawing/2014/main" id="{2B27974E-832B-45E6-AF58-51E3E20CCEB0}"/>
              </a:ext>
            </a:extLst>
          </p:cNvPr>
          <p:cNvSpPr/>
          <p:nvPr/>
        </p:nvSpPr>
        <p:spPr>
          <a:xfrm>
            <a:off x="395288" y="949325"/>
            <a:ext cx="2819400" cy="461963"/>
          </a:xfrm>
          <a:prstGeom prst="rect">
            <a:avLst/>
          </a:prstGeom>
        </p:spPr>
        <p:txBody>
          <a:bodyPr wrap="none">
            <a:spAutoFit/>
          </a:bodyPr>
          <a:lstStyle/>
          <a:p>
            <a:pPr>
              <a:defRPr/>
            </a:pPr>
            <a:r>
              <a:rPr lang="en-GB" sz="2400" dirty="0">
                <a:solidFill>
                  <a:schemeClr val="accent1">
                    <a:lumMod val="50000"/>
                  </a:schemeClr>
                </a:solidFill>
              </a:rPr>
              <a:t>Notifiable or Not ? </a:t>
            </a:r>
          </a:p>
        </p:txBody>
      </p:sp>
      <p:graphicFrame>
        <p:nvGraphicFramePr>
          <p:cNvPr id="7" name="Content Placeholder 2">
            <a:extLst>
              <a:ext uri="{FF2B5EF4-FFF2-40B4-BE49-F238E27FC236}">
                <a16:creationId xmlns:a16="http://schemas.microsoft.com/office/drawing/2014/main" id="{E6114240-5D22-4984-8BB1-248E5DE8E936}"/>
              </a:ext>
            </a:extLst>
          </p:cNvPr>
          <p:cNvGraphicFramePr>
            <a:graphicFrameLocks/>
          </p:cNvGraphicFramePr>
          <p:nvPr/>
        </p:nvGraphicFramePr>
        <p:xfrm>
          <a:off x="467072" y="1410990"/>
          <a:ext cx="8497888" cy="4972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graphicEl>
                                              <a:dgm id="{B90A5892-6306-4522-86D7-42A86AA506F0}"/>
                                            </p:graphicEl>
                                          </p:spTgt>
                                        </p:tgtEl>
                                        <p:attrNameLst>
                                          <p:attrName>style.visibility</p:attrName>
                                        </p:attrNameLst>
                                      </p:cBhvr>
                                      <p:to>
                                        <p:strVal val="visible"/>
                                      </p:to>
                                    </p:set>
                                    <p:animEffect transition="in" filter="fade">
                                      <p:cBhvr>
                                        <p:cTn id="14" dur="1000"/>
                                        <p:tgtEl>
                                          <p:spTgt spid="7">
                                            <p:graphicEl>
                                              <a:dgm id="{B90A5892-6306-4522-86D7-42A86AA506F0}"/>
                                            </p:graphicEl>
                                          </p:spTgt>
                                        </p:tgtEl>
                                      </p:cBhvr>
                                    </p:animEffect>
                                    <p:anim calcmode="lin" valueType="num">
                                      <p:cBhvr>
                                        <p:cTn id="15" dur="1000" fill="hold"/>
                                        <p:tgtEl>
                                          <p:spTgt spid="7">
                                            <p:graphicEl>
                                              <a:dgm id="{B90A5892-6306-4522-86D7-42A86AA506F0}"/>
                                            </p:graphicEl>
                                          </p:spTgt>
                                        </p:tgtEl>
                                        <p:attrNameLst>
                                          <p:attrName>ppt_x</p:attrName>
                                        </p:attrNameLst>
                                      </p:cBhvr>
                                      <p:tavLst>
                                        <p:tav tm="0">
                                          <p:val>
                                            <p:strVal val="#ppt_x"/>
                                          </p:val>
                                        </p:tav>
                                        <p:tav tm="100000">
                                          <p:val>
                                            <p:strVal val="#ppt_x"/>
                                          </p:val>
                                        </p:tav>
                                      </p:tavLst>
                                    </p:anim>
                                    <p:anim calcmode="lin" valueType="num">
                                      <p:cBhvr>
                                        <p:cTn id="16" dur="1000" fill="hold"/>
                                        <p:tgtEl>
                                          <p:spTgt spid="7">
                                            <p:graphicEl>
                                              <a:dgm id="{B90A5892-6306-4522-86D7-42A86AA506F0}"/>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graphicEl>
                                              <a:dgm id="{1D8964CB-FE96-4207-ABCB-23927EC3F6C3}"/>
                                            </p:graphicEl>
                                          </p:spTgt>
                                        </p:tgtEl>
                                        <p:attrNameLst>
                                          <p:attrName>style.visibility</p:attrName>
                                        </p:attrNameLst>
                                      </p:cBhvr>
                                      <p:to>
                                        <p:strVal val="visible"/>
                                      </p:to>
                                    </p:set>
                                    <p:animEffect transition="in" filter="fade">
                                      <p:cBhvr>
                                        <p:cTn id="19" dur="1000"/>
                                        <p:tgtEl>
                                          <p:spTgt spid="7">
                                            <p:graphicEl>
                                              <a:dgm id="{1D8964CB-FE96-4207-ABCB-23927EC3F6C3}"/>
                                            </p:graphicEl>
                                          </p:spTgt>
                                        </p:tgtEl>
                                      </p:cBhvr>
                                    </p:animEffect>
                                    <p:anim calcmode="lin" valueType="num">
                                      <p:cBhvr>
                                        <p:cTn id="20" dur="1000" fill="hold"/>
                                        <p:tgtEl>
                                          <p:spTgt spid="7">
                                            <p:graphicEl>
                                              <a:dgm id="{1D8964CB-FE96-4207-ABCB-23927EC3F6C3}"/>
                                            </p:graphicEl>
                                          </p:spTgt>
                                        </p:tgtEl>
                                        <p:attrNameLst>
                                          <p:attrName>ppt_x</p:attrName>
                                        </p:attrNameLst>
                                      </p:cBhvr>
                                      <p:tavLst>
                                        <p:tav tm="0">
                                          <p:val>
                                            <p:strVal val="#ppt_x"/>
                                          </p:val>
                                        </p:tav>
                                        <p:tav tm="100000">
                                          <p:val>
                                            <p:strVal val="#ppt_x"/>
                                          </p:val>
                                        </p:tav>
                                      </p:tavLst>
                                    </p:anim>
                                    <p:anim calcmode="lin" valueType="num">
                                      <p:cBhvr>
                                        <p:cTn id="21" dur="1000" fill="hold"/>
                                        <p:tgtEl>
                                          <p:spTgt spid="7">
                                            <p:graphicEl>
                                              <a:dgm id="{1D8964CB-FE96-4207-ABCB-23927EC3F6C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graphicEl>
                                              <a:dgm id="{64BE4BA9-EF1C-4E05-B33F-8CDB671CA190}"/>
                                            </p:graphicEl>
                                          </p:spTgt>
                                        </p:tgtEl>
                                        <p:attrNameLst>
                                          <p:attrName>style.visibility</p:attrName>
                                        </p:attrNameLst>
                                      </p:cBhvr>
                                      <p:to>
                                        <p:strVal val="visible"/>
                                      </p:to>
                                    </p:set>
                                    <p:animEffect transition="in" filter="fade">
                                      <p:cBhvr>
                                        <p:cTn id="26" dur="1000"/>
                                        <p:tgtEl>
                                          <p:spTgt spid="7">
                                            <p:graphicEl>
                                              <a:dgm id="{64BE4BA9-EF1C-4E05-B33F-8CDB671CA190}"/>
                                            </p:graphicEl>
                                          </p:spTgt>
                                        </p:tgtEl>
                                      </p:cBhvr>
                                    </p:animEffect>
                                    <p:anim calcmode="lin" valueType="num">
                                      <p:cBhvr>
                                        <p:cTn id="27" dur="1000" fill="hold"/>
                                        <p:tgtEl>
                                          <p:spTgt spid="7">
                                            <p:graphicEl>
                                              <a:dgm id="{64BE4BA9-EF1C-4E05-B33F-8CDB671CA190}"/>
                                            </p:graphicEl>
                                          </p:spTgt>
                                        </p:tgtEl>
                                        <p:attrNameLst>
                                          <p:attrName>ppt_x</p:attrName>
                                        </p:attrNameLst>
                                      </p:cBhvr>
                                      <p:tavLst>
                                        <p:tav tm="0">
                                          <p:val>
                                            <p:strVal val="#ppt_x"/>
                                          </p:val>
                                        </p:tav>
                                        <p:tav tm="100000">
                                          <p:val>
                                            <p:strVal val="#ppt_x"/>
                                          </p:val>
                                        </p:tav>
                                      </p:tavLst>
                                    </p:anim>
                                    <p:anim calcmode="lin" valueType="num">
                                      <p:cBhvr>
                                        <p:cTn id="28" dur="1000" fill="hold"/>
                                        <p:tgtEl>
                                          <p:spTgt spid="7">
                                            <p:graphicEl>
                                              <a:dgm id="{64BE4BA9-EF1C-4E05-B33F-8CDB671CA190}"/>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
                                            <p:graphicEl>
                                              <a:dgm id="{D6119B3E-9744-44FE-827B-F840168C8F8D}"/>
                                            </p:graphicEl>
                                          </p:spTgt>
                                        </p:tgtEl>
                                        <p:attrNameLst>
                                          <p:attrName>style.visibility</p:attrName>
                                        </p:attrNameLst>
                                      </p:cBhvr>
                                      <p:to>
                                        <p:strVal val="visible"/>
                                      </p:to>
                                    </p:set>
                                    <p:animEffect transition="in" filter="fade">
                                      <p:cBhvr>
                                        <p:cTn id="31" dur="1000"/>
                                        <p:tgtEl>
                                          <p:spTgt spid="7">
                                            <p:graphicEl>
                                              <a:dgm id="{D6119B3E-9744-44FE-827B-F840168C8F8D}"/>
                                            </p:graphicEl>
                                          </p:spTgt>
                                        </p:tgtEl>
                                      </p:cBhvr>
                                    </p:animEffect>
                                    <p:anim calcmode="lin" valueType="num">
                                      <p:cBhvr>
                                        <p:cTn id="32" dur="1000" fill="hold"/>
                                        <p:tgtEl>
                                          <p:spTgt spid="7">
                                            <p:graphicEl>
                                              <a:dgm id="{D6119B3E-9744-44FE-827B-F840168C8F8D}"/>
                                            </p:graphicEl>
                                          </p:spTgt>
                                        </p:tgtEl>
                                        <p:attrNameLst>
                                          <p:attrName>ppt_x</p:attrName>
                                        </p:attrNameLst>
                                      </p:cBhvr>
                                      <p:tavLst>
                                        <p:tav tm="0">
                                          <p:val>
                                            <p:strVal val="#ppt_x"/>
                                          </p:val>
                                        </p:tav>
                                        <p:tav tm="100000">
                                          <p:val>
                                            <p:strVal val="#ppt_x"/>
                                          </p:val>
                                        </p:tav>
                                      </p:tavLst>
                                    </p:anim>
                                    <p:anim calcmode="lin" valueType="num">
                                      <p:cBhvr>
                                        <p:cTn id="33" dur="1000" fill="hold"/>
                                        <p:tgtEl>
                                          <p:spTgt spid="7">
                                            <p:graphicEl>
                                              <a:dgm id="{D6119B3E-9744-44FE-827B-F840168C8F8D}"/>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graphicEl>
                                              <a:dgm id="{EE830B09-2283-4B3A-B1D3-C0337A05A3BB}"/>
                                            </p:graphicEl>
                                          </p:spTgt>
                                        </p:tgtEl>
                                        <p:attrNameLst>
                                          <p:attrName>style.visibility</p:attrName>
                                        </p:attrNameLst>
                                      </p:cBhvr>
                                      <p:to>
                                        <p:strVal val="visible"/>
                                      </p:to>
                                    </p:set>
                                    <p:animEffect transition="in" filter="fade">
                                      <p:cBhvr>
                                        <p:cTn id="38" dur="1000"/>
                                        <p:tgtEl>
                                          <p:spTgt spid="7">
                                            <p:graphicEl>
                                              <a:dgm id="{EE830B09-2283-4B3A-B1D3-C0337A05A3BB}"/>
                                            </p:graphicEl>
                                          </p:spTgt>
                                        </p:tgtEl>
                                      </p:cBhvr>
                                    </p:animEffect>
                                    <p:anim calcmode="lin" valueType="num">
                                      <p:cBhvr>
                                        <p:cTn id="39" dur="1000" fill="hold"/>
                                        <p:tgtEl>
                                          <p:spTgt spid="7">
                                            <p:graphicEl>
                                              <a:dgm id="{EE830B09-2283-4B3A-B1D3-C0337A05A3BB}"/>
                                            </p:graphicEl>
                                          </p:spTgt>
                                        </p:tgtEl>
                                        <p:attrNameLst>
                                          <p:attrName>ppt_x</p:attrName>
                                        </p:attrNameLst>
                                      </p:cBhvr>
                                      <p:tavLst>
                                        <p:tav tm="0">
                                          <p:val>
                                            <p:strVal val="#ppt_x"/>
                                          </p:val>
                                        </p:tav>
                                        <p:tav tm="100000">
                                          <p:val>
                                            <p:strVal val="#ppt_x"/>
                                          </p:val>
                                        </p:tav>
                                      </p:tavLst>
                                    </p:anim>
                                    <p:anim calcmode="lin" valueType="num">
                                      <p:cBhvr>
                                        <p:cTn id="40" dur="1000" fill="hold"/>
                                        <p:tgtEl>
                                          <p:spTgt spid="7">
                                            <p:graphicEl>
                                              <a:dgm id="{EE830B09-2283-4B3A-B1D3-C0337A05A3BB}"/>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7">
                                            <p:graphicEl>
                                              <a:dgm id="{929ECEEB-5D72-4811-93B9-745B47B279A1}"/>
                                            </p:graphicEl>
                                          </p:spTgt>
                                        </p:tgtEl>
                                        <p:attrNameLst>
                                          <p:attrName>style.visibility</p:attrName>
                                        </p:attrNameLst>
                                      </p:cBhvr>
                                      <p:to>
                                        <p:strVal val="visible"/>
                                      </p:to>
                                    </p:set>
                                    <p:animEffect transition="in" filter="fade">
                                      <p:cBhvr>
                                        <p:cTn id="43" dur="1000"/>
                                        <p:tgtEl>
                                          <p:spTgt spid="7">
                                            <p:graphicEl>
                                              <a:dgm id="{929ECEEB-5D72-4811-93B9-745B47B279A1}"/>
                                            </p:graphicEl>
                                          </p:spTgt>
                                        </p:tgtEl>
                                      </p:cBhvr>
                                    </p:animEffect>
                                    <p:anim calcmode="lin" valueType="num">
                                      <p:cBhvr>
                                        <p:cTn id="44" dur="1000" fill="hold"/>
                                        <p:tgtEl>
                                          <p:spTgt spid="7">
                                            <p:graphicEl>
                                              <a:dgm id="{929ECEEB-5D72-4811-93B9-745B47B279A1}"/>
                                            </p:graphicEl>
                                          </p:spTgt>
                                        </p:tgtEl>
                                        <p:attrNameLst>
                                          <p:attrName>ppt_x</p:attrName>
                                        </p:attrNameLst>
                                      </p:cBhvr>
                                      <p:tavLst>
                                        <p:tav tm="0">
                                          <p:val>
                                            <p:strVal val="#ppt_x"/>
                                          </p:val>
                                        </p:tav>
                                        <p:tav tm="100000">
                                          <p:val>
                                            <p:strVal val="#ppt_x"/>
                                          </p:val>
                                        </p:tav>
                                      </p:tavLst>
                                    </p:anim>
                                    <p:anim calcmode="lin" valueType="num">
                                      <p:cBhvr>
                                        <p:cTn id="45" dur="1000" fill="hold"/>
                                        <p:tgtEl>
                                          <p:spTgt spid="7">
                                            <p:graphicEl>
                                              <a:dgm id="{929ECEEB-5D72-4811-93B9-745B47B279A1}"/>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7">
                                            <p:graphicEl>
                                              <a:dgm id="{54DB7AEC-680E-4455-8CAD-BE34C290901E}"/>
                                            </p:graphicEl>
                                          </p:spTgt>
                                        </p:tgtEl>
                                        <p:attrNameLst>
                                          <p:attrName>style.visibility</p:attrName>
                                        </p:attrNameLst>
                                      </p:cBhvr>
                                      <p:to>
                                        <p:strVal val="visible"/>
                                      </p:to>
                                    </p:set>
                                    <p:animEffect transition="in" filter="fade">
                                      <p:cBhvr>
                                        <p:cTn id="50" dur="1000"/>
                                        <p:tgtEl>
                                          <p:spTgt spid="7">
                                            <p:graphicEl>
                                              <a:dgm id="{54DB7AEC-680E-4455-8CAD-BE34C290901E}"/>
                                            </p:graphicEl>
                                          </p:spTgt>
                                        </p:tgtEl>
                                      </p:cBhvr>
                                    </p:animEffect>
                                    <p:anim calcmode="lin" valueType="num">
                                      <p:cBhvr>
                                        <p:cTn id="51" dur="1000" fill="hold"/>
                                        <p:tgtEl>
                                          <p:spTgt spid="7">
                                            <p:graphicEl>
                                              <a:dgm id="{54DB7AEC-680E-4455-8CAD-BE34C290901E}"/>
                                            </p:graphicEl>
                                          </p:spTgt>
                                        </p:tgtEl>
                                        <p:attrNameLst>
                                          <p:attrName>ppt_x</p:attrName>
                                        </p:attrNameLst>
                                      </p:cBhvr>
                                      <p:tavLst>
                                        <p:tav tm="0">
                                          <p:val>
                                            <p:strVal val="#ppt_x"/>
                                          </p:val>
                                        </p:tav>
                                        <p:tav tm="100000">
                                          <p:val>
                                            <p:strVal val="#ppt_x"/>
                                          </p:val>
                                        </p:tav>
                                      </p:tavLst>
                                    </p:anim>
                                    <p:anim calcmode="lin" valueType="num">
                                      <p:cBhvr>
                                        <p:cTn id="52" dur="1000" fill="hold"/>
                                        <p:tgtEl>
                                          <p:spTgt spid="7">
                                            <p:graphicEl>
                                              <a:dgm id="{54DB7AEC-680E-4455-8CAD-BE34C290901E}"/>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7">
                                            <p:graphicEl>
                                              <a:dgm id="{D7B21118-0C16-40D3-8A04-73A92DA9E40A}"/>
                                            </p:graphicEl>
                                          </p:spTgt>
                                        </p:tgtEl>
                                        <p:attrNameLst>
                                          <p:attrName>style.visibility</p:attrName>
                                        </p:attrNameLst>
                                      </p:cBhvr>
                                      <p:to>
                                        <p:strVal val="visible"/>
                                      </p:to>
                                    </p:set>
                                    <p:animEffect transition="in" filter="fade">
                                      <p:cBhvr>
                                        <p:cTn id="55" dur="1000"/>
                                        <p:tgtEl>
                                          <p:spTgt spid="7">
                                            <p:graphicEl>
                                              <a:dgm id="{D7B21118-0C16-40D3-8A04-73A92DA9E40A}"/>
                                            </p:graphicEl>
                                          </p:spTgt>
                                        </p:tgtEl>
                                      </p:cBhvr>
                                    </p:animEffect>
                                    <p:anim calcmode="lin" valueType="num">
                                      <p:cBhvr>
                                        <p:cTn id="56" dur="1000" fill="hold"/>
                                        <p:tgtEl>
                                          <p:spTgt spid="7">
                                            <p:graphicEl>
                                              <a:dgm id="{D7B21118-0C16-40D3-8A04-73A92DA9E40A}"/>
                                            </p:graphicEl>
                                          </p:spTgt>
                                        </p:tgtEl>
                                        <p:attrNameLst>
                                          <p:attrName>ppt_x</p:attrName>
                                        </p:attrNameLst>
                                      </p:cBhvr>
                                      <p:tavLst>
                                        <p:tav tm="0">
                                          <p:val>
                                            <p:strVal val="#ppt_x"/>
                                          </p:val>
                                        </p:tav>
                                        <p:tav tm="100000">
                                          <p:val>
                                            <p:strVal val="#ppt_x"/>
                                          </p:val>
                                        </p:tav>
                                      </p:tavLst>
                                    </p:anim>
                                    <p:anim calcmode="lin" valueType="num">
                                      <p:cBhvr>
                                        <p:cTn id="57" dur="1000" fill="hold"/>
                                        <p:tgtEl>
                                          <p:spTgt spid="7">
                                            <p:graphicEl>
                                              <a:dgm id="{D7B21118-0C16-40D3-8A04-73A92DA9E40A}"/>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7">
                                            <p:graphicEl>
                                              <a:dgm id="{7B78B437-3601-4A64-A270-AD8085F36D52}"/>
                                            </p:graphicEl>
                                          </p:spTgt>
                                        </p:tgtEl>
                                        <p:attrNameLst>
                                          <p:attrName>style.visibility</p:attrName>
                                        </p:attrNameLst>
                                      </p:cBhvr>
                                      <p:to>
                                        <p:strVal val="visible"/>
                                      </p:to>
                                    </p:set>
                                    <p:animEffect transition="in" filter="fade">
                                      <p:cBhvr>
                                        <p:cTn id="62" dur="1000"/>
                                        <p:tgtEl>
                                          <p:spTgt spid="7">
                                            <p:graphicEl>
                                              <a:dgm id="{7B78B437-3601-4A64-A270-AD8085F36D52}"/>
                                            </p:graphicEl>
                                          </p:spTgt>
                                        </p:tgtEl>
                                      </p:cBhvr>
                                    </p:animEffect>
                                    <p:anim calcmode="lin" valueType="num">
                                      <p:cBhvr>
                                        <p:cTn id="63" dur="1000" fill="hold"/>
                                        <p:tgtEl>
                                          <p:spTgt spid="7">
                                            <p:graphicEl>
                                              <a:dgm id="{7B78B437-3601-4A64-A270-AD8085F36D52}"/>
                                            </p:graphicEl>
                                          </p:spTgt>
                                        </p:tgtEl>
                                        <p:attrNameLst>
                                          <p:attrName>ppt_x</p:attrName>
                                        </p:attrNameLst>
                                      </p:cBhvr>
                                      <p:tavLst>
                                        <p:tav tm="0">
                                          <p:val>
                                            <p:strVal val="#ppt_x"/>
                                          </p:val>
                                        </p:tav>
                                        <p:tav tm="100000">
                                          <p:val>
                                            <p:strVal val="#ppt_x"/>
                                          </p:val>
                                        </p:tav>
                                      </p:tavLst>
                                    </p:anim>
                                    <p:anim calcmode="lin" valueType="num">
                                      <p:cBhvr>
                                        <p:cTn id="64" dur="1000" fill="hold"/>
                                        <p:tgtEl>
                                          <p:spTgt spid="7">
                                            <p:graphicEl>
                                              <a:dgm id="{7B78B437-3601-4A64-A270-AD8085F36D52}"/>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7">
                                            <p:graphicEl>
                                              <a:dgm id="{ABFCE742-5ABF-49FB-84FB-4D4C0FC9C146}"/>
                                            </p:graphicEl>
                                          </p:spTgt>
                                        </p:tgtEl>
                                        <p:attrNameLst>
                                          <p:attrName>style.visibility</p:attrName>
                                        </p:attrNameLst>
                                      </p:cBhvr>
                                      <p:to>
                                        <p:strVal val="visible"/>
                                      </p:to>
                                    </p:set>
                                    <p:animEffect transition="in" filter="fade">
                                      <p:cBhvr>
                                        <p:cTn id="67" dur="1000"/>
                                        <p:tgtEl>
                                          <p:spTgt spid="7">
                                            <p:graphicEl>
                                              <a:dgm id="{ABFCE742-5ABF-49FB-84FB-4D4C0FC9C146}"/>
                                            </p:graphicEl>
                                          </p:spTgt>
                                        </p:tgtEl>
                                      </p:cBhvr>
                                    </p:animEffect>
                                    <p:anim calcmode="lin" valueType="num">
                                      <p:cBhvr>
                                        <p:cTn id="68" dur="1000" fill="hold"/>
                                        <p:tgtEl>
                                          <p:spTgt spid="7">
                                            <p:graphicEl>
                                              <a:dgm id="{ABFCE742-5ABF-49FB-84FB-4D4C0FC9C146}"/>
                                            </p:graphicEl>
                                          </p:spTgt>
                                        </p:tgtEl>
                                        <p:attrNameLst>
                                          <p:attrName>ppt_x</p:attrName>
                                        </p:attrNameLst>
                                      </p:cBhvr>
                                      <p:tavLst>
                                        <p:tav tm="0">
                                          <p:val>
                                            <p:strVal val="#ppt_x"/>
                                          </p:val>
                                        </p:tav>
                                        <p:tav tm="100000">
                                          <p:val>
                                            <p:strVal val="#ppt_x"/>
                                          </p:val>
                                        </p:tav>
                                      </p:tavLst>
                                    </p:anim>
                                    <p:anim calcmode="lin" valueType="num">
                                      <p:cBhvr>
                                        <p:cTn id="69" dur="1000" fill="hold"/>
                                        <p:tgtEl>
                                          <p:spTgt spid="7">
                                            <p:graphicEl>
                                              <a:dgm id="{ABFCE742-5ABF-49FB-84FB-4D4C0FC9C146}"/>
                                            </p:graphic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7">
                                            <p:graphicEl>
                                              <a:dgm id="{9AD224D4-2024-4266-85E5-2E2D50083EBA}"/>
                                            </p:graphicEl>
                                          </p:spTgt>
                                        </p:tgtEl>
                                        <p:attrNameLst>
                                          <p:attrName>style.visibility</p:attrName>
                                        </p:attrNameLst>
                                      </p:cBhvr>
                                      <p:to>
                                        <p:strVal val="visible"/>
                                      </p:to>
                                    </p:set>
                                    <p:animEffect transition="in" filter="fade">
                                      <p:cBhvr>
                                        <p:cTn id="74" dur="1000"/>
                                        <p:tgtEl>
                                          <p:spTgt spid="7">
                                            <p:graphicEl>
                                              <a:dgm id="{9AD224D4-2024-4266-85E5-2E2D50083EBA}"/>
                                            </p:graphicEl>
                                          </p:spTgt>
                                        </p:tgtEl>
                                      </p:cBhvr>
                                    </p:animEffect>
                                    <p:anim calcmode="lin" valueType="num">
                                      <p:cBhvr>
                                        <p:cTn id="75" dur="1000" fill="hold"/>
                                        <p:tgtEl>
                                          <p:spTgt spid="7">
                                            <p:graphicEl>
                                              <a:dgm id="{9AD224D4-2024-4266-85E5-2E2D50083EBA}"/>
                                            </p:graphicEl>
                                          </p:spTgt>
                                        </p:tgtEl>
                                        <p:attrNameLst>
                                          <p:attrName>ppt_x</p:attrName>
                                        </p:attrNameLst>
                                      </p:cBhvr>
                                      <p:tavLst>
                                        <p:tav tm="0">
                                          <p:val>
                                            <p:strVal val="#ppt_x"/>
                                          </p:val>
                                        </p:tav>
                                        <p:tav tm="100000">
                                          <p:val>
                                            <p:strVal val="#ppt_x"/>
                                          </p:val>
                                        </p:tav>
                                      </p:tavLst>
                                    </p:anim>
                                    <p:anim calcmode="lin" valueType="num">
                                      <p:cBhvr>
                                        <p:cTn id="76" dur="1000" fill="hold"/>
                                        <p:tgtEl>
                                          <p:spTgt spid="7">
                                            <p:graphicEl>
                                              <a:dgm id="{9AD224D4-2024-4266-85E5-2E2D50083EBA}"/>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7">
                                            <p:graphicEl>
                                              <a:dgm id="{5A750520-4A2D-4038-9E51-118446789D7A}"/>
                                            </p:graphicEl>
                                          </p:spTgt>
                                        </p:tgtEl>
                                        <p:attrNameLst>
                                          <p:attrName>style.visibility</p:attrName>
                                        </p:attrNameLst>
                                      </p:cBhvr>
                                      <p:to>
                                        <p:strVal val="visible"/>
                                      </p:to>
                                    </p:set>
                                    <p:animEffect transition="in" filter="fade">
                                      <p:cBhvr>
                                        <p:cTn id="79" dur="1000"/>
                                        <p:tgtEl>
                                          <p:spTgt spid="7">
                                            <p:graphicEl>
                                              <a:dgm id="{5A750520-4A2D-4038-9E51-118446789D7A}"/>
                                            </p:graphicEl>
                                          </p:spTgt>
                                        </p:tgtEl>
                                      </p:cBhvr>
                                    </p:animEffect>
                                    <p:anim calcmode="lin" valueType="num">
                                      <p:cBhvr>
                                        <p:cTn id="80" dur="1000" fill="hold"/>
                                        <p:tgtEl>
                                          <p:spTgt spid="7">
                                            <p:graphicEl>
                                              <a:dgm id="{5A750520-4A2D-4038-9E51-118446789D7A}"/>
                                            </p:graphicEl>
                                          </p:spTgt>
                                        </p:tgtEl>
                                        <p:attrNameLst>
                                          <p:attrName>ppt_x</p:attrName>
                                        </p:attrNameLst>
                                      </p:cBhvr>
                                      <p:tavLst>
                                        <p:tav tm="0">
                                          <p:val>
                                            <p:strVal val="#ppt_x"/>
                                          </p:val>
                                        </p:tav>
                                        <p:tav tm="100000">
                                          <p:val>
                                            <p:strVal val="#ppt_x"/>
                                          </p:val>
                                        </p:tav>
                                      </p:tavLst>
                                    </p:anim>
                                    <p:anim calcmode="lin" valueType="num">
                                      <p:cBhvr>
                                        <p:cTn id="81" dur="1000" fill="hold"/>
                                        <p:tgtEl>
                                          <p:spTgt spid="7">
                                            <p:graphicEl>
                                              <a:dgm id="{5A750520-4A2D-4038-9E51-118446789D7A}"/>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7"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144AB7D3-E625-4FE9-96E9-31C6122AD6F1}"/>
              </a:ext>
            </a:extLst>
          </p:cNvPr>
          <p:cNvSpPr txBox="1">
            <a:spLocks noChangeArrowheads="1"/>
          </p:cNvSpPr>
          <p:nvPr/>
        </p:nvSpPr>
        <p:spPr>
          <a:xfrm>
            <a:off x="855663" y="134938"/>
            <a:ext cx="8069262" cy="555625"/>
          </a:xfrm>
        </p:spPr>
        <p:txBody>
          <a:bodyPr lIns="90360" tIns="44280" rIns="90360" bIns="44280" anchor="b">
            <a:spAutoFit/>
          </a:bodyPr>
          <a:lstStyle/>
          <a:p>
            <a:pPr algn="ct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200" kern="0" dirty="0">
                <a:solidFill>
                  <a:schemeClr val="bg1"/>
                </a:solidFill>
                <a:effectLst>
                  <a:outerShdw blurRad="38100" dist="38100" dir="2700000" algn="tl">
                    <a:srgbClr val="C0C0C0"/>
                  </a:outerShdw>
                </a:effectLst>
                <a:latin typeface="+mj-lt"/>
                <a:ea typeface="+mj-ea"/>
                <a:cs typeface="+mj-cs"/>
              </a:rPr>
              <a:t>Notification Requirements (Reg. 6)</a:t>
            </a:r>
          </a:p>
        </p:txBody>
      </p:sp>
      <p:sp>
        <p:nvSpPr>
          <p:cNvPr id="5" name="Rectangle 4">
            <a:extLst>
              <a:ext uri="{FF2B5EF4-FFF2-40B4-BE49-F238E27FC236}">
                <a16:creationId xmlns:a16="http://schemas.microsoft.com/office/drawing/2014/main" id="{2B27974E-832B-45E6-AF58-51E3E20CCEB0}"/>
              </a:ext>
            </a:extLst>
          </p:cNvPr>
          <p:cNvSpPr/>
          <p:nvPr/>
        </p:nvSpPr>
        <p:spPr>
          <a:xfrm>
            <a:off x="423863" y="979488"/>
            <a:ext cx="3267075" cy="461962"/>
          </a:xfrm>
          <a:prstGeom prst="rect">
            <a:avLst/>
          </a:prstGeom>
        </p:spPr>
        <p:txBody>
          <a:bodyPr wrap="none">
            <a:spAutoFit/>
          </a:bodyPr>
          <a:lstStyle/>
          <a:p>
            <a:pPr>
              <a:defRPr/>
            </a:pPr>
            <a:r>
              <a:rPr lang="en-GB" sz="2400" dirty="0">
                <a:solidFill>
                  <a:schemeClr val="accent1">
                    <a:lumMod val="50000"/>
                  </a:schemeClr>
                </a:solidFill>
              </a:rPr>
              <a:t>Schedule 1 Particulars</a:t>
            </a:r>
          </a:p>
        </p:txBody>
      </p:sp>
      <p:graphicFrame>
        <p:nvGraphicFramePr>
          <p:cNvPr id="3" name="Diagram 2">
            <a:extLst>
              <a:ext uri="{FF2B5EF4-FFF2-40B4-BE49-F238E27FC236}">
                <a16:creationId xmlns:a16="http://schemas.microsoft.com/office/drawing/2014/main" id="{A9E86E53-800B-4D6A-BABC-C1D0F59C35CB}"/>
              </a:ext>
            </a:extLst>
          </p:cNvPr>
          <p:cNvGraphicFramePr/>
          <p:nvPr/>
        </p:nvGraphicFramePr>
        <p:xfrm>
          <a:off x="467072" y="1556792"/>
          <a:ext cx="8497888" cy="4968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graphicEl>
                                              <a:dgm id="{126A73E0-E5CB-484C-AD32-C95F9459344B}"/>
                                            </p:graphicEl>
                                          </p:spTgt>
                                        </p:tgtEl>
                                        <p:attrNameLst>
                                          <p:attrName>style.visibility</p:attrName>
                                        </p:attrNameLst>
                                      </p:cBhvr>
                                      <p:to>
                                        <p:strVal val="visible"/>
                                      </p:to>
                                    </p:set>
                                    <p:animEffect transition="in" filter="fade">
                                      <p:cBhvr>
                                        <p:cTn id="13" dur="1000"/>
                                        <p:tgtEl>
                                          <p:spTgt spid="3">
                                            <p:graphicEl>
                                              <a:dgm id="{126A73E0-E5CB-484C-AD32-C95F9459344B}"/>
                                            </p:graphicEl>
                                          </p:spTgt>
                                        </p:tgtEl>
                                      </p:cBhvr>
                                    </p:animEffect>
                                    <p:anim calcmode="lin" valueType="num">
                                      <p:cBhvr>
                                        <p:cTn id="14" dur="1000" fill="hold"/>
                                        <p:tgtEl>
                                          <p:spTgt spid="3">
                                            <p:graphicEl>
                                              <a:dgm id="{126A73E0-E5CB-484C-AD32-C95F9459344B}"/>
                                            </p:graphicEl>
                                          </p:spTgt>
                                        </p:tgtEl>
                                        <p:attrNameLst>
                                          <p:attrName>ppt_x</p:attrName>
                                        </p:attrNameLst>
                                      </p:cBhvr>
                                      <p:tavLst>
                                        <p:tav tm="0">
                                          <p:val>
                                            <p:strVal val="#ppt_x"/>
                                          </p:val>
                                        </p:tav>
                                        <p:tav tm="100000">
                                          <p:val>
                                            <p:strVal val="#ppt_x"/>
                                          </p:val>
                                        </p:tav>
                                      </p:tavLst>
                                    </p:anim>
                                    <p:anim calcmode="lin" valueType="num">
                                      <p:cBhvr>
                                        <p:cTn id="15" dur="1000" fill="hold"/>
                                        <p:tgtEl>
                                          <p:spTgt spid="3">
                                            <p:graphicEl>
                                              <a:dgm id="{126A73E0-E5CB-484C-AD32-C95F9459344B}"/>
                                            </p:graphic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graphicEl>
                                              <a:dgm id="{2F45A2AA-D775-4E8B-BDCC-35B94A30AC48}"/>
                                            </p:graphicEl>
                                          </p:spTgt>
                                        </p:tgtEl>
                                        <p:attrNameLst>
                                          <p:attrName>style.visibility</p:attrName>
                                        </p:attrNameLst>
                                      </p:cBhvr>
                                      <p:to>
                                        <p:strVal val="visible"/>
                                      </p:to>
                                    </p:set>
                                    <p:animEffect transition="in" filter="fade">
                                      <p:cBhvr>
                                        <p:cTn id="20" dur="1000"/>
                                        <p:tgtEl>
                                          <p:spTgt spid="3">
                                            <p:graphicEl>
                                              <a:dgm id="{2F45A2AA-D775-4E8B-BDCC-35B94A30AC48}"/>
                                            </p:graphicEl>
                                          </p:spTgt>
                                        </p:tgtEl>
                                      </p:cBhvr>
                                    </p:animEffect>
                                    <p:anim calcmode="lin" valueType="num">
                                      <p:cBhvr>
                                        <p:cTn id="21" dur="1000" fill="hold"/>
                                        <p:tgtEl>
                                          <p:spTgt spid="3">
                                            <p:graphicEl>
                                              <a:dgm id="{2F45A2AA-D775-4E8B-BDCC-35B94A30AC48}"/>
                                            </p:graphicEl>
                                          </p:spTgt>
                                        </p:tgtEl>
                                        <p:attrNameLst>
                                          <p:attrName>ppt_x</p:attrName>
                                        </p:attrNameLst>
                                      </p:cBhvr>
                                      <p:tavLst>
                                        <p:tav tm="0">
                                          <p:val>
                                            <p:strVal val="#ppt_x"/>
                                          </p:val>
                                        </p:tav>
                                        <p:tav tm="100000">
                                          <p:val>
                                            <p:strVal val="#ppt_x"/>
                                          </p:val>
                                        </p:tav>
                                      </p:tavLst>
                                    </p:anim>
                                    <p:anim calcmode="lin" valueType="num">
                                      <p:cBhvr>
                                        <p:cTn id="22" dur="1000" fill="hold"/>
                                        <p:tgtEl>
                                          <p:spTgt spid="3">
                                            <p:graphicEl>
                                              <a:dgm id="{2F45A2AA-D775-4E8B-BDCC-35B94A30AC48}"/>
                                            </p:graphic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graphicEl>
                                              <a:dgm id="{071A9D4F-2E51-4D57-B08B-7F8AFBF796B0}"/>
                                            </p:graphicEl>
                                          </p:spTgt>
                                        </p:tgtEl>
                                        <p:attrNameLst>
                                          <p:attrName>style.visibility</p:attrName>
                                        </p:attrNameLst>
                                      </p:cBhvr>
                                      <p:to>
                                        <p:strVal val="visible"/>
                                      </p:to>
                                    </p:set>
                                    <p:animEffect transition="in" filter="fade">
                                      <p:cBhvr>
                                        <p:cTn id="27" dur="1000"/>
                                        <p:tgtEl>
                                          <p:spTgt spid="3">
                                            <p:graphicEl>
                                              <a:dgm id="{071A9D4F-2E51-4D57-B08B-7F8AFBF796B0}"/>
                                            </p:graphicEl>
                                          </p:spTgt>
                                        </p:tgtEl>
                                      </p:cBhvr>
                                    </p:animEffect>
                                    <p:anim calcmode="lin" valueType="num">
                                      <p:cBhvr>
                                        <p:cTn id="28" dur="1000" fill="hold"/>
                                        <p:tgtEl>
                                          <p:spTgt spid="3">
                                            <p:graphicEl>
                                              <a:dgm id="{071A9D4F-2E51-4D57-B08B-7F8AFBF796B0}"/>
                                            </p:graphicEl>
                                          </p:spTgt>
                                        </p:tgtEl>
                                        <p:attrNameLst>
                                          <p:attrName>ppt_x</p:attrName>
                                        </p:attrNameLst>
                                      </p:cBhvr>
                                      <p:tavLst>
                                        <p:tav tm="0">
                                          <p:val>
                                            <p:strVal val="#ppt_x"/>
                                          </p:val>
                                        </p:tav>
                                        <p:tav tm="100000">
                                          <p:val>
                                            <p:strVal val="#ppt_x"/>
                                          </p:val>
                                        </p:tav>
                                      </p:tavLst>
                                    </p:anim>
                                    <p:anim calcmode="lin" valueType="num">
                                      <p:cBhvr>
                                        <p:cTn id="29" dur="1000" fill="hold"/>
                                        <p:tgtEl>
                                          <p:spTgt spid="3">
                                            <p:graphicEl>
                                              <a:dgm id="{071A9D4F-2E51-4D57-B08B-7F8AFBF796B0}"/>
                                            </p:graphic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graphicEl>
                                              <a:dgm id="{2DC9CB06-E19F-4E83-A593-24645C814B6B}"/>
                                            </p:graphicEl>
                                          </p:spTgt>
                                        </p:tgtEl>
                                        <p:attrNameLst>
                                          <p:attrName>style.visibility</p:attrName>
                                        </p:attrNameLst>
                                      </p:cBhvr>
                                      <p:to>
                                        <p:strVal val="visible"/>
                                      </p:to>
                                    </p:set>
                                    <p:animEffect transition="in" filter="fade">
                                      <p:cBhvr>
                                        <p:cTn id="34" dur="1000"/>
                                        <p:tgtEl>
                                          <p:spTgt spid="3">
                                            <p:graphicEl>
                                              <a:dgm id="{2DC9CB06-E19F-4E83-A593-24645C814B6B}"/>
                                            </p:graphicEl>
                                          </p:spTgt>
                                        </p:tgtEl>
                                      </p:cBhvr>
                                    </p:animEffect>
                                    <p:anim calcmode="lin" valueType="num">
                                      <p:cBhvr>
                                        <p:cTn id="35" dur="1000" fill="hold"/>
                                        <p:tgtEl>
                                          <p:spTgt spid="3">
                                            <p:graphicEl>
                                              <a:dgm id="{2DC9CB06-E19F-4E83-A593-24645C814B6B}"/>
                                            </p:graphicEl>
                                          </p:spTgt>
                                        </p:tgtEl>
                                        <p:attrNameLst>
                                          <p:attrName>ppt_x</p:attrName>
                                        </p:attrNameLst>
                                      </p:cBhvr>
                                      <p:tavLst>
                                        <p:tav tm="0">
                                          <p:val>
                                            <p:strVal val="#ppt_x"/>
                                          </p:val>
                                        </p:tav>
                                        <p:tav tm="100000">
                                          <p:val>
                                            <p:strVal val="#ppt_x"/>
                                          </p:val>
                                        </p:tav>
                                      </p:tavLst>
                                    </p:anim>
                                    <p:anim calcmode="lin" valueType="num">
                                      <p:cBhvr>
                                        <p:cTn id="36" dur="1000" fill="hold"/>
                                        <p:tgtEl>
                                          <p:spTgt spid="3">
                                            <p:graphicEl>
                                              <a:dgm id="{2DC9CB06-E19F-4E83-A593-24645C814B6B}"/>
                                            </p:graphic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graphicEl>
                                              <a:dgm id="{7E5AE4BF-FC0F-449E-AC09-7A7AE7993912}"/>
                                            </p:graphicEl>
                                          </p:spTgt>
                                        </p:tgtEl>
                                        <p:attrNameLst>
                                          <p:attrName>style.visibility</p:attrName>
                                        </p:attrNameLst>
                                      </p:cBhvr>
                                      <p:to>
                                        <p:strVal val="visible"/>
                                      </p:to>
                                    </p:set>
                                    <p:animEffect transition="in" filter="fade">
                                      <p:cBhvr>
                                        <p:cTn id="41" dur="1000"/>
                                        <p:tgtEl>
                                          <p:spTgt spid="3">
                                            <p:graphicEl>
                                              <a:dgm id="{7E5AE4BF-FC0F-449E-AC09-7A7AE7993912}"/>
                                            </p:graphicEl>
                                          </p:spTgt>
                                        </p:tgtEl>
                                      </p:cBhvr>
                                    </p:animEffect>
                                    <p:anim calcmode="lin" valueType="num">
                                      <p:cBhvr>
                                        <p:cTn id="42" dur="1000" fill="hold"/>
                                        <p:tgtEl>
                                          <p:spTgt spid="3">
                                            <p:graphicEl>
                                              <a:dgm id="{7E5AE4BF-FC0F-449E-AC09-7A7AE7993912}"/>
                                            </p:graphicEl>
                                          </p:spTgt>
                                        </p:tgtEl>
                                        <p:attrNameLst>
                                          <p:attrName>ppt_x</p:attrName>
                                        </p:attrNameLst>
                                      </p:cBhvr>
                                      <p:tavLst>
                                        <p:tav tm="0">
                                          <p:val>
                                            <p:strVal val="#ppt_x"/>
                                          </p:val>
                                        </p:tav>
                                        <p:tav tm="100000">
                                          <p:val>
                                            <p:strVal val="#ppt_x"/>
                                          </p:val>
                                        </p:tav>
                                      </p:tavLst>
                                    </p:anim>
                                    <p:anim calcmode="lin" valueType="num">
                                      <p:cBhvr>
                                        <p:cTn id="43" dur="1000" fill="hold"/>
                                        <p:tgtEl>
                                          <p:spTgt spid="3">
                                            <p:graphicEl>
                                              <a:dgm id="{7E5AE4BF-FC0F-449E-AC09-7A7AE7993912}"/>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graphicEl>
                                              <a:dgm id="{CA486BCC-B638-4737-A2F3-A047B660CAD0}"/>
                                            </p:graphicEl>
                                          </p:spTgt>
                                        </p:tgtEl>
                                        <p:attrNameLst>
                                          <p:attrName>style.visibility</p:attrName>
                                        </p:attrNameLst>
                                      </p:cBhvr>
                                      <p:to>
                                        <p:strVal val="visible"/>
                                      </p:to>
                                    </p:set>
                                    <p:animEffect transition="in" filter="fade">
                                      <p:cBhvr>
                                        <p:cTn id="48" dur="1000"/>
                                        <p:tgtEl>
                                          <p:spTgt spid="3">
                                            <p:graphicEl>
                                              <a:dgm id="{CA486BCC-B638-4737-A2F3-A047B660CAD0}"/>
                                            </p:graphicEl>
                                          </p:spTgt>
                                        </p:tgtEl>
                                      </p:cBhvr>
                                    </p:animEffect>
                                    <p:anim calcmode="lin" valueType="num">
                                      <p:cBhvr>
                                        <p:cTn id="49" dur="1000" fill="hold"/>
                                        <p:tgtEl>
                                          <p:spTgt spid="3">
                                            <p:graphicEl>
                                              <a:dgm id="{CA486BCC-B638-4737-A2F3-A047B660CAD0}"/>
                                            </p:graphicEl>
                                          </p:spTgt>
                                        </p:tgtEl>
                                        <p:attrNameLst>
                                          <p:attrName>ppt_x</p:attrName>
                                        </p:attrNameLst>
                                      </p:cBhvr>
                                      <p:tavLst>
                                        <p:tav tm="0">
                                          <p:val>
                                            <p:strVal val="#ppt_x"/>
                                          </p:val>
                                        </p:tav>
                                        <p:tav tm="100000">
                                          <p:val>
                                            <p:strVal val="#ppt_x"/>
                                          </p:val>
                                        </p:tav>
                                      </p:tavLst>
                                    </p:anim>
                                    <p:anim calcmode="lin" valueType="num">
                                      <p:cBhvr>
                                        <p:cTn id="50" dur="1000" fill="hold"/>
                                        <p:tgtEl>
                                          <p:spTgt spid="3">
                                            <p:graphicEl>
                                              <a:dgm id="{CA486BCC-B638-4737-A2F3-A047B660CAD0}"/>
                                            </p:graphic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graphicEl>
                                              <a:dgm id="{9CF3F415-7431-4369-9FBA-2B5DFC5182FC}"/>
                                            </p:graphicEl>
                                          </p:spTgt>
                                        </p:tgtEl>
                                        <p:attrNameLst>
                                          <p:attrName>style.visibility</p:attrName>
                                        </p:attrNameLst>
                                      </p:cBhvr>
                                      <p:to>
                                        <p:strVal val="visible"/>
                                      </p:to>
                                    </p:set>
                                    <p:animEffect transition="in" filter="fade">
                                      <p:cBhvr>
                                        <p:cTn id="55" dur="1000"/>
                                        <p:tgtEl>
                                          <p:spTgt spid="3">
                                            <p:graphicEl>
                                              <a:dgm id="{9CF3F415-7431-4369-9FBA-2B5DFC5182FC}"/>
                                            </p:graphicEl>
                                          </p:spTgt>
                                        </p:tgtEl>
                                      </p:cBhvr>
                                    </p:animEffect>
                                    <p:anim calcmode="lin" valueType="num">
                                      <p:cBhvr>
                                        <p:cTn id="56" dur="1000" fill="hold"/>
                                        <p:tgtEl>
                                          <p:spTgt spid="3">
                                            <p:graphicEl>
                                              <a:dgm id="{9CF3F415-7431-4369-9FBA-2B5DFC5182FC}"/>
                                            </p:graphicEl>
                                          </p:spTgt>
                                        </p:tgtEl>
                                        <p:attrNameLst>
                                          <p:attrName>ppt_x</p:attrName>
                                        </p:attrNameLst>
                                      </p:cBhvr>
                                      <p:tavLst>
                                        <p:tav tm="0">
                                          <p:val>
                                            <p:strVal val="#ppt_x"/>
                                          </p:val>
                                        </p:tav>
                                        <p:tav tm="100000">
                                          <p:val>
                                            <p:strVal val="#ppt_x"/>
                                          </p:val>
                                        </p:tav>
                                      </p:tavLst>
                                    </p:anim>
                                    <p:anim calcmode="lin" valueType="num">
                                      <p:cBhvr>
                                        <p:cTn id="57" dur="1000" fill="hold"/>
                                        <p:tgtEl>
                                          <p:spTgt spid="3">
                                            <p:graphicEl>
                                              <a:dgm id="{9CF3F415-7431-4369-9FBA-2B5DFC5182F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3"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8C0502C-6D31-4A16-AF6B-B19FDC8F02E5}"/>
              </a:ext>
            </a:extLst>
          </p:cNvPr>
          <p:cNvSpPr txBox="1">
            <a:spLocks noChangeArrowheads="1"/>
          </p:cNvSpPr>
          <p:nvPr/>
        </p:nvSpPr>
        <p:spPr>
          <a:xfrm>
            <a:off x="855663" y="134938"/>
            <a:ext cx="8069262" cy="555625"/>
          </a:xfrm>
        </p:spPr>
        <p:txBody>
          <a:bodyPr lIns="90360" tIns="44280" rIns="90360" bIns="44280" anchor="b">
            <a:spAutoFit/>
          </a:bodyPr>
          <a:lstStyle/>
          <a:p>
            <a:pPr algn="ct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200" kern="0" dirty="0">
                <a:solidFill>
                  <a:schemeClr val="bg1"/>
                </a:solidFill>
                <a:effectLst>
                  <a:outerShdw blurRad="38100" dist="38100" dir="2700000" algn="tl">
                    <a:srgbClr val="C0C0C0"/>
                  </a:outerShdw>
                </a:effectLst>
                <a:latin typeface="+mj-lt"/>
                <a:ea typeface="+mj-ea"/>
                <a:cs typeface="+mj-cs"/>
              </a:rPr>
              <a:t>Main Documentation – CDM 2015</a:t>
            </a:r>
          </a:p>
        </p:txBody>
      </p:sp>
      <p:sp>
        <p:nvSpPr>
          <p:cNvPr id="66563" name="Rectangle 8">
            <a:extLst>
              <a:ext uri="{FF2B5EF4-FFF2-40B4-BE49-F238E27FC236}">
                <a16:creationId xmlns:a16="http://schemas.microsoft.com/office/drawing/2014/main" id="{090DB797-7942-48E0-9962-44AC78AC5C59}"/>
              </a:ext>
            </a:extLst>
          </p:cNvPr>
          <p:cNvSpPr>
            <a:spLocks noChangeArrowheads="1"/>
          </p:cNvSpPr>
          <p:nvPr/>
        </p:nvSpPr>
        <p:spPr bwMode="auto">
          <a:xfrm>
            <a:off x="2771775" y="4724400"/>
            <a:ext cx="4824413"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Char char="•"/>
            </a:pPr>
            <a:endParaRPr lang="en-GB" altLang="en-US"/>
          </a:p>
        </p:txBody>
      </p:sp>
      <p:graphicFrame>
        <p:nvGraphicFramePr>
          <p:cNvPr id="11" name="Diagram 10">
            <a:extLst>
              <a:ext uri="{FF2B5EF4-FFF2-40B4-BE49-F238E27FC236}">
                <a16:creationId xmlns:a16="http://schemas.microsoft.com/office/drawing/2014/main" id="{E324FC3B-CA37-419B-9012-B418FE8A6547}"/>
              </a:ext>
            </a:extLst>
          </p:cNvPr>
          <p:cNvGraphicFramePr/>
          <p:nvPr/>
        </p:nvGraphicFramePr>
        <p:xfrm>
          <a:off x="539552" y="980728"/>
          <a:ext cx="8259422"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graphicEl>
                                              <a:dgm id="{8293AFDA-AA16-436A-830C-E495CE055F2B}"/>
                                            </p:graphicEl>
                                          </p:spTgt>
                                        </p:tgtEl>
                                        <p:attrNameLst>
                                          <p:attrName>style.visibility</p:attrName>
                                        </p:attrNameLst>
                                      </p:cBhvr>
                                      <p:to>
                                        <p:strVal val="visible"/>
                                      </p:to>
                                    </p:set>
                                    <p:animEffect transition="in" filter="fade">
                                      <p:cBhvr>
                                        <p:cTn id="7" dur="1000"/>
                                        <p:tgtEl>
                                          <p:spTgt spid="11">
                                            <p:graphicEl>
                                              <a:dgm id="{8293AFDA-AA16-436A-830C-E495CE055F2B}"/>
                                            </p:graphicEl>
                                          </p:spTgt>
                                        </p:tgtEl>
                                      </p:cBhvr>
                                    </p:animEffect>
                                    <p:anim calcmode="lin" valueType="num">
                                      <p:cBhvr>
                                        <p:cTn id="8" dur="1000" fill="hold"/>
                                        <p:tgtEl>
                                          <p:spTgt spid="11">
                                            <p:graphicEl>
                                              <a:dgm id="{8293AFDA-AA16-436A-830C-E495CE055F2B}"/>
                                            </p:graphicEl>
                                          </p:spTgt>
                                        </p:tgtEl>
                                        <p:attrNameLst>
                                          <p:attrName>ppt_x</p:attrName>
                                        </p:attrNameLst>
                                      </p:cBhvr>
                                      <p:tavLst>
                                        <p:tav tm="0">
                                          <p:val>
                                            <p:strVal val="#ppt_x"/>
                                          </p:val>
                                        </p:tav>
                                        <p:tav tm="100000">
                                          <p:val>
                                            <p:strVal val="#ppt_x"/>
                                          </p:val>
                                        </p:tav>
                                      </p:tavLst>
                                    </p:anim>
                                    <p:anim calcmode="lin" valueType="num">
                                      <p:cBhvr>
                                        <p:cTn id="9" dur="1000" fill="hold"/>
                                        <p:tgtEl>
                                          <p:spTgt spid="11">
                                            <p:graphicEl>
                                              <a:dgm id="{8293AFDA-AA16-436A-830C-E495CE055F2B}"/>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graphicEl>
                                              <a:dgm id="{0721BBD2-2B34-4268-A3CB-F590C6FD61D5}"/>
                                            </p:graphicEl>
                                          </p:spTgt>
                                        </p:tgtEl>
                                        <p:attrNameLst>
                                          <p:attrName>style.visibility</p:attrName>
                                        </p:attrNameLst>
                                      </p:cBhvr>
                                      <p:to>
                                        <p:strVal val="visible"/>
                                      </p:to>
                                    </p:set>
                                    <p:animEffect transition="in" filter="fade">
                                      <p:cBhvr>
                                        <p:cTn id="14" dur="1000"/>
                                        <p:tgtEl>
                                          <p:spTgt spid="11">
                                            <p:graphicEl>
                                              <a:dgm id="{0721BBD2-2B34-4268-A3CB-F590C6FD61D5}"/>
                                            </p:graphicEl>
                                          </p:spTgt>
                                        </p:tgtEl>
                                      </p:cBhvr>
                                    </p:animEffect>
                                    <p:anim calcmode="lin" valueType="num">
                                      <p:cBhvr>
                                        <p:cTn id="15" dur="1000" fill="hold"/>
                                        <p:tgtEl>
                                          <p:spTgt spid="11">
                                            <p:graphicEl>
                                              <a:dgm id="{0721BBD2-2B34-4268-A3CB-F590C6FD61D5}"/>
                                            </p:graphicEl>
                                          </p:spTgt>
                                        </p:tgtEl>
                                        <p:attrNameLst>
                                          <p:attrName>ppt_x</p:attrName>
                                        </p:attrNameLst>
                                      </p:cBhvr>
                                      <p:tavLst>
                                        <p:tav tm="0">
                                          <p:val>
                                            <p:strVal val="#ppt_x"/>
                                          </p:val>
                                        </p:tav>
                                        <p:tav tm="100000">
                                          <p:val>
                                            <p:strVal val="#ppt_x"/>
                                          </p:val>
                                        </p:tav>
                                      </p:tavLst>
                                    </p:anim>
                                    <p:anim calcmode="lin" valueType="num">
                                      <p:cBhvr>
                                        <p:cTn id="16" dur="1000" fill="hold"/>
                                        <p:tgtEl>
                                          <p:spTgt spid="11">
                                            <p:graphicEl>
                                              <a:dgm id="{0721BBD2-2B34-4268-A3CB-F590C6FD61D5}"/>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graphicEl>
                                              <a:dgm id="{B8340DC6-1CD7-45D9-ACAE-B8A3F491B2C4}"/>
                                            </p:graphicEl>
                                          </p:spTgt>
                                        </p:tgtEl>
                                        <p:attrNameLst>
                                          <p:attrName>style.visibility</p:attrName>
                                        </p:attrNameLst>
                                      </p:cBhvr>
                                      <p:to>
                                        <p:strVal val="visible"/>
                                      </p:to>
                                    </p:set>
                                    <p:animEffect transition="in" filter="fade">
                                      <p:cBhvr>
                                        <p:cTn id="21" dur="1000"/>
                                        <p:tgtEl>
                                          <p:spTgt spid="11">
                                            <p:graphicEl>
                                              <a:dgm id="{B8340DC6-1CD7-45D9-ACAE-B8A3F491B2C4}"/>
                                            </p:graphicEl>
                                          </p:spTgt>
                                        </p:tgtEl>
                                      </p:cBhvr>
                                    </p:animEffect>
                                    <p:anim calcmode="lin" valueType="num">
                                      <p:cBhvr>
                                        <p:cTn id="22" dur="1000" fill="hold"/>
                                        <p:tgtEl>
                                          <p:spTgt spid="11">
                                            <p:graphicEl>
                                              <a:dgm id="{B8340DC6-1CD7-45D9-ACAE-B8A3F491B2C4}"/>
                                            </p:graphicEl>
                                          </p:spTgt>
                                        </p:tgtEl>
                                        <p:attrNameLst>
                                          <p:attrName>ppt_x</p:attrName>
                                        </p:attrNameLst>
                                      </p:cBhvr>
                                      <p:tavLst>
                                        <p:tav tm="0">
                                          <p:val>
                                            <p:strVal val="#ppt_x"/>
                                          </p:val>
                                        </p:tav>
                                        <p:tav tm="100000">
                                          <p:val>
                                            <p:strVal val="#ppt_x"/>
                                          </p:val>
                                        </p:tav>
                                      </p:tavLst>
                                    </p:anim>
                                    <p:anim calcmode="lin" valueType="num">
                                      <p:cBhvr>
                                        <p:cTn id="23" dur="1000" fill="hold"/>
                                        <p:tgtEl>
                                          <p:spTgt spid="11">
                                            <p:graphicEl>
                                              <a:dgm id="{B8340DC6-1CD7-45D9-ACAE-B8A3F491B2C4}"/>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graphicEl>
                                              <a:dgm id="{11429D7D-885A-40A2-9FE8-07C465700F2C}"/>
                                            </p:graphicEl>
                                          </p:spTgt>
                                        </p:tgtEl>
                                        <p:attrNameLst>
                                          <p:attrName>style.visibility</p:attrName>
                                        </p:attrNameLst>
                                      </p:cBhvr>
                                      <p:to>
                                        <p:strVal val="visible"/>
                                      </p:to>
                                    </p:set>
                                    <p:animEffect transition="in" filter="fade">
                                      <p:cBhvr>
                                        <p:cTn id="28" dur="1000"/>
                                        <p:tgtEl>
                                          <p:spTgt spid="11">
                                            <p:graphicEl>
                                              <a:dgm id="{11429D7D-885A-40A2-9FE8-07C465700F2C}"/>
                                            </p:graphicEl>
                                          </p:spTgt>
                                        </p:tgtEl>
                                      </p:cBhvr>
                                    </p:animEffect>
                                    <p:anim calcmode="lin" valueType="num">
                                      <p:cBhvr>
                                        <p:cTn id="29" dur="1000" fill="hold"/>
                                        <p:tgtEl>
                                          <p:spTgt spid="11">
                                            <p:graphicEl>
                                              <a:dgm id="{11429D7D-885A-40A2-9FE8-07C465700F2C}"/>
                                            </p:graphicEl>
                                          </p:spTgt>
                                        </p:tgtEl>
                                        <p:attrNameLst>
                                          <p:attrName>ppt_x</p:attrName>
                                        </p:attrNameLst>
                                      </p:cBhvr>
                                      <p:tavLst>
                                        <p:tav tm="0">
                                          <p:val>
                                            <p:strVal val="#ppt_x"/>
                                          </p:val>
                                        </p:tav>
                                        <p:tav tm="100000">
                                          <p:val>
                                            <p:strVal val="#ppt_x"/>
                                          </p:val>
                                        </p:tav>
                                      </p:tavLst>
                                    </p:anim>
                                    <p:anim calcmode="lin" valueType="num">
                                      <p:cBhvr>
                                        <p:cTn id="30" dur="1000" fill="hold"/>
                                        <p:tgtEl>
                                          <p:spTgt spid="11">
                                            <p:graphicEl>
                                              <a:dgm id="{11429D7D-885A-40A2-9FE8-07C465700F2C}"/>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graphicEl>
                                              <a:dgm id="{B45F9AD0-4698-4120-A452-A54B2E6C40C8}"/>
                                            </p:graphicEl>
                                          </p:spTgt>
                                        </p:tgtEl>
                                        <p:attrNameLst>
                                          <p:attrName>style.visibility</p:attrName>
                                        </p:attrNameLst>
                                      </p:cBhvr>
                                      <p:to>
                                        <p:strVal val="visible"/>
                                      </p:to>
                                    </p:set>
                                    <p:animEffect transition="in" filter="fade">
                                      <p:cBhvr>
                                        <p:cTn id="35" dur="1000"/>
                                        <p:tgtEl>
                                          <p:spTgt spid="11">
                                            <p:graphicEl>
                                              <a:dgm id="{B45F9AD0-4698-4120-A452-A54B2E6C40C8}"/>
                                            </p:graphicEl>
                                          </p:spTgt>
                                        </p:tgtEl>
                                      </p:cBhvr>
                                    </p:animEffect>
                                    <p:anim calcmode="lin" valueType="num">
                                      <p:cBhvr>
                                        <p:cTn id="36" dur="1000" fill="hold"/>
                                        <p:tgtEl>
                                          <p:spTgt spid="11">
                                            <p:graphicEl>
                                              <a:dgm id="{B45F9AD0-4698-4120-A452-A54B2E6C40C8}"/>
                                            </p:graphicEl>
                                          </p:spTgt>
                                        </p:tgtEl>
                                        <p:attrNameLst>
                                          <p:attrName>ppt_x</p:attrName>
                                        </p:attrNameLst>
                                      </p:cBhvr>
                                      <p:tavLst>
                                        <p:tav tm="0">
                                          <p:val>
                                            <p:strVal val="#ppt_x"/>
                                          </p:val>
                                        </p:tav>
                                        <p:tav tm="100000">
                                          <p:val>
                                            <p:strVal val="#ppt_x"/>
                                          </p:val>
                                        </p:tav>
                                      </p:tavLst>
                                    </p:anim>
                                    <p:anim calcmode="lin" valueType="num">
                                      <p:cBhvr>
                                        <p:cTn id="37" dur="1000" fill="hold"/>
                                        <p:tgtEl>
                                          <p:spTgt spid="11">
                                            <p:graphicEl>
                                              <a:dgm id="{B45F9AD0-4698-4120-A452-A54B2E6C40C8}"/>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graphicEl>
                                              <a:dgm id="{7F6ABAE9-1FBF-4332-8173-BD47E7B55169}"/>
                                            </p:graphicEl>
                                          </p:spTgt>
                                        </p:tgtEl>
                                        <p:attrNameLst>
                                          <p:attrName>style.visibility</p:attrName>
                                        </p:attrNameLst>
                                      </p:cBhvr>
                                      <p:to>
                                        <p:strVal val="visible"/>
                                      </p:to>
                                    </p:set>
                                    <p:animEffect transition="in" filter="fade">
                                      <p:cBhvr>
                                        <p:cTn id="42" dur="1000"/>
                                        <p:tgtEl>
                                          <p:spTgt spid="11">
                                            <p:graphicEl>
                                              <a:dgm id="{7F6ABAE9-1FBF-4332-8173-BD47E7B55169}"/>
                                            </p:graphicEl>
                                          </p:spTgt>
                                        </p:tgtEl>
                                      </p:cBhvr>
                                    </p:animEffect>
                                    <p:anim calcmode="lin" valueType="num">
                                      <p:cBhvr>
                                        <p:cTn id="43" dur="1000" fill="hold"/>
                                        <p:tgtEl>
                                          <p:spTgt spid="11">
                                            <p:graphicEl>
                                              <a:dgm id="{7F6ABAE9-1FBF-4332-8173-BD47E7B55169}"/>
                                            </p:graphicEl>
                                          </p:spTgt>
                                        </p:tgtEl>
                                        <p:attrNameLst>
                                          <p:attrName>ppt_x</p:attrName>
                                        </p:attrNameLst>
                                      </p:cBhvr>
                                      <p:tavLst>
                                        <p:tav tm="0">
                                          <p:val>
                                            <p:strVal val="#ppt_x"/>
                                          </p:val>
                                        </p:tav>
                                        <p:tav tm="100000">
                                          <p:val>
                                            <p:strVal val="#ppt_x"/>
                                          </p:val>
                                        </p:tav>
                                      </p:tavLst>
                                    </p:anim>
                                    <p:anim calcmode="lin" valueType="num">
                                      <p:cBhvr>
                                        <p:cTn id="44" dur="1000" fill="hold"/>
                                        <p:tgtEl>
                                          <p:spTgt spid="11">
                                            <p:graphicEl>
                                              <a:dgm id="{7F6ABAE9-1FBF-4332-8173-BD47E7B5516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D3DFD39C-7701-4367-8714-B65B5F3B17E0}"/>
              </a:ext>
            </a:extLst>
          </p:cNvPr>
          <p:cNvSpPr txBox="1">
            <a:spLocks noChangeArrowheads="1"/>
          </p:cNvSpPr>
          <p:nvPr/>
        </p:nvSpPr>
        <p:spPr>
          <a:xfrm>
            <a:off x="855663" y="134938"/>
            <a:ext cx="8069262" cy="555625"/>
          </a:xfrm>
        </p:spPr>
        <p:txBody>
          <a:bodyPr lIns="90360" tIns="44280" rIns="90360" bIns="44280" anchor="b">
            <a:spAutoFit/>
          </a:bodyPr>
          <a:lstStyle/>
          <a:p>
            <a:pPr algn="ct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200" kern="0" dirty="0">
                <a:solidFill>
                  <a:schemeClr val="bg1"/>
                </a:solidFill>
                <a:effectLst>
                  <a:outerShdw blurRad="38100" dist="38100" dir="2700000" algn="tl">
                    <a:srgbClr val="C0C0C0"/>
                  </a:outerShdw>
                </a:effectLst>
                <a:latin typeface="+mj-lt"/>
                <a:ea typeface="+mj-ea"/>
                <a:cs typeface="+mj-cs"/>
              </a:rPr>
              <a:t>Main Documentation – CDM 2015</a:t>
            </a:r>
          </a:p>
        </p:txBody>
      </p:sp>
      <p:graphicFrame>
        <p:nvGraphicFramePr>
          <p:cNvPr id="5" name="Content Placeholder 2">
            <a:extLst>
              <a:ext uri="{FF2B5EF4-FFF2-40B4-BE49-F238E27FC236}">
                <a16:creationId xmlns:a16="http://schemas.microsoft.com/office/drawing/2014/main" id="{4FD5E75B-482D-4F6E-81A4-0BC336A88BE5}"/>
              </a:ext>
            </a:extLst>
          </p:cNvPr>
          <p:cNvGraphicFramePr>
            <a:graphicFrameLocks/>
          </p:cNvGraphicFramePr>
          <p:nvPr/>
        </p:nvGraphicFramePr>
        <p:xfrm>
          <a:off x="1259632" y="1916832"/>
          <a:ext cx="6981403"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A4BAF173-E05E-4A93-A126-BD11D623AD12}"/>
              </a:ext>
            </a:extLst>
          </p:cNvPr>
          <p:cNvSpPr/>
          <p:nvPr/>
        </p:nvSpPr>
        <p:spPr>
          <a:xfrm>
            <a:off x="323850" y="1073150"/>
            <a:ext cx="7056438" cy="830263"/>
          </a:xfrm>
          <a:prstGeom prst="rect">
            <a:avLst/>
          </a:prstGeom>
        </p:spPr>
        <p:txBody>
          <a:bodyPr>
            <a:spAutoFit/>
          </a:bodyPr>
          <a:lstStyle/>
          <a:p>
            <a:pPr>
              <a:defRPr/>
            </a:pPr>
            <a:r>
              <a:rPr lang="en-GB" sz="2400" dirty="0">
                <a:solidFill>
                  <a:schemeClr val="accent1">
                    <a:lumMod val="50000"/>
                  </a:schemeClr>
                </a:solidFill>
              </a:rPr>
              <a:t>PAS 91:2013 + A1:2017 * (Pre-qualification Questionnaires)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graphicEl>
                                              <a:dgm id="{93BC8B64-16FF-4C58-8E48-7083DFCD287B}"/>
                                            </p:graphicEl>
                                          </p:spTgt>
                                        </p:tgtEl>
                                        <p:attrNameLst>
                                          <p:attrName>style.visibility</p:attrName>
                                        </p:attrNameLst>
                                      </p:cBhvr>
                                      <p:to>
                                        <p:strVal val="visible"/>
                                      </p:to>
                                    </p:set>
                                    <p:animEffect transition="in" filter="fade">
                                      <p:cBhvr>
                                        <p:cTn id="12" dur="1000"/>
                                        <p:tgtEl>
                                          <p:spTgt spid="5">
                                            <p:graphicEl>
                                              <a:dgm id="{93BC8B64-16FF-4C58-8E48-7083DFCD287B}"/>
                                            </p:graphicEl>
                                          </p:spTgt>
                                        </p:tgtEl>
                                      </p:cBhvr>
                                    </p:animEffect>
                                    <p:anim calcmode="lin" valueType="num">
                                      <p:cBhvr>
                                        <p:cTn id="13" dur="1000" fill="hold"/>
                                        <p:tgtEl>
                                          <p:spTgt spid="5">
                                            <p:graphicEl>
                                              <a:dgm id="{93BC8B64-16FF-4C58-8E48-7083DFCD287B}"/>
                                            </p:graphicEl>
                                          </p:spTgt>
                                        </p:tgtEl>
                                        <p:attrNameLst>
                                          <p:attrName>ppt_x</p:attrName>
                                        </p:attrNameLst>
                                      </p:cBhvr>
                                      <p:tavLst>
                                        <p:tav tm="0">
                                          <p:val>
                                            <p:strVal val="#ppt_x"/>
                                          </p:val>
                                        </p:tav>
                                        <p:tav tm="100000">
                                          <p:val>
                                            <p:strVal val="#ppt_x"/>
                                          </p:val>
                                        </p:tav>
                                      </p:tavLst>
                                    </p:anim>
                                    <p:anim calcmode="lin" valueType="num">
                                      <p:cBhvr>
                                        <p:cTn id="14" dur="1000" fill="hold"/>
                                        <p:tgtEl>
                                          <p:spTgt spid="5">
                                            <p:graphicEl>
                                              <a:dgm id="{93BC8B64-16FF-4C58-8E48-7083DFCD287B}"/>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graphicEl>
                                              <a:dgm id="{CE0FD93B-DAC6-4864-8437-BD859DD186D2}"/>
                                            </p:graphicEl>
                                          </p:spTgt>
                                        </p:tgtEl>
                                        <p:attrNameLst>
                                          <p:attrName>style.visibility</p:attrName>
                                        </p:attrNameLst>
                                      </p:cBhvr>
                                      <p:to>
                                        <p:strVal val="visible"/>
                                      </p:to>
                                    </p:set>
                                    <p:animEffect transition="in" filter="fade">
                                      <p:cBhvr>
                                        <p:cTn id="19" dur="1000"/>
                                        <p:tgtEl>
                                          <p:spTgt spid="5">
                                            <p:graphicEl>
                                              <a:dgm id="{CE0FD93B-DAC6-4864-8437-BD859DD186D2}"/>
                                            </p:graphicEl>
                                          </p:spTgt>
                                        </p:tgtEl>
                                      </p:cBhvr>
                                    </p:animEffect>
                                    <p:anim calcmode="lin" valueType="num">
                                      <p:cBhvr>
                                        <p:cTn id="20" dur="1000" fill="hold"/>
                                        <p:tgtEl>
                                          <p:spTgt spid="5">
                                            <p:graphicEl>
                                              <a:dgm id="{CE0FD93B-DAC6-4864-8437-BD859DD186D2}"/>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CE0FD93B-DAC6-4864-8437-BD859DD186D2}"/>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graphicEl>
                                              <a:dgm id="{F39F0C04-3173-4702-9187-FDD38AB014E4}"/>
                                            </p:graphicEl>
                                          </p:spTgt>
                                        </p:tgtEl>
                                        <p:attrNameLst>
                                          <p:attrName>style.visibility</p:attrName>
                                        </p:attrNameLst>
                                      </p:cBhvr>
                                      <p:to>
                                        <p:strVal val="visible"/>
                                      </p:to>
                                    </p:set>
                                    <p:animEffect transition="in" filter="fade">
                                      <p:cBhvr>
                                        <p:cTn id="26" dur="1000"/>
                                        <p:tgtEl>
                                          <p:spTgt spid="5">
                                            <p:graphicEl>
                                              <a:dgm id="{F39F0C04-3173-4702-9187-FDD38AB014E4}"/>
                                            </p:graphicEl>
                                          </p:spTgt>
                                        </p:tgtEl>
                                      </p:cBhvr>
                                    </p:animEffect>
                                    <p:anim calcmode="lin" valueType="num">
                                      <p:cBhvr>
                                        <p:cTn id="27" dur="1000" fill="hold"/>
                                        <p:tgtEl>
                                          <p:spTgt spid="5">
                                            <p:graphicEl>
                                              <a:dgm id="{F39F0C04-3173-4702-9187-FDD38AB014E4}"/>
                                            </p:graphicEl>
                                          </p:spTgt>
                                        </p:tgtEl>
                                        <p:attrNameLst>
                                          <p:attrName>ppt_x</p:attrName>
                                        </p:attrNameLst>
                                      </p:cBhvr>
                                      <p:tavLst>
                                        <p:tav tm="0">
                                          <p:val>
                                            <p:strVal val="#ppt_x"/>
                                          </p:val>
                                        </p:tav>
                                        <p:tav tm="100000">
                                          <p:val>
                                            <p:strVal val="#ppt_x"/>
                                          </p:val>
                                        </p:tav>
                                      </p:tavLst>
                                    </p:anim>
                                    <p:anim calcmode="lin" valueType="num">
                                      <p:cBhvr>
                                        <p:cTn id="28" dur="1000" fill="hold"/>
                                        <p:tgtEl>
                                          <p:spTgt spid="5">
                                            <p:graphicEl>
                                              <a:dgm id="{F39F0C04-3173-4702-9187-FDD38AB014E4}"/>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graphicEl>
                                              <a:dgm id="{09619139-BA7D-4948-B07D-6006D4326177}"/>
                                            </p:graphicEl>
                                          </p:spTgt>
                                        </p:tgtEl>
                                        <p:attrNameLst>
                                          <p:attrName>style.visibility</p:attrName>
                                        </p:attrNameLst>
                                      </p:cBhvr>
                                      <p:to>
                                        <p:strVal val="visible"/>
                                      </p:to>
                                    </p:set>
                                    <p:animEffect transition="in" filter="fade">
                                      <p:cBhvr>
                                        <p:cTn id="33" dur="1000"/>
                                        <p:tgtEl>
                                          <p:spTgt spid="5">
                                            <p:graphicEl>
                                              <a:dgm id="{09619139-BA7D-4948-B07D-6006D4326177}"/>
                                            </p:graphicEl>
                                          </p:spTgt>
                                        </p:tgtEl>
                                      </p:cBhvr>
                                    </p:animEffect>
                                    <p:anim calcmode="lin" valueType="num">
                                      <p:cBhvr>
                                        <p:cTn id="34" dur="1000" fill="hold"/>
                                        <p:tgtEl>
                                          <p:spTgt spid="5">
                                            <p:graphicEl>
                                              <a:dgm id="{09619139-BA7D-4948-B07D-6006D4326177}"/>
                                            </p:graphicEl>
                                          </p:spTgt>
                                        </p:tgtEl>
                                        <p:attrNameLst>
                                          <p:attrName>ppt_x</p:attrName>
                                        </p:attrNameLst>
                                      </p:cBhvr>
                                      <p:tavLst>
                                        <p:tav tm="0">
                                          <p:val>
                                            <p:strVal val="#ppt_x"/>
                                          </p:val>
                                        </p:tav>
                                        <p:tav tm="100000">
                                          <p:val>
                                            <p:strVal val="#ppt_x"/>
                                          </p:val>
                                        </p:tav>
                                      </p:tavLst>
                                    </p:anim>
                                    <p:anim calcmode="lin" valueType="num">
                                      <p:cBhvr>
                                        <p:cTn id="35" dur="1000" fill="hold"/>
                                        <p:tgtEl>
                                          <p:spTgt spid="5">
                                            <p:graphicEl>
                                              <a:dgm id="{09619139-BA7D-4948-B07D-6006D4326177}"/>
                                            </p:graphic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graphicEl>
                                              <a:dgm id="{8440962C-741C-4EB6-A766-2183FFD4A91E}"/>
                                            </p:graphicEl>
                                          </p:spTgt>
                                        </p:tgtEl>
                                        <p:attrNameLst>
                                          <p:attrName>style.visibility</p:attrName>
                                        </p:attrNameLst>
                                      </p:cBhvr>
                                      <p:to>
                                        <p:strVal val="visible"/>
                                      </p:to>
                                    </p:set>
                                    <p:animEffect transition="in" filter="fade">
                                      <p:cBhvr>
                                        <p:cTn id="40" dur="1000"/>
                                        <p:tgtEl>
                                          <p:spTgt spid="5">
                                            <p:graphicEl>
                                              <a:dgm id="{8440962C-741C-4EB6-A766-2183FFD4A91E}"/>
                                            </p:graphicEl>
                                          </p:spTgt>
                                        </p:tgtEl>
                                      </p:cBhvr>
                                    </p:animEffect>
                                    <p:anim calcmode="lin" valueType="num">
                                      <p:cBhvr>
                                        <p:cTn id="41" dur="1000" fill="hold"/>
                                        <p:tgtEl>
                                          <p:spTgt spid="5">
                                            <p:graphicEl>
                                              <a:dgm id="{8440962C-741C-4EB6-A766-2183FFD4A91E}"/>
                                            </p:graphicEl>
                                          </p:spTgt>
                                        </p:tgtEl>
                                        <p:attrNameLst>
                                          <p:attrName>ppt_x</p:attrName>
                                        </p:attrNameLst>
                                      </p:cBhvr>
                                      <p:tavLst>
                                        <p:tav tm="0">
                                          <p:val>
                                            <p:strVal val="#ppt_x"/>
                                          </p:val>
                                        </p:tav>
                                        <p:tav tm="100000">
                                          <p:val>
                                            <p:strVal val="#ppt_x"/>
                                          </p:val>
                                        </p:tav>
                                      </p:tavLst>
                                    </p:anim>
                                    <p:anim calcmode="lin" valueType="num">
                                      <p:cBhvr>
                                        <p:cTn id="42" dur="1000" fill="hold"/>
                                        <p:tgtEl>
                                          <p:spTgt spid="5">
                                            <p:graphicEl>
                                              <a:dgm id="{8440962C-741C-4EB6-A766-2183FFD4A91E}"/>
                                            </p:graphic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5">
                                            <p:graphicEl>
                                              <a:dgm id="{116F7DEB-402F-46D8-A438-04230D059683}"/>
                                            </p:graphicEl>
                                          </p:spTgt>
                                        </p:tgtEl>
                                        <p:attrNameLst>
                                          <p:attrName>style.visibility</p:attrName>
                                        </p:attrNameLst>
                                      </p:cBhvr>
                                      <p:to>
                                        <p:strVal val="visible"/>
                                      </p:to>
                                    </p:set>
                                    <p:animEffect transition="in" filter="fade">
                                      <p:cBhvr>
                                        <p:cTn id="47" dur="1000"/>
                                        <p:tgtEl>
                                          <p:spTgt spid="5">
                                            <p:graphicEl>
                                              <a:dgm id="{116F7DEB-402F-46D8-A438-04230D059683}"/>
                                            </p:graphicEl>
                                          </p:spTgt>
                                        </p:tgtEl>
                                      </p:cBhvr>
                                    </p:animEffect>
                                    <p:anim calcmode="lin" valueType="num">
                                      <p:cBhvr>
                                        <p:cTn id="48" dur="1000" fill="hold"/>
                                        <p:tgtEl>
                                          <p:spTgt spid="5">
                                            <p:graphicEl>
                                              <a:dgm id="{116F7DEB-402F-46D8-A438-04230D059683}"/>
                                            </p:graphicEl>
                                          </p:spTgt>
                                        </p:tgtEl>
                                        <p:attrNameLst>
                                          <p:attrName>ppt_x</p:attrName>
                                        </p:attrNameLst>
                                      </p:cBhvr>
                                      <p:tavLst>
                                        <p:tav tm="0">
                                          <p:val>
                                            <p:strVal val="#ppt_x"/>
                                          </p:val>
                                        </p:tav>
                                        <p:tav tm="100000">
                                          <p:val>
                                            <p:strVal val="#ppt_x"/>
                                          </p:val>
                                        </p:tav>
                                      </p:tavLst>
                                    </p:anim>
                                    <p:anim calcmode="lin" valueType="num">
                                      <p:cBhvr>
                                        <p:cTn id="49" dur="1000" fill="hold"/>
                                        <p:tgtEl>
                                          <p:spTgt spid="5">
                                            <p:graphicEl>
                                              <a:dgm id="{116F7DEB-402F-46D8-A438-04230D059683}"/>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5">
                                            <p:graphicEl>
                                              <a:dgm id="{CCE8DCA3-E36C-4D89-95AC-5454863973CF}"/>
                                            </p:graphicEl>
                                          </p:spTgt>
                                        </p:tgtEl>
                                        <p:attrNameLst>
                                          <p:attrName>style.visibility</p:attrName>
                                        </p:attrNameLst>
                                      </p:cBhvr>
                                      <p:to>
                                        <p:strVal val="visible"/>
                                      </p:to>
                                    </p:set>
                                    <p:animEffect transition="in" filter="fade">
                                      <p:cBhvr>
                                        <p:cTn id="54" dur="1000"/>
                                        <p:tgtEl>
                                          <p:spTgt spid="5">
                                            <p:graphicEl>
                                              <a:dgm id="{CCE8DCA3-E36C-4D89-95AC-5454863973CF}"/>
                                            </p:graphicEl>
                                          </p:spTgt>
                                        </p:tgtEl>
                                      </p:cBhvr>
                                    </p:animEffect>
                                    <p:anim calcmode="lin" valueType="num">
                                      <p:cBhvr>
                                        <p:cTn id="55" dur="1000" fill="hold"/>
                                        <p:tgtEl>
                                          <p:spTgt spid="5">
                                            <p:graphicEl>
                                              <a:dgm id="{CCE8DCA3-E36C-4D89-95AC-5454863973CF}"/>
                                            </p:graphicEl>
                                          </p:spTgt>
                                        </p:tgtEl>
                                        <p:attrNameLst>
                                          <p:attrName>ppt_x</p:attrName>
                                        </p:attrNameLst>
                                      </p:cBhvr>
                                      <p:tavLst>
                                        <p:tav tm="0">
                                          <p:val>
                                            <p:strVal val="#ppt_x"/>
                                          </p:val>
                                        </p:tav>
                                        <p:tav tm="100000">
                                          <p:val>
                                            <p:strVal val="#ppt_x"/>
                                          </p:val>
                                        </p:tav>
                                      </p:tavLst>
                                    </p:anim>
                                    <p:anim calcmode="lin" valueType="num">
                                      <p:cBhvr>
                                        <p:cTn id="56" dur="1000" fill="hold"/>
                                        <p:tgtEl>
                                          <p:spTgt spid="5">
                                            <p:graphicEl>
                                              <a:dgm id="{CCE8DCA3-E36C-4D89-95AC-5454863973C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4">
            <a:extLst>
              <a:ext uri="{FF2B5EF4-FFF2-40B4-BE49-F238E27FC236}">
                <a16:creationId xmlns:a16="http://schemas.microsoft.com/office/drawing/2014/main" id="{6E64BE85-C47B-40A5-A1C1-0D3EECBA0567}"/>
              </a:ext>
            </a:extLst>
          </p:cNvPr>
          <p:cNvSpPr txBox="1">
            <a:spLocks noChangeArrowheads="1"/>
          </p:cNvSpPr>
          <p:nvPr/>
        </p:nvSpPr>
        <p:spPr bwMode="auto">
          <a:xfrm>
            <a:off x="1524000" y="5105400"/>
            <a:ext cx="655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CA" altLang="en-US" sz="2400">
              <a:latin typeface="Times New Roman" panose="02020603050405020304" pitchFamily="18" charset="0"/>
            </a:endParaRPr>
          </a:p>
        </p:txBody>
      </p:sp>
      <p:sp>
        <p:nvSpPr>
          <p:cNvPr id="6" name="Rectangle 1">
            <a:extLst>
              <a:ext uri="{FF2B5EF4-FFF2-40B4-BE49-F238E27FC236}">
                <a16:creationId xmlns:a16="http://schemas.microsoft.com/office/drawing/2014/main" id="{FD14E3D2-3E55-449B-80B6-23D1C67CE96B}"/>
              </a:ext>
            </a:extLst>
          </p:cNvPr>
          <p:cNvSpPr txBox="1">
            <a:spLocks noChangeArrowheads="1"/>
          </p:cNvSpPr>
          <p:nvPr/>
        </p:nvSpPr>
        <p:spPr>
          <a:xfrm>
            <a:off x="855663" y="134938"/>
            <a:ext cx="8069262" cy="557212"/>
          </a:xfrm>
        </p:spPr>
        <p:txBody>
          <a:bodyPr lIns="90360" tIns="44280" rIns="90360" bIns="44280" anchor="b">
            <a:spAutoFit/>
          </a:bodyPr>
          <a:lstStyle/>
          <a:p>
            <a:pPr algn="ct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200" kern="0" dirty="0">
                <a:solidFill>
                  <a:schemeClr val="bg1"/>
                </a:solidFill>
                <a:effectLst>
                  <a:outerShdw blurRad="38100" dist="38100" dir="2700000" algn="tl">
                    <a:srgbClr val="C0C0C0"/>
                  </a:outerShdw>
                </a:effectLst>
                <a:latin typeface="+mj-lt"/>
                <a:ea typeface="+mj-ea"/>
                <a:cs typeface="+mj-cs"/>
              </a:rPr>
              <a:t> Other Regulations Within CDM 2015</a:t>
            </a:r>
          </a:p>
        </p:txBody>
      </p:sp>
      <p:graphicFrame>
        <p:nvGraphicFramePr>
          <p:cNvPr id="5" name="Diagram 4">
            <a:extLst>
              <a:ext uri="{FF2B5EF4-FFF2-40B4-BE49-F238E27FC236}">
                <a16:creationId xmlns:a16="http://schemas.microsoft.com/office/drawing/2014/main" id="{E946E991-55A7-4D5F-B2D2-55CC2B2D303E}"/>
              </a:ext>
            </a:extLst>
          </p:cNvPr>
          <p:cNvGraphicFramePr/>
          <p:nvPr/>
        </p:nvGraphicFramePr>
        <p:xfrm>
          <a:off x="1524000" y="1691204"/>
          <a:ext cx="6553200" cy="4690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6EDBBB4A-A193-4803-A72C-1D0D9182D056}"/>
              </a:ext>
            </a:extLst>
          </p:cNvPr>
          <p:cNvSpPr/>
          <p:nvPr/>
        </p:nvSpPr>
        <p:spPr>
          <a:xfrm>
            <a:off x="611188" y="960438"/>
            <a:ext cx="7466012" cy="461962"/>
          </a:xfrm>
          <a:prstGeom prst="rect">
            <a:avLst/>
          </a:prstGeom>
        </p:spPr>
        <p:txBody>
          <a:bodyPr>
            <a:spAutoFit/>
          </a:bodyPr>
          <a:lstStyle/>
          <a:p>
            <a:pPr>
              <a:defRPr/>
            </a:pPr>
            <a:r>
              <a:rPr lang="en-GB" sz="2400" dirty="0">
                <a:solidFill>
                  <a:schemeClr val="accent1">
                    <a:lumMod val="50000"/>
                  </a:schemeClr>
                </a:solidFill>
              </a:rPr>
              <a:t>Other relevant regulations within CDM 2015 include</a:t>
            </a:r>
            <a:r>
              <a:rPr lang="en-GB" dirty="0"/>
              <a:t>:</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graphicEl>
                                              <a:dgm id="{2B913C92-DF0B-458E-9EC4-27E03639C9C0}"/>
                                            </p:graphicEl>
                                          </p:spTgt>
                                        </p:tgtEl>
                                        <p:attrNameLst>
                                          <p:attrName>style.visibility</p:attrName>
                                        </p:attrNameLst>
                                      </p:cBhvr>
                                      <p:to>
                                        <p:strVal val="visible"/>
                                      </p:to>
                                    </p:set>
                                    <p:animEffect transition="in" filter="fade">
                                      <p:cBhvr>
                                        <p:cTn id="12" dur="1000"/>
                                        <p:tgtEl>
                                          <p:spTgt spid="5">
                                            <p:graphicEl>
                                              <a:dgm id="{2B913C92-DF0B-458E-9EC4-27E03639C9C0}"/>
                                            </p:graphicEl>
                                          </p:spTgt>
                                        </p:tgtEl>
                                      </p:cBhvr>
                                    </p:animEffect>
                                    <p:anim calcmode="lin" valueType="num">
                                      <p:cBhvr>
                                        <p:cTn id="13" dur="1000" fill="hold"/>
                                        <p:tgtEl>
                                          <p:spTgt spid="5">
                                            <p:graphicEl>
                                              <a:dgm id="{2B913C92-DF0B-458E-9EC4-27E03639C9C0}"/>
                                            </p:graphicEl>
                                          </p:spTgt>
                                        </p:tgtEl>
                                        <p:attrNameLst>
                                          <p:attrName>ppt_x</p:attrName>
                                        </p:attrNameLst>
                                      </p:cBhvr>
                                      <p:tavLst>
                                        <p:tav tm="0">
                                          <p:val>
                                            <p:strVal val="#ppt_x"/>
                                          </p:val>
                                        </p:tav>
                                        <p:tav tm="100000">
                                          <p:val>
                                            <p:strVal val="#ppt_x"/>
                                          </p:val>
                                        </p:tav>
                                      </p:tavLst>
                                    </p:anim>
                                    <p:anim calcmode="lin" valueType="num">
                                      <p:cBhvr>
                                        <p:cTn id="14" dur="1000" fill="hold"/>
                                        <p:tgtEl>
                                          <p:spTgt spid="5">
                                            <p:graphicEl>
                                              <a:dgm id="{2B913C92-DF0B-458E-9EC4-27E03639C9C0}"/>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graphicEl>
                                              <a:dgm id="{6F115028-B01F-4367-8AE5-35AD75A69F3C}"/>
                                            </p:graphicEl>
                                          </p:spTgt>
                                        </p:tgtEl>
                                        <p:attrNameLst>
                                          <p:attrName>style.visibility</p:attrName>
                                        </p:attrNameLst>
                                      </p:cBhvr>
                                      <p:to>
                                        <p:strVal val="visible"/>
                                      </p:to>
                                    </p:set>
                                    <p:animEffect transition="in" filter="fade">
                                      <p:cBhvr>
                                        <p:cTn id="19" dur="1000"/>
                                        <p:tgtEl>
                                          <p:spTgt spid="5">
                                            <p:graphicEl>
                                              <a:dgm id="{6F115028-B01F-4367-8AE5-35AD75A69F3C}"/>
                                            </p:graphicEl>
                                          </p:spTgt>
                                        </p:tgtEl>
                                      </p:cBhvr>
                                    </p:animEffect>
                                    <p:anim calcmode="lin" valueType="num">
                                      <p:cBhvr>
                                        <p:cTn id="20" dur="1000" fill="hold"/>
                                        <p:tgtEl>
                                          <p:spTgt spid="5">
                                            <p:graphicEl>
                                              <a:dgm id="{6F115028-B01F-4367-8AE5-35AD75A69F3C}"/>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6F115028-B01F-4367-8AE5-35AD75A69F3C}"/>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graphicEl>
                                              <a:dgm id="{652A9937-4D4F-43D2-B3E5-68285BE5D04B}"/>
                                            </p:graphicEl>
                                          </p:spTgt>
                                        </p:tgtEl>
                                        <p:attrNameLst>
                                          <p:attrName>style.visibility</p:attrName>
                                        </p:attrNameLst>
                                      </p:cBhvr>
                                      <p:to>
                                        <p:strVal val="visible"/>
                                      </p:to>
                                    </p:set>
                                    <p:animEffect transition="in" filter="fade">
                                      <p:cBhvr>
                                        <p:cTn id="26" dur="1000"/>
                                        <p:tgtEl>
                                          <p:spTgt spid="5">
                                            <p:graphicEl>
                                              <a:dgm id="{652A9937-4D4F-43D2-B3E5-68285BE5D04B}"/>
                                            </p:graphicEl>
                                          </p:spTgt>
                                        </p:tgtEl>
                                      </p:cBhvr>
                                    </p:animEffect>
                                    <p:anim calcmode="lin" valueType="num">
                                      <p:cBhvr>
                                        <p:cTn id="27" dur="1000" fill="hold"/>
                                        <p:tgtEl>
                                          <p:spTgt spid="5">
                                            <p:graphicEl>
                                              <a:dgm id="{652A9937-4D4F-43D2-B3E5-68285BE5D04B}"/>
                                            </p:graphicEl>
                                          </p:spTgt>
                                        </p:tgtEl>
                                        <p:attrNameLst>
                                          <p:attrName>ppt_x</p:attrName>
                                        </p:attrNameLst>
                                      </p:cBhvr>
                                      <p:tavLst>
                                        <p:tav tm="0">
                                          <p:val>
                                            <p:strVal val="#ppt_x"/>
                                          </p:val>
                                        </p:tav>
                                        <p:tav tm="100000">
                                          <p:val>
                                            <p:strVal val="#ppt_x"/>
                                          </p:val>
                                        </p:tav>
                                      </p:tavLst>
                                    </p:anim>
                                    <p:anim calcmode="lin" valueType="num">
                                      <p:cBhvr>
                                        <p:cTn id="28" dur="1000" fill="hold"/>
                                        <p:tgtEl>
                                          <p:spTgt spid="5">
                                            <p:graphicEl>
                                              <a:dgm id="{652A9937-4D4F-43D2-B3E5-68285BE5D04B}"/>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graphicEl>
                                              <a:dgm id="{646BE874-5D9D-40D9-8C09-41D322CDF737}"/>
                                            </p:graphicEl>
                                          </p:spTgt>
                                        </p:tgtEl>
                                        <p:attrNameLst>
                                          <p:attrName>style.visibility</p:attrName>
                                        </p:attrNameLst>
                                      </p:cBhvr>
                                      <p:to>
                                        <p:strVal val="visible"/>
                                      </p:to>
                                    </p:set>
                                    <p:animEffect transition="in" filter="fade">
                                      <p:cBhvr>
                                        <p:cTn id="33" dur="1000"/>
                                        <p:tgtEl>
                                          <p:spTgt spid="5">
                                            <p:graphicEl>
                                              <a:dgm id="{646BE874-5D9D-40D9-8C09-41D322CDF737}"/>
                                            </p:graphicEl>
                                          </p:spTgt>
                                        </p:tgtEl>
                                      </p:cBhvr>
                                    </p:animEffect>
                                    <p:anim calcmode="lin" valueType="num">
                                      <p:cBhvr>
                                        <p:cTn id="34" dur="1000" fill="hold"/>
                                        <p:tgtEl>
                                          <p:spTgt spid="5">
                                            <p:graphicEl>
                                              <a:dgm id="{646BE874-5D9D-40D9-8C09-41D322CDF737}"/>
                                            </p:graphicEl>
                                          </p:spTgt>
                                        </p:tgtEl>
                                        <p:attrNameLst>
                                          <p:attrName>ppt_x</p:attrName>
                                        </p:attrNameLst>
                                      </p:cBhvr>
                                      <p:tavLst>
                                        <p:tav tm="0">
                                          <p:val>
                                            <p:strVal val="#ppt_x"/>
                                          </p:val>
                                        </p:tav>
                                        <p:tav tm="100000">
                                          <p:val>
                                            <p:strVal val="#ppt_x"/>
                                          </p:val>
                                        </p:tav>
                                      </p:tavLst>
                                    </p:anim>
                                    <p:anim calcmode="lin" valueType="num">
                                      <p:cBhvr>
                                        <p:cTn id="35" dur="1000" fill="hold"/>
                                        <p:tgtEl>
                                          <p:spTgt spid="5">
                                            <p:graphicEl>
                                              <a:dgm id="{646BE874-5D9D-40D9-8C09-41D322CDF737}"/>
                                            </p:graphic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graphicEl>
                                              <a:dgm id="{EA33EC4D-1972-43C0-9479-D88AFBE38571}"/>
                                            </p:graphicEl>
                                          </p:spTgt>
                                        </p:tgtEl>
                                        <p:attrNameLst>
                                          <p:attrName>style.visibility</p:attrName>
                                        </p:attrNameLst>
                                      </p:cBhvr>
                                      <p:to>
                                        <p:strVal val="visible"/>
                                      </p:to>
                                    </p:set>
                                    <p:animEffect transition="in" filter="fade">
                                      <p:cBhvr>
                                        <p:cTn id="40" dur="1000"/>
                                        <p:tgtEl>
                                          <p:spTgt spid="5">
                                            <p:graphicEl>
                                              <a:dgm id="{EA33EC4D-1972-43C0-9479-D88AFBE38571}"/>
                                            </p:graphicEl>
                                          </p:spTgt>
                                        </p:tgtEl>
                                      </p:cBhvr>
                                    </p:animEffect>
                                    <p:anim calcmode="lin" valueType="num">
                                      <p:cBhvr>
                                        <p:cTn id="41" dur="1000" fill="hold"/>
                                        <p:tgtEl>
                                          <p:spTgt spid="5">
                                            <p:graphicEl>
                                              <a:dgm id="{EA33EC4D-1972-43C0-9479-D88AFBE38571}"/>
                                            </p:graphicEl>
                                          </p:spTgt>
                                        </p:tgtEl>
                                        <p:attrNameLst>
                                          <p:attrName>ppt_x</p:attrName>
                                        </p:attrNameLst>
                                      </p:cBhvr>
                                      <p:tavLst>
                                        <p:tav tm="0">
                                          <p:val>
                                            <p:strVal val="#ppt_x"/>
                                          </p:val>
                                        </p:tav>
                                        <p:tav tm="100000">
                                          <p:val>
                                            <p:strVal val="#ppt_x"/>
                                          </p:val>
                                        </p:tav>
                                      </p:tavLst>
                                    </p:anim>
                                    <p:anim calcmode="lin" valueType="num">
                                      <p:cBhvr>
                                        <p:cTn id="42" dur="1000" fill="hold"/>
                                        <p:tgtEl>
                                          <p:spTgt spid="5">
                                            <p:graphicEl>
                                              <a:dgm id="{EA33EC4D-1972-43C0-9479-D88AFBE38571}"/>
                                            </p:graphic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5">
                                            <p:graphicEl>
                                              <a:dgm id="{1A1D09E8-175F-497A-B977-AB05D692D5C3}"/>
                                            </p:graphicEl>
                                          </p:spTgt>
                                        </p:tgtEl>
                                        <p:attrNameLst>
                                          <p:attrName>style.visibility</p:attrName>
                                        </p:attrNameLst>
                                      </p:cBhvr>
                                      <p:to>
                                        <p:strVal val="visible"/>
                                      </p:to>
                                    </p:set>
                                    <p:animEffect transition="in" filter="fade">
                                      <p:cBhvr>
                                        <p:cTn id="47" dur="1000"/>
                                        <p:tgtEl>
                                          <p:spTgt spid="5">
                                            <p:graphicEl>
                                              <a:dgm id="{1A1D09E8-175F-497A-B977-AB05D692D5C3}"/>
                                            </p:graphicEl>
                                          </p:spTgt>
                                        </p:tgtEl>
                                      </p:cBhvr>
                                    </p:animEffect>
                                    <p:anim calcmode="lin" valueType="num">
                                      <p:cBhvr>
                                        <p:cTn id="48" dur="1000" fill="hold"/>
                                        <p:tgtEl>
                                          <p:spTgt spid="5">
                                            <p:graphicEl>
                                              <a:dgm id="{1A1D09E8-175F-497A-B977-AB05D692D5C3}"/>
                                            </p:graphicEl>
                                          </p:spTgt>
                                        </p:tgtEl>
                                        <p:attrNameLst>
                                          <p:attrName>ppt_x</p:attrName>
                                        </p:attrNameLst>
                                      </p:cBhvr>
                                      <p:tavLst>
                                        <p:tav tm="0">
                                          <p:val>
                                            <p:strVal val="#ppt_x"/>
                                          </p:val>
                                        </p:tav>
                                        <p:tav tm="100000">
                                          <p:val>
                                            <p:strVal val="#ppt_x"/>
                                          </p:val>
                                        </p:tav>
                                      </p:tavLst>
                                    </p:anim>
                                    <p:anim calcmode="lin" valueType="num">
                                      <p:cBhvr>
                                        <p:cTn id="49" dur="1000" fill="hold"/>
                                        <p:tgtEl>
                                          <p:spTgt spid="5">
                                            <p:graphicEl>
                                              <a:dgm id="{1A1D09E8-175F-497A-B977-AB05D692D5C3}"/>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5">
                                            <p:graphicEl>
                                              <a:dgm id="{E4006422-B475-4CAF-9C7C-8A259D86E64E}"/>
                                            </p:graphicEl>
                                          </p:spTgt>
                                        </p:tgtEl>
                                        <p:attrNameLst>
                                          <p:attrName>style.visibility</p:attrName>
                                        </p:attrNameLst>
                                      </p:cBhvr>
                                      <p:to>
                                        <p:strVal val="visible"/>
                                      </p:to>
                                    </p:set>
                                    <p:animEffect transition="in" filter="fade">
                                      <p:cBhvr>
                                        <p:cTn id="54" dur="1000"/>
                                        <p:tgtEl>
                                          <p:spTgt spid="5">
                                            <p:graphicEl>
                                              <a:dgm id="{E4006422-B475-4CAF-9C7C-8A259D86E64E}"/>
                                            </p:graphicEl>
                                          </p:spTgt>
                                        </p:tgtEl>
                                      </p:cBhvr>
                                    </p:animEffect>
                                    <p:anim calcmode="lin" valueType="num">
                                      <p:cBhvr>
                                        <p:cTn id="55" dur="1000" fill="hold"/>
                                        <p:tgtEl>
                                          <p:spTgt spid="5">
                                            <p:graphicEl>
                                              <a:dgm id="{E4006422-B475-4CAF-9C7C-8A259D86E64E}"/>
                                            </p:graphicEl>
                                          </p:spTgt>
                                        </p:tgtEl>
                                        <p:attrNameLst>
                                          <p:attrName>ppt_x</p:attrName>
                                        </p:attrNameLst>
                                      </p:cBhvr>
                                      <p:tavLst>
                                        <p:tav tm="0">
                                          <p:val>
                                            <p:strVal val="#ppt_x"/>
                                          </p:val>
                                        </p:tav>
                                        <p:tav tm="100000">
                                          <p:val>
                                            <p:strVal val="#ppt_x"/>
                                          </p:val>
                                        </p:tav>
                                      </p:tavLst>
                                    </p:anim>
                                    <p:anim calcmode="lin" valueType="num">
                                      <p:cBhvr>
                                        <p:cTn id="56" dur="1000" fill="hold"/>
                                        <p:tgtEl>
                                          <p:spTgt spid="5">
                                            <p:graphicEl>
                                              <a:dgm id="{E4006422-B475-4CAF-9C7C-8A259D86E64E}"/>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5">
                                            <p:graphicEl>
                                              <a:dgm id="{FE0AC36B-7A87-4091-818F-AAD50564FE78}"/>
                                            </p:graphicEl>
                                          </p:spTgt>
                                        </p:tgtEl>
                                        <p:attrNameLst>
                                          <p:attrName>style.visibility</p:attrName>
                                        </p:attrNameLst>
                                      </p:cBhvr>
                                      <p:to>
                                        <p:strVal val="visible"/>
                                      </p:to>
                                    </p:set>
                                    <p:animEffect transition="in" filter="fade">
                                      <p:cBhvr>
                                        <p:cTn id="61" dur="1000"/>
                                        <p:tgtEl>
                                          <p:spTgt spid="5">
                                            <p:graphicEl>
                                              <a:dgm id="{FE0AC36B-7A87-4091-818F-AAD50564FE78}"/>
                                            </p:graphicEl>
                                          </p:spTgt>
                                        </p:tgtEl>
                                      </p:cBhvr>
                                    </p:animEffect>
                                    <p:anim calcmode="lin" valueType="num">
                                      <p:cBhvr>
                                        <p:cTn id="62" dur="1000" fill="hold"/>
                                        <p:tgtEl>
                                          <p:spTgt spid="5">
                                            <p:graphicEl>
                                              <a:dgm id="{FE0AC36B-7A87-4091-818F-AAD50564FE78}"/>
                                            </p:graphicEl>
                                          </p:spTgt>
                                        </p:tgtEl>
                                        <p:attrNameLst>
                                          <p:attrName>ppt_x</p:attrName>
                                        </p:attrNameLst>
                                      </p:cBhvr>
                                      <p:tavLst>
                                        <p:tav tm="0">
                                          <p:val>
                                            <p:strVal val="#ppt_x"/>
                                          </p:val>
                                        </p:tav>
                                        <p:tav tm="100000">
                                          <p:val>
                                            <p:strVal val="#ppt_x"/>
                                          </p:val>
                                        </p:tav>
                                      </p:tavLst>
                                    </p:anim>
                                    <p:anim calcmode="lin" valueType="num">
                                      <p:cBhvr>
                                        <p:cTn id="63" dur="1000" fill="hold"/>
                                        <p:tgtEl>
                                          <p:spTgt spid="5">
                                            <p:graphicEl>
                                              <a:dgm id="{FE0AC36B-7A87-4091-818F-AAD50564FE78}"/>
                                            </p:graphic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5">
                                            <p:graphicEl>
                                              <a:dgm id="{D78CAC74-9606-44F5-99C5-7131FA8733E5}"/>
                                            </p:graphicEl>
                                          </p:spTgt>
                                        </p:tgtEl>
                                        <p:attrNameLst>
                                          <p:attrName>style.visibility</p:attrName>
                                        </p:attrNameLst>
                                      </p:cBhvr>
                                      <p:to>
                                        <p:strVal val="visible"/>
                                      </p:to>
                                    </p:set>
                                    <p:animEffect transition="in" filter="fade">
                                      <p:cBhvr>
                                        <p:cTn id="68" dur="1000"/>
                                        <p:tgtEl>
                                          <p:spTgt spid="5">
                                            <p:graphicEl>
                                              <a:dgm id="{D78CAC74-9606-44F5-99C5-7131FA8733E5}"/>
                                            </p:graphicEl>
                                          </p:spTgt>
                                        </p:tgtEl>
                                      </p:cBhvr>
                                    </p:animEffect>
                                    <p:anim calcmode="lin" valueType="num">
                                      <p:cBhvr>
                                        <p:cTn id="69" dur="1000" fill="hold"/>
                                        <p:tgtEl>
                                          <p:spTgt spid="5">
                                            <p:graphicEl>
                                              <a:dgm id="{D78CAC74-9606-44F5-99C5-7131FA8733E5}"/>
                                            </p:graphicEl>
                                          </p:spTgt>
                                        </p:tgtEl>
                                        <p:attrNameLst>
                                          <p:attrName>ppt_x</p:attrName>
                                        </p:attrNameLst>
                                      </p:cBhvr>
                                      <p:tavLst>
                                        <p:tav tm="0">
                                          <p:val>
                                            <p:strVal val="#ppt_x"/>
                                          </p:val>
                                        </p:tav>
                                        <p:tav tm="100000">
                                          <p:val>
                                            <p:strVal val="#ppt_x"/>
                                          </p:val>
                                        </p:tav>
                                      </p:tavLst>
                                    </p:anim>
                                    <p:anim calcmode="lin" valueType="num">
                                      <p:cBhvr>
                                        <p:cTn id="70" dur="1000" fill="hold"/>
                                        <p:tgtEl>
                                          <p:spTgt spid="5">
                                            <p:graphicEl>
                                              <a:dgm id="{D78CAC74-9606-44F5-99C5-7131FA8733E5}"/>
                                            </p:graphic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5">
                                            <p:graphicEl>
                                              <a:dgm id="{05263BE3-ACDA-4A55-BAE7-2A5535D2FCD0}"/>
                                            </p:graphicEl>
                                          </p:spTgt>
                                        </p:tgtEl>
                                        <p:attrNameLst>
                                          <p:attrName>style.visibility</p:attrName>
                                        </p:attrNameLst>
                                      </p:cBhvr>
                                      <p:to>
                                        <p:strVal val="visible"/>
                                      </p:to>
                                    </p:set>
                                    <p:animEffect transition="in" filter="fade">
                                      <p:cBhvr>
                                        <p:cTn id="75" dur="1000"/>
                                        <p:tgtEl>
                                          <p:spTgt spid="5">
                                            <p:graphicEl>
                                              <a:dgm id="{05263BE3-ACDA-4A55-BAE7-2A5535D2FCD0}"/>
                                            </p:graphicEl>
                                          </p:spTgt>
                                        </p:tgtEl>
                                      </p:cBhvr>
                                    </p:animEffect>
                                    <p:anim calcmode="lin" valueType="num">
                                      <p:cBhvr>
                                        <p:cTn id="76" dur="1000" fill="hold"/>
                                        <p:tgtEl>
                                          <p:spTgt spid="5">
                                            <p:graphicEl>
                                              <a:dgm id="{05263BE3-ACDA-4A55-BAE7-2A5535D2FCD0}"/>
                                            </p:graphicEl>
                                          </p:spTgt>
                                        </p:tgtEl>
                                        <p:attrNameLst>
                                          <p:attrName>ppt_x</p:attrName>
                                        </p:attrNameLst>
                                      </p:cBhvr>
                                      <p:tavLst>
                                        <p:tav tm="0">
                                          <p:val>
                                            <p:strVal val="#ppt_x"/>
                                          </p:val>
                                        </p:tav>
                                        <p:tav tm="100000">
                                          <p:val>
                                            <p:strVal val="#ppt_x"/>
                                          </p:val>
                                        </p:tav>
                                      </p:tavLst>
                                    </p:anim>
                                    <p:anim calcmode="lin" valueType="num">
                                      <p:cBhvr>
                                        <p:cTn id="77" dur="1000" fill="hold"/>
                                        <p:tgtEl>
                                          <p:spTgt spid="5">
                                            <p:graphicEl>
                                              <a:dgm id="{05263BE3-ACDA-4A55-BAE7-2A5535D2FCD0}"/>
                                            </p:graphic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5">
                                            <p:graphicEl>
                                              <a:dgm id="{7C2AE27A-A336-4C4D-A5FB-611FA902180E}"/>
                                            </p:graphicEl>
                                          </p:spTgt>
                                        </p:tgtEl>
                                        <p:attrNameLst>
                                          <p:attrName>style.visibility</p:attrName>
                                        </p:attrNameLst>
                                      </p:cBhvr>
                                      <p:to>
                                        <p:strVal val="visible"/>
                                      </p:to>
                                    </p:set>
                                    <p:animEffect transition="in" filter="fade">
                                      <p:cBhvr>
                                        <p:cTn id="82" dur="1000"/>
                                        <p:tgtEl>
                                          <p:spTgt spid="5">
                                            <p:graphicEl>
                                              <a:dgm id="{7C2AE27A-A336-4C4D-A5FB-611FA902180E}"/>
                                            </p:graphicEl>
                                          </p:spTgt>
                                        </p:tgtEl>
                                      </p:cBhvr>
                                    </p:animEffect>
                                    <p:anim calcmode="lin" valueType="num">
                                      <p:cBhvr>
                                        <p:cTn id="83" dur="1000" fill="hold"/>
                                        <p:tgtEl>
                                          <p:spTgt spid="5">
                                            <p:graphicEl>
                                              <a:dgm id="{7C2AE27A-A336-4C4D-A5FB-611FA902180E}"/>
                                            </p:graphicEl>
                                          </p:spTgt>
                                        </p:tgtEl>
                                        <p:attrNameLst>
                                          <p:attrName>ppt_x</p:attrName>
                                        </p:attrNameLst>
                                      </p:cBhvr>
                                      <p:tavLst>
                                        <p:tav tm="0">
                                          <p:val>
                                            <p:strVal val="#ppt_x"/>
                                          </p:val>
                                        </p:tav>
                                        <p:tav tm="100000">
                                          <p:val>
                                            <p:strVal val="#ppt_x"/>
                                          </p:val>
                                        </p:tav>
                                      </p:tavLst>
                                    </p:anim>
                                    <p:anim calcmode="lin" valueType="num">
                                      <p:cBhvr>
                                        <p:cTn id="84" dur="1000" fill="hold"/>
                                        <p:tgtEl>
                                          <p:spTgt spid="5">
                                            <p:graphicEl>
                                              <a:dgm id="{7C2AE27A-A336-4C4D-A5FB-611FA902180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A721602C-0B99-4191-8D76-42E39A36C029}"/>
              </a:ext>
            </a:extLst>
          </p:cNvPr>
          <p:cNvSpPr txBox="1">
            <a:spLocks noChangeArrowheads="1"/>
          </p:cNvSpPr>
          <p:nvPr/>
        </p:nvSpPr>
        <p:spPr>
          <a:xfrm>
            <a:off x="855663" y="134938"/>
            <a:ext cx="8069262" cy="555625"/>
          </a:xfrm>
        </p:spPr>
        <p:txBody>
          <a:bodyPr lIns="90360" tIns="44280" rIns="90360" bIns="44280" anchor="b">
            <a:spAutoFit/>
          </a:bodyPr>
          <a:lstStyle/>
          <a:p>
            <a:pPr algn="ct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ea typeface="+mj-ea"/>
                <a:cs typeface="+mj-cs"/>
              </a:rPr>
              <a:t>Course Aims</a:t>
            </a:r>
          </a:p>
        </p:txBody>
      </p:sp>
      <p:sp>
        <p:nvSpPr>
          <p:cNvPr id="6" name="TextBox 5">
            <a:extLst>
              <a:ext uri="{FF2B5EF4-FFF2-40B4-BE49-F238E27FC236}">
                <a16:creationId xmlns:a16="http://schemas.microsoft.com/office/drawing/2014/main" id="{09B504C8-5FB5-48E8-8308-D57D99E56E12}"/>
              </a:ext>
            </a:extLst>
          </p:cNvPr>
          <p:cNvSpPr txBox="1"/>
          <p:nvPr/>
        </p:nvSpPr>
        <p:spPr>
          <a:xfrm>
            <a:off x="855663" y="5589588"/>
            <a:ext cx="7129462" cy="738187"/>
          </a:xfrm>
          <a:prstGeom prst="rect">
            <a:avLst/>
          </a:prstGeom>
          <a:noFill/>
        </p:spPr>
        <p:txBody>
          <a:bodyPr>
            <a:spAutoFit/>
          </a:bodyPr>
          <a:lstStyle/>
          <a:p>
            <a:pPr eaLnBrk="1" hangingPunct="1">
              <a:defRPr/>
            </a:pPr>
            <a:r>
              <a:rPr lang="en-GB" sz="1400" i="1" dirty="0">
                <a:cs typeface="Arial" panose="020B0604020202020204" pitchFamily="34" charset="0"/>
              </a:rPr>
              <a:t>‘This training is not intended to provide sufficient training, knowledge and skills to allow the recipient to competently perform their duties under the new regulation but is intended to provide information regarding the changes and guidance on how to proceed</a:t>
            </a:r>
            <a:r>
              <a:rPr lang="en-GB" sz="1000" i="1" dirty="0">
                <a:latin typeface="+mn-lt"/>
              </a:rPr>
              <a:t>.’ </a:t>
            </a:r>
          </a:p>
        </p:txBody>
      </p:sp>
      <p:graphicFrame>
        <p:nvGraphicFramePr>
          <p:cNvPr id="3" name="Diagram 2">
            <a:extLst>
              <a:ext uri="{FF2B5EF4-FFF2-40B4-BE49-F238E27FC236}">
                <a16:creationId xmlns:a16="http://schemas.microsoft.com/office/drawing/2014/main" id="{1EF72425-866B-40EB-86E9-31EE1ED0426C}"/>
              </a:ext>
            </a:extLst>
          </p:cNvPr>
          <p:cNvGraphicFramePr/>
          <p:nvPr/>
        </p:nvGraphicFramePr>
        <p:xfrm>
          <a:off x="1697558" y="1556792"/>
          <a:ext cx="5748883" cy="309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3"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A4C4C936-F99F-4E3E-B19C-4FE61B0EC73A}"/>
              </a:ext>
            </a:extLst>
          </p:cNvPr>
          <p:cNvSpPr txBox="1">
            <a:spLocks noChangeArrowheads="1"/>
          </p:cNvSpPr>
          <p:nvPr/>
        </p:nvSpPr>
        <p:spPr>
          <a:xfrm>
            <a:off x="855663" y="134938"/>
            <a:ext cx="8069262" cy="555625"/>
          </a:xfrm>
        </p:spPr>
        <p:txBody>
          <a:bodyPr lIns="90360" tIns="44280" rIns="90360" bIns="44280" anchor="b">
            <a:spAutoFit/>
          </a:bodyPr>
          <a:lstStyle/>
          <a:p>
            <a:pPr algn="ct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ea typeface="+mj-ea"/>
                <a:cs typeface="+mj-cs"/>
              </a:rPr>
              <a:t>Regulations </a:t>
            </a:r>
            <a:r>
              <a:rPr lang="en-GB" sz="2000" kern="0" dirty="0" err="1">
                <a:solidFill>
                  <a:schemeClr val="bg1"/>
                </a:solidFill>
                <a:effectLst>
                  <a:outerShdw blurRad="38100" dist="38100" dir="2700000" algn="tl">
                    <a:srgbClr val="C0C0C0"/>
                  </a:outerShdw>
                </a:effectLst>
                <a:latin typeface="+mn-lt"/>
                <a:ea typeface="+mj-ea"/>
                <a:cs typeface="+mj-cs"/>
              </a:rPr>
              <a:t>Outwith</a:t>
            </a:r>
            <a:r>
              <a:rPr lang="en-GB" sz="2000" kern="0" dirty="0">
                <a:solidFill>
                  <a:schemeClr val="bg1"/>
                </a:solidFill>
                <a:effectLst>
                  <a:outerShdw blurRad="38100" dist="38100" dir="2700000" algn="tl">
                    <a:srgbClr val="C0C0C0"/>
                  </a:outerShdw>
                </a:effectLst>
                <a:latin typeface="+mn-lt"/>
                <a:ea typeface="+mj-ea"/>
                <a:cs typeface="+mj-cs"/>
              </a:rPr>
              <a:t> CDM 2015</a:t>
            </a:r>
          </a:p>
        </p:txBody>
      </p:sp>
      <p:graphicFrame>
        <p:nvGraphicFramePr>
          <p:cNvPr id="5" name="Diagram 4">
            <a:extLst>
              <a:ext uri="{FF2B5EF4-FFF2-40B4-BE49-F238E27FC236}">
                <a16:creationId xmlns:a16="http://schemas.microsoft.com/office/drawing/2014/main" id="{B03D583A-3225-4777-B3FA-C12381C61A66}"/>
              </a:ext>
            </a:extLst>
          </p:cNvPr>
          <p:cNvGraphicFramePr/>
          <p:nvPr/>
        </p:nvGraphicFramePr>
        <p:xfrm>
          <a:off x="580706" y="2118198"/>
          <a:ext cx="8208912"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C04FB42B-7CE3-4FC3-A5E6-D807F92C3664}"/>
              </a:ext>
            </a:extLst>
          </p:cNvPr>
          <p:cNvSpPr/>
          <p:nvPr/>
        </p:nvSpPr>
        <p:spPr>
          <a:xfrm>
            <a:off x="581025" y="989013"/>
            <a:ext cx="8023225" cy="830262"/>
          </a:xfrm>
          <a:prstGeom prst="rect">
            <a:avLst/>
          </a:prstGeom>
        </p:spPr>
        <p:txBody>
          <a:bodyPr>
            <a:spAutoFit/>
          </a:bodyPr>
          <a:lstStyle/>
          <a:p>
            <a:pPr>
              <a:defRPr/>
            </a:pPr>
            <a:r>
              <a:rPr lang="en-GB" sz="2400" dirty="0">
                <a:solidFill>
                  <a:schemeClr val="accent1">
                    <a:lumMod val="50000"/>
                  </a:schemeClr>
                </a:solidFill>
              </a:rPr>
              <a:t>Other relevant Regulations and Guidance </a:t>
            </a:r>
            <a:r>
              <a:rPr lang="en-GB" sz="2400" dirty="0" err="1">
                <a:solidFill>
                  <a:schemeClr val="accent1">
                    <a:lumMod val="50000"/>
                  </a:schemeClr>
                </a:solidFill>
              </a:rPr>
              <a:t>outwith</a:t>
            </a:r>
            <a:r>
              <a:rPr lang="en-GB" sz="2400" dirty="0">
                <a:solidFill>
                  <a:schemeClr val="accent1">
                    <a:lumMod val="50000"/>
                  </a:schemeClr>
                </a:solidFill>
              </a:rPr>
              <a:t> CDM 2015 include:</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graphicEl>
                                              <a:dgm id="{1C47CC40-CD98-4AC4-943E-9D8A33D4483A}"/>
                                            </p:graphicEl>
                                          </p:spTgt>
                                        </p:tgtEl>
                                        <p:attrNameLst>
                                          <p:attrName>style.visibility</p:attrName>
                                        </p:attrNameLst>
                                      </p:cBhvr>
                                      <p:to>
                                        <p:strVal val="visible"/>
                                      </p:to>
                                    </p:set>
                                    <p:animEffect transition="in" filter="fade">
                                      <p:cBhvr>
                                        <p:cTn id="12" dur="1000"/>
                                        <p:tgtEl>
                                          <p:spTgt spid="5">
                                            <p:graphicEl>
                                              <a:dgm id="{1C47CC40-CD98-4AC4-943E-9D8A33D4483A}"/>
                                            </p:graphicEl>
                                          </p:spTgt>
                                        </p:tgtEl>
                                      </p:cBhvr>
                                    </p:animEffect>
                                    <p:anim calcmode="lin" valueType="num">
                                      <p:cBhvr>
                                        <p:cTn id="13" dur="1000" fill="hold"/>
                                        <p:tgtEl>
                                          <p:spTgt spid="5">
                                            <p:graphicEl>
                                              <a:dgm id="{1C47CC40-CD98-4AC4-943E-9D8A33D4483A}"/>
                                            </p:graphicEl>
                                          </p:spTgt>
                                        </p:tgtEl>
                                        <p:attrNameLst>
                                          <p:attrName>ppt_x</p:attrName>
                                        </p:attrNameLst>
                                      </p:cBhvr>
                                      <p:tavLst>
                                        <p:tav tm="0">
                                          <p:val>
                                            <p:strVal val="#ppt_x"/>
                                          </p:val>
                                        </p:tav>
                                        <p:tav tm="100000">
                                          <p:val>
                                            <p:strVal val="#ppt_x"/>
                                          </p:val>
                                        </p:tav>
                                      </p:tavLst>
                                    </p:anim>
                                    <p:anim calcmode="lin" valueType="num">
                                      <p:cBhvr>
                                        <p:cTn id="14" dur="1000" fill="hold"/>
                                        <p:tgtEl>
                                          <p:spTgt spid="5">
                                            <p:graphicEl>
                                              <a:dgm id="{1C47CC40-CD98-4AC4-943E-9D8A33D4483A}"/>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graphicEl>
                                              <a:dgm id="{1B6717AB-7956-4A31-8927-B7675C3F468B}"/>
                                            </p:graphicEl>
                                          </p:spTgt>
                                        </p:tgtEl>
                                        <p:attrNameLst>
                                          <p:attrName>style.visibility</p:attrName>
                                        </p:attrNameLst>
                                      </p:cBhvr>
                                      <p:to>
                                        <p:strVal val="visible"/>
                                      </p:to>
                                    </p:set>
                                    <p:animEffect transition="in" filter="fade">
                                      <p:cBhvr>
                                        <p:cTn id="19" dur="1000"/>
                                        <p:tgtEl>
                                          <p:spTgt spid="5">
                                            <p:graphicEl>
                                              <a:dgm id="{1B6717AB-7956-4A31-8927-B7675C3F468B}"/>
                                            </p:graphicEl>
                                          </p:spTgt>
                                        </p:tgtEl>
                                      </p:cBhvr>
                                    </p:animEffect>
                                    <p:anim calcmode="lin" valueType="num">
                                      <p:cBhvr>
                                        <p:cTn id="20" dur="1000" fill="hold"/>
                                        <p:tgtEl>
                                          <p:spTgt spid="5">
                                            <p:graphicEl>
                                              <a:dgm id="{1B6717AB-7956-4A31-8927-B7675C3F468B}"/>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1B6717AB-7956-4A31-8927-B7675C3F468B}"/>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graphicEl>
                                              <a:dgm id="{C617973E-4DF6-4A80-9709-FD0D95FAF0AE}"/>
                                            </p:graphicEl>
                                          </p:spTgt>
                                        </p:tgtEl>
                                        <p:attrNameLst>
                                          <p:attrName>style.visibility</p:attrName>
                                        </p:attrNameLst>
                                      </p:cBhvr>
                                      <p:to>
                                        <p:strVal val="visible"/>
                                      </p:to>
                                    </p:set>
                                    <p:animEffect transition="in" filter="fade">
                                      <p:cBhvr>
                                        <p:cTn id="26" dur="1000"/>
                                        <p:tgtEl>
                                          <p:spTgt spid="5">
                                            <p:graphicEl>
                                              <a:dgm id="{C617973E-4DF6-4A80-9709-FD0D95FAF0AE}"/>
                                            </p:graphicEl>
                                          </p:spTgt>
                                        </p:tgtEl>
                                      </p:cBhvr>
                                    </p:animEffect>
                                    <p:anim calcmode="lin" valueType="num">
                                      <p:cBhvr>
                                        <p:cTn id="27" dur="1000" fill="hold"/>
                                        <p:tgtEl>
                                          <p:spTgt spid="5">
                                            <p:graphicEl>
                                              <a:dgm id="{C617973E-4DF6-4A80-9709-FD0D95FAF0AE}"/>
                                            </p:graphicEl>
                                          </p:spTgt>
                                        </p:tgtEl>
                                        <p:attrNameLst>
                                          <p:attrName>ppt_x</p:attrName>
                                        </p:attrNameLst>
                                      </p:cBhvr>
                                      <p:tavLst>
                                        <p:tav tm="0">
                                          <p:val>
                                            <p:strVal val="#ppt_x"/>
                                          </p:val>
                                        </p:tav>
                                        <p:tav tm="100000">
                                          <p:val>
                                            <p:strVal val="#ppt_x"/>
                                          </p:val>
                                        </p:tav>
                                      </p:tavLst>
                                    </p:anim>
                                    <p:anim calcmode="lin" valueType="num">
                                      <p:cBhvr>
                                        <p:cTn id="28" dur="1000" fill="hold"/>
                                        <p:tgtEl>
                                          <p:spTgt spid="5">
                                            <p:graphicEl>
                                              <a:dgm id="{C617973E-4DF6-4A80-9709-FD0D95FAF0AE}"/>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graphicEl>
                                              <a:dgm id="{6FA34D7D-D2DC-4627-9336-8AE80A847C8A}"/>
                                            </p:graphicEl>
                                          </p:spTgt>
                                        </p:tgtEl>
                                        <p:attrNameLst>
                                          <p:attrName>style.visibility</p:attrName>
                                        </p:attrNameLst>
                                      </p:cBhvr>
                                      <p:to>
                                        <p:strVal val="visible"/>
                                      </p:to>
                                    </p:set>
                                    <p:animEffect transition="in" filter="fade">
                                      <p:cBhvr>
                                        <p:cTn id="33" dur="1000"/>
                                        <p:tgtEl>
                                          <p:spTgt spid="5">
                                            <p:graphicEl>
                                              <a:dgm id="{6FA34D7D-D2DC-4627-9336-8AE80A847C8A}"/>
                                            </p:graphicEl>
                                          </p:spTgt>
                                        </p:tgtEl>
                                      </p:cBhvr>
                                    </p:animEffect>
                                    <p:anim calcmode="lin" valueType="num">
                                      <p:cBhvr>
                                        <p:cTn id="34" dur="1000" fill="hold"/>
                                        <p:tgtEl>
                                          <p:spTgt spid="5">
                                            <p:graphicEl>
                                              <a:dgm id="{6FA34D7D-D2DC-4627-9336-8AE80A847C8A}"/>
                                            </p:graphicEl>
                                          </p:spTgt>
                                        </p:tgtEl>
                                        <p:attrNameLst>
                                          <p:attrName>ppt_x</p:attrName>
                                        </p:attrNameLst>
                                      </p:cBhvr>
                                      <p:tavLst>
                                        <p:tav tm="0">
                                          <p:val>
                                            <p:strVal val="#ppt_x"/>
                                          </p:val>
                                        </p:tav>
                                        <p:tav tm="100000">
                                          <p:val>
                                            <p:strVal val="#ppt_x"/>
                                          </p:val>
                                        </p:tav>
                                      </p:tavLst>
                                    </p:anim>
                                    <p:anim calcmode="lin" valueType="num">
                                      <p:cBhvr>
                                        <p:cTn id="35" dur="1000" fill="hold"/>
                                        <p:tgtEl>
                                          <p:spTgt spid="5">
                                            <p:graphicEl>
                                              <a:dgm id="{6FA34D7D-D2DC-4627-9336-8AE80A847C8A}"/>
                                            </p:graphic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graphicEl>
                                              <a:dgm id="{1B5C6EBF-C0F9-4237-AA39-26137F9B534B}"/>
                                            </p:graphicEl>
                                          </p:spTgt>
                                        </p:tgtEl>
                                        <p:attrNameLst>
                                          <p:attrName>style.visibility</p:attrName>
                                        </p:attrNameLst>
                                      </p:cBhvr>
                                      <p:to>
                                        <p:strVal val="visible"/>
                                      </p:to>
                                    </p:set>
                                    <p:animEffect transition="in" filter="fade">
                                      <p:cBhvr>
                                        <p:cTn id="40" dur="1000"/>
                                        <p:tgtEl>
                                          <p:spTgt spid="5">
                                            <p:graphicEl>
                                              <a:dgm id="{1B5C6EBF-C0F9-4237-AA39-26137F9B534B}"/>
                                            </p:graphicEl>
                                          </p:spTgt>
                                        </p:tgtEl>
                                      </p:cBhvr>
                                    </p:animEffect>
                                    <p:anim calcmode="lin" valueType="num">
                                      <p:cBhvr>
                                        <p:cTn id="41" dur="1000" fill="hold"/>
                                        <p:tgtEl>
                                          <p:spTgt spid="5">
                                            <p:graphicEl>
                                              <a:dgm id="{1B5C6EBF-C0F9-4237-AA39-26137F9B534B}"/>
                                            </p:graphicEl>
                                          </p:spTgt>
                                        </p:tgtEl>
                                        <p:attrNameLst>
                                          <p:attrName>ppt_x</p:attrName>
                                        </p:attrNameLst>
                                      </p:cBhvr>
                                      <p:tavLst>
                                        <p:tav tm="0">
                                          <p:val>
                                            <p:strVal val="#ppt_x"/>
                                          </p:val>
                                        </p:tav>
                                        <p:tav tm="100000">
                                          <p:val>
                                            <p:strVal val="#ppt_x"/>
                                          </p:val>
                                        </p:tav>
                                      </p:tavLst>
                                    </p:anim>
                                    <p:anim calcmode="lin" valueType="num">
                                      <p:cBhvr>
                                        <p:cTn id="42" dur="1000" fill="hold"/>
                                        <p:tgtEl>
                                          <p:spTgt spid="5">
                                            <p:graphicEl>
                                              <a:dgm id="{1B5C6EBF-C0F9-4237-AA39-26137F9B534B}"/>
                                            </p:graphic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5">
                                            <p:graphicEl>
                                              <a:dgm id="{6547AA18-2EC0-4389-A177-F596621E21F4}"/>
                                            </p:graphicEl>
                                          </p:spTgt>
                                        </p:tgtEl>
                                        <p:attrNameLst>
                                          <p:attrName>style.visibility</p:attrName>
                                        </p:attrNameLst>
                                      </p:cBhvr>
                                      <p:to>
                                        <p:strVal val="visible"/>
                                      </p:to>
                                    </p:set>
                                    <p:animEffect transition="in" filter="fade">
                                      <p:cBhvr>
                                        <p:cTn id="47" dur="1000"/>
                                        <p:tgtEl>
                                          <p:spTgt spid="5">
                                            <p:graphicEl>
                                              <a:dgm id="{6547AA18-2EC0-4389-A177-F596621E21F4}"/>
                                            </p:graphicEl>
                                          </p:spTgt>
                                        </p:tgtEl>
                                      </p:cBhvr>
                                    </p:animEffect>
                                    <p:anim calcmode="lin" valueType="num">
                                      <p:cBhvr>
                                        <p:cTn id="48" dur="1000" fill="hold"/>
                                        <p:tgtEl>
                                          <p:spTgt spid="5">
                                            <p:graphicEl>
                                              <a:dgm id="{6547AA18-2EC0-4389-A177-F596621E21F4}"/>
                                            </p:graphicEl>
                                          </p:spTgt>
                                        </p:tgtEl>
                                        <p:attrNameLst>
                                          <p:attrName>ppt_x</p:attrName>
                                        </p:attrNameLst>
                                      </p:cBhvr>
                                      <p:tavLst>
                                        <p:tav tm="0">
                                          <p:val>
                                            <p:strVal val="#ppt_x"/>
                                          </p:val>
                                        </p:tav>
                                        <p:tav tm="100000">
                                          <p:val>
                                            <p:strVal val="#ppt_x"/>
                                          </p:val>
                                        </p:tav>
                                      </p:tavLst>
                                    </p:anim>
                                    <p:anim calcmode="lin" valueType="num">
                                      <p:cBhvr>
                                        <p:cTn id="49" dur="1000" fill="hold"/>
                                        <p:tgtEl>
                                          <p:spTgt spid="5">
                                            <p:graphicEl>
                                              <a:dgm id="{6547AA18-2EC0-4389-A177-F596621E21F4}"/>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25A4B616-F71B-4046-A482-A9D5FC37FD3C}"/>
              </a:ext>
            </a:extLst>
          </p:cNvPr>
          <p:cNvSpPr txBox="1">
            <a:spLocks noChangeArrowheads="1"/>
          </p:cNvSpPr>
          <p:nvPr/>
        </p:nvSpPr>
        <p:spPr>
          <a:xfrm>
            <a:off x="855663" y="134938"/>
            <a:ext cx="8069262" cy="555625"/>
          </a:xfrm>
        </p:spPr>
        <p:txBody>
          <a:bodyPr lIns="90360" tIns="44280" rIns="90360" bIns="44280" anchor="b">
            <a:spAutoFit/>
          </a:bodyPr>
          <a:lstStyle/>
          <a:p>
            <a:pPr algn="ct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ea typeface="+mj-ea"/>
                <a:cs typeface="+mj-cs"/>
              </a:rPr>
              <a:t>Regulations </a:t>
            </a:r>
            <a:r>
              <a:rPr lang="en-GB" sz="2000" kern="0" dirty="0" err="1">
                <a:solidFill>
                  <a:schemeClr val="bg1"/>
                </a:solidFill>
                <a:effectLst>
                  <a:outerShdw blurRad="38100" dist="38100" dir="2700000" algn="tl">
                    <a:srgbClr val="C0C0C0"/>
                  </a:outerShdw>
                </a:effectLst>
                <a:latin typeface="+mn-lt"/>
                <a:ea typeface="+mj-ea"/>
                <a:cs typeface="+mj-cs"/>
              </a:rPr>
              <a:t>Outwith</a:t>
            </a:r>
            <a:r>
              <a:rPr lang="en-GB" sz="2000" kern="0" dirty="0">
                <a:solidFill>
                  <a:schemeClr val="bg1"/>
                </a:solidFill>
                <a:effectLst>
                  <a:outerShdw blurRad="38100" dist="38100" dir="2700000" algn="tl">
                    <a:srgbClr val="C0C0C0"/>
                  </a:outerShdw>
                </a:effectLst>
                <a:latin typeface="+mn-lt"/>
                <a:ea typeface="+mj-ea"/>
                <a:cs typeface="+mj-cs"/>
              </a:rPr>
              <a:t> CDM 2015</a:t>
            </a:r>
          </a:p>
        </p:txBody>
      </p:sp>
      <p:graphicFrame>
        <p:nvGraphicFramePr>
          <p:cNvPr id="5" name="Diagram 4">
            <a:extLst>
              <a:ext uri="{FF2B5EF4-FFF2-40B4-BE49-F238E27FC236}">
                <a16:creationId xmlns:a16="http://schemas.microsoft.com/office/drawing/2014/main" id="{D27E7AF7-5D97-4A7B-B8E3-4117045AB98C}"/>
              </a:ext>
            </a:extLst>
          </p:cNvPr>
          <p:cNvGraphicFramePr/>
          <p:nvPr/>
        </p:nvGraphicFramePr>
        <p:xfrm>
          <a:off x="539552" y="1268760"/>
          <a:ext cx="8252918"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E380115E-FA19-4169-978E-BE6AA9FE5EB3}"/>
                                            </p:graphicEl>
                                          </p:spTgt>
                                        </p:tgtEl>
                                        <p:attrNameLst>
                                          <p:attrName>style.visibility</p:attrName>
                                        </p:attrNameLst>
                                      </p:cBhvr>
                                      <p:to>
                                        <p:strVal val="visible"/>
                                      </p:to>
                                    </p:set>
                                    <p:animEffect transition="in" filter="fade">
                                      <p:cBhvr>
                                        <p:cTn id="7" dur="1000"/>
                                        <p:tgtEl>
                                          <p:spTgt spid="5">
                                            <p:graphicEl>
                                              <a:dgm id="{E380115E-FA19-4169-978E-BE6AA9FE5EB3}"/>
                                            </p:graphicEl>
                                          </p:spTgt>
                                        </p:tgtEl>
                                      </p:cBhvr>
                                    </p:animEffect>
                                    <p:anim calcmode="lin" valueType="num">
                                      <p:cBhvr>
                                        <p:cTn id="8" dur="1000" fill="hold"/>
                                        <p:tgtEl>
                                          <p:spTgt spid="5">
                                            <p:graphicEl>
                                              <a:dgm id="{E380115E-FA19-4169-978E-BE6AA9FE5EB3}"/>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E380115E-FA19-4169-978E-BE6AA9FE5EB3}"/>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graphicEl>
                                              <a:dgm id="{01279678-44C7-40B3-BE33-2EA30E7F67F0}"/>
                                            </p:graphicEl>
                                          </p:spTgt>
                                        </p:tgtEl>
                                        <p:attrNameLst>
                                          <p:attrName>style.visibility</p:attrName>
                                        </p:attrNameLst>
                                      </p:cBhvr>
                                      <p:to>
                                        <p:strVal val="visible"/>
                                      </p:to>
                                    </p:set>
                                    <p:animEffect transition="in" filter="fade">
                                      <p:cBhvr>
                                        <p:cTn id="14" dur="1000"/>
                                        <p:tgtEl>
                                          <p:spTgt spid="5">
                                            <p:graphicEl>
                                              <a:dgm id="{01279678-44C7-40B3-BE33-2EA30E7F67F0}"/>
                                            </p:graphicEl>
                                          </p:spTgt>
                                        </p:tgtEl>
                                      </p:cBhvr>
                                    </p:animEffect>
                                    <p:anim calcmode="lin" valueType="num">
                                      <p:cBhvr>
                                        <p:cTn id="15" dur="1000" fill="hold"/>
                                        <p:tgtEl>
                                          <p:spTgt spid="5">
                                            <p:graphicEl>
                                              <a:dgm id="{01279678-44C7-40B3-BE33-2EA30E7F67F0}"/>
                                            </p:graphicEl>
                                          </p:spTgt>
                                        </p:tgtEl>
                                        <p:attrNameLst>
                                          <p:attrName>ppt_x</p:attrName>
                                        </p:attrNameLst>
                                      </p:cBhvr>
                                      <p:tavLst>
                                        <p:tav tm="0">
                                          <p:val>
                                            <p:strVal val="#ppt_x"/>
                                          </p:val>
                                        </p:tav>
                                        <p:tav tm="100000">
                                          <p:val>
                                            <p:strVal val="#ppt_x"/>
                                          </p:val>
                                        </p:tav>
                                      </p:tavLst>
                                    </p:anim>
                                    <p:anim calcmode="lin" valueType="num">
                                      <p:cBhvr>
                                        <p:cTn id="16" dur="1000" fill="hold"/>
                                        <p:tgtEl>
                                          <p:spTgt spid="5">
                                            <p:graphicEl>
                                              <a:dgm id="{01279678-44C7-40B3-BE33-2EA30E7F67F0}"/>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graphicEl>
                                              <a:dgm id="{56DF68C8-2E7C-450B-A11F-395365889519}"/>
                                            </p:graphicEl>
                                          </p:spTgt>
                                        </p:tgtEl>
                                        <p:attrNameLst>
                                          <p:attrName>style.visibility</p:attrName>
                                        </p:attrNameLst>
                                      </p:cBhvr>
                                      <p:to>
                                        <p:strVal val="visible"/>
                                      </p:to>
                                    </p:set>
                                    <p:animEffect transition="in" filter="fade">
                                      <p:cBhvr>
                                        <p:cTn id="19" dur="1000"/>
                                        <p:tgtEl>
                                          <p:spTgt spid="5">
                                            <p:graphicEl>
                                              <a:dgm id="{56DF68C8-2E7C-450B-A11F-395365889519}"/>
                                            </p:graphicEl>
                                          </p:spTgt>
                                        </p:tgtEl>
                                      </p:cBhvr>
                                    </p:animEffect>
                                    <p:anim calcmode="lin" valueType="num">
                                      <p:cBhvr>
                                        <p:cTn id="20" dur="1000" fill="hold"/>
                                        <p:tgtEl>
                                          <p:spTgt spid="5">
                                            <p:graphicEl>
                                              <a:dgm id="{56DF68C8-2E7C-450B-A11F-395365889519}"/>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56DF68C8-2E7C-450B-A11F-395365889519}"/>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graphicEl>
                                              <a:dgm id="{C2CCC38A-73F7-4BE2-9FB3-BD50AD6DE166}"/>
                                            </p:graphicEl>
                                          </p:spTgt>
                                        </p:tgtEl>
                                        <p:attrNameLst>
                                          <p:attrName>style.visibility</p:attrName>
                                        </p:attrNameLst>
                                      </p:cBhvr>
                                      <p:to>
                                        <p:strVal val="visible"/>
                                      </p:to>
                                    </p:set>
                                    <p:animEffect transition="in" filter="fade">
                                      <p:cBhvr>
                                        <p:cTn id="26" dur="1000"/>
                                        <p:tgtEl>
                                          <p:spTgt spid="5">
                                            <p:graphicEl>
                                              <a:dgm id="{C2CCC38A-73F7-4BE2-9FB3-BD50AD6DE166}"/>
                                            </p:graphicEl>
                                          </p:spTgt>
                                        </p:tgtEl>
                                      </p:cBhvr>
                                    </p:animEffect>
                                    <p:anim calcmode="lin" valueType="num">
                                      <p:cBhvr>
                                        <p:cTn id="27" dur="1000" fill="hold"/>
                                        <p:tgtEl>
                                          <p:spTgt spid="5">
                                            <p:graphicEl>
                                              <a:dgm id="{C2CCC38A-73F7-4BE2-9FB3-BD50AD6DE166}"/>
                                            </p:graphicEl>
                                          </p:spTgt>
                                        </p:tgtEl>
                                        <p:attrNameLst>
                                          <p:attrName>ppt_x</p:attrName>
                                        </p:attrNameLst>
                                      </p:cBhvr>
                                      <p:tavLst>
                                        <p:tav tm="0">
                                          <p:val>
                                            <p:strVal val="#ppt_x"/>
                                          </p:val>
                                        </p:tav>
                                        <p:tav tm="100000">
                                          <p:val>
                                            <p:strVal val="#ppt_x"/>
                                          </p:val>
                                        </p:tav>
                                      </p:tavLst>
                                    </p:anim>
                                    <p:anim calcmode="lin" valueType="num">
                                      <p:cBhvr>
                                        <p:cTn id="28" dur="1000" fill="hold"/>
                                        <p:tgtEl>
                                          <p:spTgt spid="5">
                                            <p:graphicEl>
                                              <a:dgm id="{C2CCC38A-73F7-4BE2-9FB3-BD50AD6DE166}"/>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
                                            <p:graphicEl>
                                              <a:dgm id="{3925735B-04FD-4B23-B385-13783E4237F1}"/>
                                            </p:graphicEl>
                                          </p:spTgt>
                                        </p:tgtEl>
                                        <p:attrNameLst>
                                          <p:attrName>style.visibility</p:attrName>
                                        </p:attrNameLst>
                                      </p:cBhvr>
                                      <p:to>
                                        <p:strVal val="visible"/>
                                      </p:to>
                                    </p:set>
                                    <p:animEffect transition="in" filter="fade">
                                      <p:cBhvr>
                                        <p:cTn id="31" dur="1000"/>
                                        <p:tgtEl>
                                          <p:spTgt spid="5">
                                            <p:graphicEl>
                                              <a:dgm id="{3925735B-04FD-4B23-B385-13783E4237F1}"/>
                                            </p:graphicEl>
                                          </p:spTgt>
                                        </p:tgtEl>
                                      </p:cBhvr>
                                    </p:animEffect>
                                    <p:anim calcmode="lin" valueType="num">
                                      <p:cBhvr>
                                        <p:cTn id="32" dur="1000" fill="hold"/>
                                        <p:tgtEl>
                                          <p:spTgt spid="5">
                                            <p:graphicEl>
                                              <a:dgm id="{3925735B-04FD-4B23-B385-13783E4237F1}"/>
                                            </p:graphicEl>
                                          </p:spTgt>
                                        </p:tgtEl>
                                        <p:attrNameLst>
                                          <p:attrName>ppt_x</p:attrName>
                                        </p:attrNameLst>
                                      </p:cBhvr>
                                      <p:tavLst>
                                        <p:tav tm="0">
                                          <p:val>
                                            <p:strVal val="#ppt_x"/>
                                          </p:val>
                                        </p:tav>
                                        <p:tav tm="100000">
                                          <p:val>
                                            <p:strVal val="#ppt_x"/>
                                          </p:val>
                                        </p:tav>
                                      </p:tavLst>
                                    </p:anim>
                                    <p:anim calcmode="lin" valueType="num">
                                      <p:cBhvr>
                                        <p:cTn id="33" dur="1000" fill="hold"/>
                                        <p:tgtEl>
                                          <p:spTgt spid="5">
                                            <p:graphicEl>
                                              <a:dgm id="{3925735B-04FD-4B23-B385-13783E4237F1}"/>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5">
                                            <p:graphicEl>
                                              <a:dgm id="{5D638448-3506-41C5-B0FF-DB152FC00095}"/>
                                            </p:graphicEl>
                                          </p:spTgt>
                                        </p:tgtEl>
                                        <p:attrNameLst>
                                          <p:attrName>style.visibility</p:attrName>
                                        </p:attrNameLst>
                                      </p:cBhvr>
                                      <p:to>
                                        <p:strVal val="visible"/>
                                      </p:to>
                                    </p:set>
                                    <p:animEffect transition="in" filter="fade">
                                      <p:cBhvr>
                                        <p:cTn id="38" dur="1000"/>
                                        <p:tgtEl>
                                          <p:spTgt spid="5">
                                            <p:graphicEl>
                                              <a:dgm id="{5D638448-3506-41C5-B0FF-DB152FC00095}"/>
                                            </p:graphicEl>
                                          </p:spTgt>
                                        </p:tgtEl>
                                      </p:cBhvr>
                                    </p:animEffect>
                                    <p:anim calcmode="lin" valueType="num">
                                      <p:cBhvr>
                                        <p:cTn id="39" dur="1000" fill="hold"/>
                                        <p:tgtEl>
                                          <p:spTgt spid="5">
                                            <p:graphicEl>
                                              <a:dgm id="{5D638448-3506-41C5-B0FF-DB152FC00095}"/>
                                            </p:graphicEl>
                                          </p:spTgt>
                                        </p:tgtEl>
                                        <p:attrNameLst>
                                          <p:attrName>ppt_x</p:attrName>
                                        </p:attrNameLst>
                                      </p:cBhvr>
                                      <p:tavLst>
                                        <p:tav tm="0">
                                          <p:val>
                                            <p:strVal val="#ppt_x"/>
                                          </p:val>
                                        </p:tav>
                                        <p:tav tm="100000">
                                          <p:val>
                                            <p:strVal val="#ppt_x"/>
                                          </p:val>
                                        </p:tav>
                                      </p:tavLst>
                                    </p:anim>
                                    <p:anim calcmode="lin" valueType="num">
                                      <p:cBhvr>
                                        <p:cTn id="40" dur="1000" fill="hold"/>
                                        <p:tgtEl>
                                          <p:spTgt spid="5">
                                            <p:graphicEl>
                                              <a:dgm id="{5D638448-3506-41C5-B0FF-DB152FC00095}"/>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5">
                                            <p:graphicEl>
                                              <a:dgm id="{6D791E8A-1780-4006-9790-990E81847E08}"/>
                                            </p:graphicEl>
                                          </p:spTgt>
                                        </p:tgtEl>
                                        <p:attrNameLst>
                                          <p:attrName>style.visibility</p:attrName>
                                        </p:attrNameLst>
                                      </p:cBhvr>
                                      <p:to>
                                        <p:strVal val="visible"/>
                                      </p:to>
                                    </p:set>
                                    <p:animEffect transition="in" filter="fade">
                                      <p:cBhvr>
                                        <p:cTn id="43" dur="1000"/>
                                        <p:tgtEl>
                                          <p:spTgt spid="5">
                                            <p:graphicEl>
                                              <a:dgm id="{6D791E8A-1780-4006-9790-990E81847E08}"/>
                                            </p:graphicEl>
                                          </p:spTgt>
                                        </p:tgtEl>
                                      </p:cBhvr>
                                    </p:animEffect>
                                    <p:anim calcmode="lin" valueType="num">
                                      <p:cBhvr>
                                        <p:cTn id="44" dur="1000" fill="hold"/>
                                        <p:tgtEl>
                                          <p:spTgt spid="5">
                                            <p:graphicEl>
                                              <a:dgm id="{6D791E8A-1780-4006-9790-990E81847E08}"/>
                                            </p:graphicEl>
                                          </p:spTgt>
                                        </p:tgtEl>
                                        <p:attrNameLst>
                                          <p:attrName>ppt_x</p:attrName>
                                        </p:attrNameLst>
                                      </p:cBhvr>
                                      <p:tavLst>
                                        <p:tav tm="0">
                                          <p:val>
                                            <p:strVal val="#ppt_x"/>
                                          </p:val>
                                        </p:tav>
                                        <p:tav tm="100000">
                                          <p:val>
                                            <p:strVal val="#ppt_x"/>
                                          </p:val>
                                        </p:tav>
                                      </p:tavLst>
                                    </p:anim>
                                    <p:anim calcmode="lin" valueType="num">
                                      <p:cBhvr>
                                        <p:cTn id="45" dur="1000" fill="hold"/>
                                        <p:tgtEl>
                                          <p:spTgt spid="5">
                                            <p:graphicEl>
                                              <a:dgm id="{6D791E8A-1780-4006-9790-990E81847E08}"/>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5">
                                            <p:graphicEl>
                                              <a:dgm id="{49549D59-139C-42B9-A722-376C458531DB}"/>
                                            </p:graphicEl>
                                          </p:spTgt>
                                        </p:tgtEl>
                                        <p:attrNameLst>
                                          <p:attrName>style.visibility</p:attrName>
                                        </p:attrNameLst>
                                      </p:cBhvr>
                                      <p:to>
                                        <p:strVal val="visible"/>
                                      </p:to>
                                    </p:set>
                                    <p:animEffect transition="in" filter="fade">
                                      <p:cBhvr>
                                        <p:cTn id="50" dur="1000"/>
                                        <p:tgtEl>
                                          <p:spTgt spid="5">
                                            <p:graphicEl>
                                              <a:dgm id="{49549D59-139C-42B9-A722-376C458531DB}"/>
                                            </p:graphicEl>
                                          </p:spTgt>
                                        </p:tgtEl>
                                      </p:cBhvr>
                                    </p:animEffect>
                                    <p:anim calcmode="lin" valueType="num">
                                      <p:cBhvr>
                                        <p:cTn id="51" dur="1000" fill="hold"/>
                                        <p:tgtEl>
                                          <p:spTgt spid="5">
                                            <p:graphicEl>
                                              <a:dgm id="{49549D59-139C-42B9-A722-376C458531DB}"/>
                                            </p:graphicEl>
                                          </p:spTgt>
                                        </p:tgtEl>
                                        <p:attrNameLst>
                                          <p:attrName>ppt_x</p:attrName>
                                        </p:attrNameLst>
                                      </p:cBhvr>
                                      <p:tavLst>
                                        <p:tav tm="0">
                                          <p:val>
                                            <p:strVal val="#ppt_x"/>
                                          </p:val>
                                        </p:tav>
                                        <p:tav tm="100000">
                                          <p:val>
                                            <p:strVal val="#ppt_x"/>
                                          </p:val>
                                        </p:tav>
                                      </p:tavLst>
                                    </p:anim>
                                    <p:anim calcmode="lin" valueType="num">
                                      <p:cBhvr>
                                        <p:cTn id="52" dur="1000" fill="hold"/>
                                        <p:tgtEl>
                                          <p:spTgt spid="5">
                                            <p:graphicEl>
                                              <a:dgm id="{49549D59-139C-42B9-A722-376C458531DB}"/>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5">
                                            <p:graphicEl>
                                              <a:dgm id="{281DCFB8-77D1-483E-845C-7C7F8DC7B8B9}"/>
                                            </p:graphicEl>
                                          </p:spTgt>
                                        </p:tgtEl>
                                        <p:attrNameLst>
                                          <p:attrName>style.visibility</p:attrName>
                                        </p:attrNameLst>
                                      </p:cBhvr>
                                      <p:to>
                                        <p:strVal val="visible"/>
                                      </p:to>
                                    </p:set>
                                    <p:animEffect transition="in" filter="fade">
                                      <p:cBhvr>
                                        <p:cTn id="55" dur="1000"/>
                                        <p:tgtEl>
                                          <p:spTgt spid="5">
                                            <p:graphicEl>
                                              <a:dgm id="{281DCFB8-77D1-483E-845C-7C7F8DC7B8B9}"/>
                                            </p:graphicEl>
                                          </p:spTgt>
                                        </p:tgtEl>
                                      </p:cBhvr>
                                    </p:animEffect>
                                    <p:anim calcmode="lin" valueType="num">
                                      <p:cBhvr>
                                        <p:cTn id="56" dur="1000" fill="hold"/>
                                        <p:tgtEl>
                                          <p:spTgt spid="5">
                                            <p:graphicEl>
                                              <a:dgm id="{281DCFB8-77D1-483E-845C-7C7F8DC7B8B9}"/>
                                            </p:graphicEl>
                                          </p:spTgt>
                                        </p:tgtEl>
                                        <p:attrNameLst>
                                          <p:attrName>ppt_x</p:attrName>
                                        </p:attrNameLst>
                                      </p:cBhvr>
                                      <p:tavLst>
                                        <p:tav tm="0">
                                          <p:val>
                                            <p:strVal val="#ppt_x"/>
                                          </p:val>
                                        </p:tav>
                                        <p:tav tm="100000">
                                          <p:val>
                                            <p:strVal val="#ppt_x"/>
                                          </p:val>
                                        </p:tav>
                                      </p:tavLst>
                                    </p:anim>
                                    <p:anim calcmode="lin" valueType="num">
                                      <p:cBhvr>
                                        <p:cTn id="57" dur="1000" fill="hold"/>
                                        <p:tgtEl>
                                          <p:spTgt spid="5">
                                            <p:graphicEl>
                                              <a:dgm id="{281DCFB8-77D1-483E-845C-7C7F8DC7B8B9}"/>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5">
                                            <p:graphicEl>
                                              <a:dgm id="{C3C19973-886C-468F-B757-7AF4C7DCFF24}"/>
                                            </p:graphicEl>
                                          </p:spTgt>
                                        </p:tgtEl>
                                        <p:attrNameLst>
                                          <p:attrName>style.visibility</p:attrName>
                                        </p:attrNameLst>
                                      </p:cBhvr>
                                      <p:to>
                                        <p:strVal val="visible"/>
                                      </p:to>
                                    </p:set>
                                    <p:animEffect transition="in" filter="fade">
                                      <p:cBhvr>
                                        <p:cTn id="62" dur="1000"/>
                                        <p:tgtEl>
                                          <p:spTgt spid="5">
                                            <p:graphicEl>
                                              <a:dgm id="{C3C19973-886C-468F-B757-7AF4C7DCFF24}"/>
                                            </p:graphicEl>
                                          </p:spTgt>
                                        </p:tgtEl>
                                      </p:cBhvr>
                                    </p:animEffect>
                                    <p:anim calcmode="lin" valueType="num">
                                      <p:cBhvr>
                                        <p:cTn id="63" dur="1000" fill="hold"/>
                                        <p:tgtEl>
                                          <p:spTgt spid="5">
                                            <p:graphicEl>
                                              <a:dgm id="{C3C19973-886C-468F-B757-7AF4C7DCFF24}"/>
                                            </p:graphicEl>
                                          </p:spTgt>
                                        </p:tgtEl>
                                        <p:attrNameLst>
                                          <p:attrName>ppt_x</p:attrName>
                                        </p:attrNameLst>
                                      </p:cBhvr>
                                      <p:tavLst>
                                        <p:tav tm="0">
                                          <p:val>
                                            <p:strVal val="#ppt_x"/>
                                          </p:val>
                                        </p:tav>
                                        <p:tav tm="100000">
                                          <p:val>
                                            <p:strVal val="#ppt_x"/>
                                          </p:val>
                                        </p:tav>
                                      </p:tavLst>
                                    </p:anim>
                                    <p:anim calcmode="lin" valueType="num">
                                      <p:cBhvr>
                                        <p:cTn id="64" dur="1000" fill="hold"/>
                                        <p:tgtEl>
                                          <p:spTgt spid="5">
                                            <p:graphicEl>
                                              <a:dgm id="{C3C19973-886C-468F-B757-7AF4C7DCFF24}"/>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
                                            <p:graphicEl>
                                              <a:dgm id="{91B41495-E626-480B-A87B-3177F6FBA222}"/>
                                            </p:graphicEl>
                                          </p:spTgt>
                                        </p:tgtEl>
                                        <p:attrNameLst>
                                          <p:attrName>style.visibility</p:attrName>
                                        </p:attrNameLst>
                                      </p:cBhvr>
                                      <p:to>
                                        <p:strVal val="visible"/>
                                      </p:to>
                                    </p:set>
                                    <p:animEffect transition="in" filter="fade">
                                      <p:cBhvr>
                                        <p:cTn id="67" dur="1000"/>
                                        <p:tgtEl>
                                          <p:spTgt spid="5">
                                            <p:graphicEl>
                                              <a:dgm id="{91B41495-E626-480B-A87B-3177F6FBA222}"/>
                                            </p:graphicEl>
                                          </p:spTgt>
                                        </p:tgtEl>
                                      </p:cBhvr>
                                    </p:animEffect>
                                    <p:anim calcmode="lin" valueType="num">
                                      <p:cBhvr>
                                        <p:cTn id="68" dur="1000" fill="hold"/>
                                        <p:tgtEl>
                                          <p:spTgt spid="5">
                                            <p:graphicEl>
                                              <a:dgm id="{91B41495-E626-480B-A87B-3177F6FBA222}"/>
                                            </p:graphicEl>
                                          </p:spTgt>
                                        </p:tgtEl>
                                        <p:attrNameLst>
                                          <p:attrName>ppt_x</p:attrName>
                                        </p:attrNameLst>
                                      </p:cBhvr>
                                      <p:tavLst>
                                        <p:tav tm="0">
                                          <p:val>
                                            <p:strVal val="#ppt_x"/>
                                          </p:val>
                                        </p:tav>
                                        <p:tav tm="100000">
                                          <p:val>
                                            <p:strVal val="#ppt_x"/>
                                          </p:val>
                                        </p:tav>
                                      </p:tavLst>
                                    </p:anim>
                                    <p:anim calcmode="lin" valueType="num">
                                      <p:cBhvr>
                                        <p:cTn id="69" dur="1000" fill="hold"/>
                                        <p:tgtEl>
                                          <p:spTgt spid="5">
                                            <p:graphicEl>
                                              <a:dgm id="{91B41495-E626-480B-A87B-3177F6FBA222}"/>
                                            </p:graphic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5">
                                            <p:graphicEl>
                                              <a:dgm id="{16128CFD-CCF8-4C3E-8D11-C741964CB944}"/>
                                            </p:graphicEl>
                                          </p:spTgt>
                                        </p:tgtEl>
                                        <p:attrNameLst>
                                          <p:attrName>style.visibility</p:attrName>
                                        </p:attrNameLst>
                                      </p:cBhvr>
                                      <p:to>
                                        <p:strVal val="visible"/>
                                      </p:to>
                                    </p:set>
                                    <p:animEffect transition="in" filter="fade">
                                      <p:cBhvr>
                                        <p:cTn id="74" dur="1000"/>
                                        <p:tgtEl>
                                          <p:spTgt spid="5">
                                            <p:graphicEl>
                                              <a:dgm id="{16128CFD-CCF8-4C3E-8D11-C741964CB944}"/>
                                            </p:graphicEl>
                                          </p:spTgt>
                                        </p:tgtEl>
                                      </p:cBhvr>
                                    </p:animEffect>
                                    <p:anim calcmode="lin" valueType="num">
                                      <p:cBhvr>
                                        <p:cTn id="75" dur="1000" fill="hold"/>
                                        <p:tgtEl>
                                          <p:spTgt spid="5">
                                            <p:graphicEl>
                                              <a:dgm id="{16128CFD-CCF8-4C3E-8D11-C741964CB944}"/>
                                            </p:graphicEl>
                                          </p:spTgt>
                                        </p:tgtEl>
                                        <p:attrNameLst>
                                          <p:attrName>ppt_x</p:attrName>
                                        </p:attrNameLst>
                                      </p:cBhvr>
                                      <p:tavLst>
                                        <p:tav tm="0">
                                          <p:val>
                                            <p:strVal val="#ppt_x"/>
                                          </p:val>
                                        </p:tav>
                                        <p:tav tm="100000">
                                          <p:val>
                                            <p:strVal val="#ppt_x"/>
                                          </p:val>
                                        </p:tav>
                                      </p:tavLst>
                                    </p:anim>
                                    <p:anim calcmode="lin" valueType="num">
                                      <p:cBhvr>
                                        <p:cTn id="76" dur="1000" fill="hold"/>
                                        <p:tgtEl>
                                          <p:spTgt spid="5">
                                            <p:graphicEl>
                                              <a:dgm id="{16128CFD-CCF8-4C3E-8D11-C741964CB944}"/>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5">
                                            <p:graphicEl>
                                              <a:dgm id="{5AD33ED8-6C55-44C1-A38F-136D10B373DA}"/>
                                            </p:graphicEl>
                                          </p:spTgt>
                                        </p:tgtEl>
                                        <p:attrNameLst>
                                          <p:attrName>style.visibility</p:attrName>
                                        </p:attrNameLst>
                                      </p:cBhvr>
                                      <p:to>
                                        <p:strVal val="visible"/>
                                      </p:to>
                                    </p:set>
                                    <p:animEffect transition="in" filter="fade">
                                      <p:cBhvr>
                                        <p:cTn id="79" dur="1000"/>
                                        <p:tgtEl>
                                          <p:spTgt spid="5">
                                            <p:graphicEl>
                                              <a:dgm id="{5AD33ED8-6C55-44C1-A38F-136D10B373DA}"/>
                                            </p:graphicEl>
                                          </p:spTgt>
                                        </p:tgtEl>
                                      </p:cBhvr>
                                    </p:animEffect>
                                    <p:anim calcmode="lin" valueType="num">
                                      <p:cBhvr>
                                        <p:cTn id="80" dur="1000" fill="hold"/>
                                        <p:tgtEl>
                                          <p:spTgt spid="5">
                                            <p:graphicEl>
                                              <a:dgm id="{5AD33ED8-6C55-44C1-A38F-136D10B373DA}"/>
                                            </p:graphicEl>
                                          </p:spTgt>
                                        </p:tgtEl>
                                        <p:attrNameLst>
                                          <p:attrName>ppt_x</p:attrName>
                                        </p:attrNameLst>
                                      </p:cBhvr>
                                      <p:tavLst>
                                        <p:tav tm="0">
                                          <p:val>
                                            <p:strVal val="#ppt_x"/>
                                          </p:val>
                                        </p:tav>
                                        <p:tav tm="100000">
                                          <p:val>
                                            <p:strVal val="#ppt_x"/>
                                          </p:val>
                                        </p:tav>
                                      </p:tavLst>
                                    </p:anim>
                                    <p:anim calcmode="lin" valueType="num">
                                      <p:cBhvr>
                                        <p:cTn id="81" dur="1000" fill="hold"/>
                                        <p:tgtEl>
                                          <p:spTgt spid="5">
                                            <p:graphicEl>
                                              <a:dgm id="{5AD33ED8-6C55-44C1-A38F-136D10B373DA}"/>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5">
                                            <p:graphicEl>
                                              <a:dgm id="{6E6681DF-E6D6-4CCF-96BD-90D80A61BBC0}"/>
                                            </p:graphicEl>
                                          </p:spTgt>
                                        </p:tgtEl>
                                        <p:attrNameLst>
                                          <p:attrName>style.visibility</p:attrName>
                                        </p:attrNameLst>
                                      </p:cBhvr>
                                      <p:to>
                                        <p:strVal val="visible"/>
                                      </p:to>
                                    </p:set>
                                    <p:animEffect transition="in" filter="fade">
                                      <p:cBhvr>
                                        <p:cTn id="86" dur="1000"/>
                                        <p:tgtEl>
                                          <p:spTgt spid="5">
                                            <p:graphicEl>
                                              <a:dgm id="{6E6681DF-E6D6-4CCF-96BD-90D80A61BBC0}"/>
                                            </p:graphicEl>
                                          </p:spTgt>
                                        </p:tgtEl>
                                      </p:cBhvr>
                                    </p:animEffect>
                                    <p:anim calcmode="lin" valueType="num">
                                      <p:cBhvr>
                                        <p:cTn id="87" dur="1000" fill="hold"/>
                                        <p:tgtEl>
                                          <p:spTgt spid="5">
                                            <p:graphicEl>
                                              <a:dgm id="{6E6681DF-E6D6-4CCF-96BD-90D80A61BBC0}"/>
                                            </p:graphicEl>
                                          </p:spTgt>
                                        </p:tgtEl>
                                        <p:attrNameLst>
                                          <p:attrName>ppt_x</p:attrName>
                                        </p:attrNameLst>
                                      </p:cBhvr>
                                      <p:tavLst>
                                        <p:tav tm="0">
                                          <p:val>
                                            <p:strVal val="#ppt_x"/>
                                          </p:val>
                                        </p:tav>
                                        <p:tav tm="100000">
                                          <p:val>
                                            <p:strVal val="#ppt_x"/>
                                          </p:val>
                                        </p:tav>
                                      </p:tavLst>
                                    </p:anim>
                                    <p:anim calcmode="lin" valueType="num">
                                      <p:cBhvr>
                                        <p:cTn id="88" dur="1000" fill="hold"/>
                                        <p:tgtEl>
                                          <p:spTgt spid="5">
                                            <p:graphicEl>
                                              <a:dgm id="{6E6681DF-E6D6-4CCF-96BD-90D80A61BBC0}"/>
                                            </p:graphicEl>
                                          </p:spTgt>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5">
                                            <p:graphicEl>
                                              <a:dgm id="{E97517BE-E4AE-45B6-A803-169160C7790C}"/>
                                            </p:graphicEl>
                                          </p:spTgt>
                                        </p:tgtEl>
                                        <p:attrNameLst>
                                          <p:attrName>style.visibility</p:attrName>
                                        </p:attrNameLst>
                                      </p:cBhvr>
                                      <p:to>
                                        <p:strVal val="visible"/>
                                      </p:to>
                                    </p:set>
                                    <p:animEffect transition="in" filter="fade">
                                      <p:cBhvr>
                                        <p:cTn id="91" dur="1000"/>
                                        <p:tgtEl>
                                          <p:spTgt spid="5">
                                            <p:graphicEl>
                                              <a:dgm id="{E97517BE-E4AE-45B6-A803-169160C7790C}"/>
                                            </p:graphicEl>
                                          </p:spTgt>
                                        </p:tgtEl>
                                      </p:cBhvr>
                                    </p:animEffect>
                                    <p:anim calcmode="lin" valueType="num">
                                      <p:cBhvr>
                                        <p:cTn id="92" dur="1000" fill="hold"/>
                                        <p:tgtEl>
                                          <p:spTgt spid="5">
                                            <p:graphicEl>
                                              <a:dgm id="{E97517BE-E4AE-45B6-A803-169160C7790C}"/>
                                            </p:graphicEl>
                                          </p:spTgt>
                                        </p:tgtEl>
                                        <p:attrNameLst>
                                          <p:attrName>ppt_x</p:attrName>
                                        </p:attrNameLst>
                                      </p:cBhvr>
                                      <p:tavLst>
                                        <p:tav tm="0">
                                          <p:val>
                                            <p:strVal val="#ppt_x"/>
                                          </p:val>
                                        </p:tav>
                                        <p:tav tm="100000">
                                          <p:val>
                                            <p:strVal val="#ppt_x"/>
                                          </p:val>
                                        </p:tav>
                                      </p:tavLst>
                                    </p:anim>
                                    <p:anim calcmode="lin" valueType="num">
                                      <p:cBhvr>
                                        <p:cTn id="93" dur="1000" fill="hold"/>
                                        <p:tgtEl>
                                          <p:spTgt spid="5">
                                            <p:graphicEl>
                                              <a:dgm id="{E97517BE-E4AE-45B6-A803-169160C7790C}"/>
                                            </p:graphic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5">
                                            <p:graphicEl>
                                              <a:dgm id="{5D9D0A74-87A8-4039-A9F4-2FC9BA5FD8B9}"/>
                                            </p:graphicEl>
                                          </p:spTgt>
                                        </p:tgtEl>
                                        <p:attrNameLst>
                                          <p:attrName>style.visibility</p:attrName>
                                        </p:attrNameLst>
                                      </p:cBhvr>
                                      <p:to>
                                        <p:strVal val="visible"/>
                                      </p:to>
                                    </p:set>
                                    <p:animEffect transition="in" filter="fade">
                                      <p:cBhvr>
                                        <p:cTn id="98" dur="1000"/>
                                        <p:tgtEl>
                                          <p:spTgt spid="5">
                                            <p:graphicEl>
                                              <a:dgm id="{5D9D0A74-87A8-4039-A9F4-2FC9BA5FD8B9}"/>
                                            </p:graphicEl>
                                          </p:spTgt>
                                        </p:tgtEl>
                                      </p:cBhvr>
                                    </p:animEffect>
                                    <p:anim calcmode="lin" valueType="num">
                                      <p:cBhvr>
                                        <p:cTn id="99" dur="1000" fill="hold"/>
                                        <p:tgtEl>
                                          <p:spTgt spid="5">
                                            <p:graphicEl>
                                              <a:dgm id="{5D9D0A74-87A8-4039-A9F4-2FC9BA5FD8B9}"/>
                                            </p:graphicEl>
                                          </p:spTgt>
                                        </p:tgtEl>
                                        <p:attrNameLst>
                                          <p:attrName>ppt_x</p:attrName>
                                        </p:attrNameLst>
                                      </p:cBhvr>
                                      <p:tavLst>
                                        <p:tav tm="0">
                                          <p:val>
                                            <p:strVal val="#ppt_x"/>
                                          </p:val>
                                        </p:tav>
                                        <p:tav tm="100000">
                                          <p:val>
                                            <p:strVal val="#ppt_x"/>
                                          </p:val>
                                        </p:tav>
                                      </p:tavLst>
                                    </p:anim>
                                    <p:anim calcmode="lin" valueType="num">
                                      <p:cBhvr>
                                        <p:cTn id="100" dur="1000" fill="hold"/>
                                        <p:tgtEl>
                                          <p:spTgt spid="5">
                                            <p:graphicEl>
                                              <a:dgm id="{5D9D0A74-87A8-4039-A9F4-2FC9BA5FD8B9}"/>
                                            </p:graphicEl>
                                          </p:spTgt>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5">
                                            <p:graphicEl>
                                              <a:dgm id="{CDEB2668-2E62-4D80-855E-E2309132542E}"/>
                                            </p:graphicEl>
                                          </p:spTgt>
                                        </p:tgtEl>
                                        <p:attrNameLst>
                                          <p:attrName>style.visibility</p:attrName>
                                        </p:attrNameLst>
                                      </p:cBhvr>
                                      <p:to>
                                        <p:strVal val="visible"/>
                                      </p:to>
                                    </p:set>
                                    <p:animEffect transition="in" filter="fade">
                                      <p:cBhvr>
                                        <p:cTn id="103" dur="1000"/>
                                        <p:tgtEl>
                                          <p:spTgt spid="5">
                                            <p:graphicEl>
                                              <a:dgm id="{CDEB2668-2E62-4D80-855E-E2309132542E}"/>
                                            </p:graphicEl>
                                          </p:spTgt>
                                        </p:tgtEl>
                                      </p:cBhvr>
                                    </p:animEffect>
                                    <p:anim calcmode="lin" valueType="num">
                                      <p:cBhvr>
                                        <p:cTn id="104" dur="1000" fill="hold"/>
                                        <p:tgtEl>
                                          <p:spTgt spid="5">
                                            <p:graphicEl>
                                              <a:dgm id="{CDEB2668-2E62-4D80-855E-E2309132542E}"/>
                                            </p:graphicEl>
                                          </p:spTgt>
                                        </p:tgtEl>
                                        <p:attrNameLst>
                                          <p:attrName>ppt_x</p:attrName>
                                        </p:attrNameLst>
                                      </p:cBhvr>
                                      <p:tavLst>
                                        <p:tav tm="0">
                                          <p:val>
                                            <p:strVal val="#ppt_x"/>
                                          </p:val>
                                        </p:tav>
                                        <p:tav tm="100000">
                                          <p:val>
                                            <p:strVal val="#ppt_x"/>
                                          </p:val>
                                        </p:tav>
                                      </p:tavLst>
                                    </p:anim>
                                    <p:anim calcmode="lin" valueType="num">
                                      <p:cBhvr>
                                        <p:cTn id="105" dur="1000" fill="hold"/>
                                        <p:tgtEl>
                                          <p:spTgt spid="5">
                                            <p:graphicEl>
                                              <a:dgm id="{CDEB2668-2E62-4D80-855E-E2309132542E}"/>
                                            </p:graphicEl>
                                          </p:spTgt>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
                                            <p:graphicEl>
                                              <a:dgm id="{122BEE16-5A44-4501-AC0D-D3A5310F6381}"/>
                                            </p:graphicEl>
                                          </p:spTgt>
                                        </p:tgtEl>
                                        <p:attrNameLst>
                                          <p:attrName>style.visibility</p:attrName>
                                        </p:attrNameLst>
                                      </p:cBhvr>
                                      <p:to>
                                        <p:strVal val="visible"/>
                                      </p:to>
                                    </p:set>
                                    <p:animEffect transition="in" filter="fade">
                                      <p:cBhvr>
                                        <p:cTn id="108" dur="1000"/>
                                        <p:tgtEl>
                                          <p:spTgt spid="5">
                                            <p:graphicEl>
                                              <a:dgm id="{122BEE16-5A44-4501-AC0D-D3A5310F6381}"/>
                                            </p:graphicEl>
                                          </p:spTgt>
                                        </p:tgtEl>
                                      </p:cBhvr>
                                    </p:animEffect>
                                    <p:anim calcmode="lin" valueType="num">
                                      <p:cBhvr>
                                        <p:cTn id="109" dur="1000" fill="hold"/>
                                        <p:tgtEl>
                                          <p:spTgt spid="5">
                                            <p:graphicEl>
                                              <a:dgm id="{122BEE16-5A44-4501-AC0D-D3A5310F6381}"/>
                                            </p:graphicEl>
                                          </p:spTgt>
                                        </p:tgtEl>
                                        <p:attrNameLst>
                                          <p:attrName>ppt_x</p:attrName>
                                        </p:attrNameLst>
                                      </p:cBhvr>
                                      <p:tavLst>
                                        <p:tav tm="0">
                                          <p:val>
                                            <p:strVal val="#ppt_x"/>
                                          </p:val>
                                        </p:tav>
                                        <p:tav tm="100000">
                                          <p:val>
                                            <p:strVal val="#ppt_x"/>
                                          </p:val>
                                        </p:tav>
                                      </p:tavLst>
                                    </p:anim>
                                    <p:anim calcmode="lin" valueType="num">
                                      <p:cBhvr>
                                        <p:cTn id="110" dur="1000" fill="hold"/>
                                        <p:tgtEl>
                                          <p:spTgt spid="5">
                                            <p:graphicEl>
                                              <a:dgm id="{122BEE16-5A44-4501-AC0D-D3A5310F6381}"/>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25A4B616-F71B-4046-A482-A9D5FC37FD3C}"/>
              </a:ext>
            </a:extLst>
          </p:cNvPr>
          <p:cNvSpPr txBox="1">
            <a:spLocks noChangeArrowheads="1"/>
          </p:cNvSpPr>
          <p:nvPr/>
        </p:nvSpPr>
        <p:spPr>
          <a:xfrm>
            <a:off x="855663" y="134938"/>
            <a:ext cx="8069262" cy="555625"/>
          </a:xfrm>
        </p:spPr>
        <p:txBody>
          <a:bodyPr lIns="90360" tIns="44280" rIns="90360" bIns="44280" anchor="b">
            <a:spAutoFit/>
          </a:bodyPr>
          <a:lstStyle/>
          <a:p>
            <a:pPr algn="ct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ea typeface="+mj-ea"/>
                <a:cs typeface="+mj-cs"/>
              </a:rPr>
              <a:t>Recent Prosecutions - CDM 2015</a:t>
            </a:r>
          </a:p>
        </p:txBody>
      </p:sp>
      <p:graphicFrame>
        <p:nvGraphicFramePr>
          <p:cNvPr id="8" name="Diagram 7">
            <a:extLst>
              <a:ext uri="{FF2B5EF4-FFF2-40B4-BE49-F238E27FC236}">
                <a16:creationId xmlns:a16="http://schemas.microsoft.com/office/drawing/2014/main" id="{E5958623-1CC9-4EE8-BF5D-9172A0338C4F}"/>
              </a:ext>
            </a:extLst>
          </p:cNvPr>
          <p:cNvGraphicFramePr/>
          <p:nvPr/>
        </p:nvGraphicFramePr>
        <p:xfrm>
          <a:off x="539552" y="1124744"/>
          <a:ext cx="8252918"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graphicEl>
                                              <a:dgm id="{50297937-8798-474C-928E-15268545C497}"/>
                                            </p:graphicEl>
                                          </p:spTgt>
                                        </p:tgtEl>
                                        <p:attrNameLst>
                                          <p:attrName>style.visibility</p:attrName>
                                        </p:attrNameLst>
                                      </p:cBhvr>
                                      <p:to>
                                        <p:strVal val="visible"/>
                                      </p:to>
                                    </p:set>
                                    <p:animEffect transition="in" filter="fade">
                                      <p:cBhvr>
                                        <p:cTn id="7" dur="1000"/>
                                        <p:tgtEl>
                                          <p:spTgt spid="8">
                                            <p:graphicEl>
                                              <a:dgm id="{50297937-8798-474C-928E-15268545C497}"/>
                                            </p:graphicEl>
                                          </p:spTgt>
                                        </p:tgtEl>
                                      </p:cBhvr>
                                    </p:animEffect>
                                    <p:anim calcmode="lin" valueType="num">
                                      <p:cBhvr>
                                        <p:cTn id="8" dur="1000" fill="hold"/>
                                        <p:tgtEl>
                                          <p:spTgt spid="8">
                                            <p:graphicEl>
                                              <a:dgm id="{50297937-8798-474C-928E-15268545C497}"/>
                                            </p:graphicEl>
                                          </p:spTgt>
                                        </p:tgtEl>
                                        <p:attrNameLst>
                                          <p:attrName>ppt_x</p:attrName>
                                        </p:attrNameLst>
                                      </p:cBhvr>
                                      <p:tavLst>
                                        <p:tav tm="0">
                                          <p:val>
                                            <p:strVal val="#ppt_x"/>
                                          </p:val>
                                        </p:tav>
                                        <p:tav tm="100000">
                                          <p:val>
                                            <p:strVal val="#ppt_x"/>
                                          </p:val>
                                        </p:tav>
                                      </p:tavLst>
                                    </p:anim>
                                    <p:anim calcmode="lin" valueType="num">
                                      <p:cBhvr>
                                        <p:cTn id="9" dur="1000" fill="hold"/>
                                        <p:tgtEl>
                                          <p:spTgt spid="8">
                                            <p:graphicEl>
                                              <a:dgm id="{50297937-8798-474C-928E-15268545C497}"/>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graphicEl>
                                              <a:dgm id="{9C3A7DFD-71D9-4A3C-A934-10E7DDB56415}"/>
                                            </p:graphicEl>
                                          </p:spTgt>
                                        </p:tgtEl>
                                        <p:attrNameLst>
                                          <p:attrName>style.visibility</p:attrName>
                                        </p:attrNameLst>
                                      </p:cBhvr>
                                      <p:to>
                                        <p:strVal val="visible"/>
                                      </p:to>
                                    </p:set>
                                    <p:animEffect transition="in" filter="fade">
                                      <p:cBhvr>
                                        <p:cTn id="14" dur="1000"/>
                                        <p:tgtEl>
                                          <p:spTgt spid="8">
                                            <p:graphicEl>
                                              <a:dgm id="{9C3A7DFD-71D9-4A3C-A934-10E7DDB56415}"/>
                                            </p:graphicEl>
                                          </p:spTgt>
                                        </p:tgtEl>
                                      </p:cBhvr>
                                    </p:animEffect>
                                    <p:anim calcmode="lin" valueType="num">
                                      <p:cBhvr>
                                        <p:cTn id="15" dur="1000" fill="hold"/>
                                        <p:tgtEl>
                                          <p:spTgt spid="8">
                                            <p:graphicEl>
                                              <a:dgm id="{9C3A7DFD-71D9-4A3C-A934-10E7DDB56415}"/>
                                            </p:graphicEl>
                                          </p:spTgt>
                                        </p:tgtEl>
                                        <p:attrNameLst>
                                          <p:attrName>ppt_x</p:attrName>
                                        </p:attrNameLst>
                                      </p:cBhvr>
                                      <p:tavLst>
                                        <p:tav tm="0">
                                          <p:val>
                                            <p:strVal val="#ppt_x"/>
                                          </p:val>
                                        </p:tav>
                                        <p:tav tm="100000">
                                          <p:val>
                                            <p:strVal val="#ppt_x"/>
                                          </p:val>
                                        </p:tav>
                                      </p:tavLst>
                                    </p:anim>
                                    <p:anim calcmode="lin" valueType="num">
                                      <p:cBhvr>
                                        <p:cTn id="16" dur="1000" fill="hold"/>
                                        <p:tgtEl>
                                          <p:spTgt spid="8">
                                            <p:graphicEl>
                                              <a:dgm id="{9C3A7DFD-71D9-4A3C-A934-10E7DDB56415}"/>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graphicEl>
                                              <a:dgm id="{9CA990A9-4467-4C39-AE03-F68FB7707C02}"/>
                                            </p:graphicEl>
                                          </p:spTgt>
                                        </p:tgtEl>
                                        <p:attrNameLst>
                                          <p:attrName>style.visibility</p:attrName>
                                        </p:attrNameLst>
                                      </p:cBhvr>
                                      <p:to>
                                        <p:strVal val="visible"/>
                                      </p:to>
                                    </p:set>
                                    <p:animEffect transition="in" filter="fade">
                                      <p:cBhvr>
                                        <p:cTn id="19" dur="1000"/>
                                        <p:tgtEl>
                                          <p:spTgt spid="8">
                                            <p:graphicEl>
                                              <a:dgm id="{9CA990A9-4467-4C39-AE03-F68FB7707C02}"/>
                                            </p:graphicEl>
                                          </p:spTgt>
                                        </p:tgtEl>
                                      </p:cBhvr>
                                    </p:animEffect>
                                    <p:anim calcmode="lin" valueType="num">
                                      <p:cBhvr>
                                        <p:cTn id="20" dur="1000" fill="hold"/>
                                        <p:tgtEl>
                                          <p:spTgt spid="8">
                                            <p:graphicEl>
                                              <a:dgm id="{9CA990A9-4467-4C39-AE03-F68FB7707C02}"/>
                                            </p:graphicEl>
                                          </p:spTgt>
                                        </p:tgtEl>
                                        <p:attrNameLst>
                                          <p:attrName>ppt_x</p:attrName>
                                        </p:attrNameLst>
                                      </p:cBhvr>
                                      <p:tavLst>
                                        <p:tav tm="0">
                                          <p:val>
                                            <p:strVal val="#ppt_x"/>
                                          </p:val>
                                        </p:tav>
                                        <p:tav tm="100000">
                                          <p:val>
                                            <p:strVal val="#ppt_x"/>
                                          </p:val>
                                        </p:tav>
                                      </p:tavLst>
                                    </p:anim>
                                    <p:anim calcmode="lin" valueType="num">
                                      <p:cBhvr>
                                        <p:cTn id="21" dur="1000" fill="hold"/>
                                        <p:tgtEl>
                                          <p:spTgt spid="8">
                                            <p:graphicEl>
                                              <a:dgm id="{9CA990A9-4467-4C39-AE03-F68FB7707C02}"/>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graphicEl>
                                              <a:dgm id="{29537F6D-DFC5-47EE-9279-9F1A55AD4B7C}"/>
                                            </p:graphicEl>
                                          </p:spTgt>
                                        </p:tgtEl>
                                        <p:attrNameLst>
                                          <p:attrName>style.visibility</p:attrName>
                                        </p:attrNameLst>
                                      </p:cBhvr>
                                      <p:to>
                                        <p:strVal val="visible"/>
                                      </p:to>
                                    </p:set>
                                    <p:animEffect transition="in" filter="fade">
                                      <p:cBhvr>
                                        <p:cTn id="24" dur="1000"/>
                                        <p:tgtEl>
                                          <p:spTgt spid="8">
                                            <p:graphicEl>
                                              <a:dgm id="{29537F6D-DFC5-47EE-9279-9F1A55AD4B7C}"/>
                                            </p:graphicEl>
                                          </p:spTgt>
                                        </p:tgtEl>
                                      </p:cBhvr>
                                    </p:animEffect>
                                    <p:anim calcmode="lin" valueType="num">
                                      <p:cBhvr>
                                        <p:cTn id="25" dur="1000" fill="hold"/>
                                        <p:tgtEl>
                                          <p:spTgt spid="8">
                                            <p:graphicEl>
                                              <a:dgm id="{29537F6D-DFC5-47EE-9279-9F1A55AD4B7C}"/>
                                            </p:graphicEl>
                                          </p:spTgt>
                                        </p:tgtEl>
                                        <p:attrNameLst>
                                          <p:attrName>ppt_x</p:attrName>
                                        </p:attrNameLst>
                                      </p:cBhvr>
                                      <p:tavLst>
                                        <p:tav tm="0">
                                          <p:val>
                                            <p:strVal val="#ppt_x"/>
                                          </p:val>
                                        </p:tav>
                                        <p:tav tm="100000">
                                          <p:val>
                                            <p:strVal val="#ppt_x"/>
                                          </p:val>
                                        </p:tav>
                                      </p:tavLst>
                                    </p:anim>
                                    <p:anim calcmode="lin" valueType="num">
                                      <p:cBhvr>
                                        <p:cTn id="26" dur="1000" fill="hold"/>
                                        <p:tgtEl>
                                          <p:spTgt spid="8">
                                            <p:graphicEl>
                                              <a:dgm id="{29537F6D-DFC5-47EE-9279-9F1A55AD4B7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a:extLst>
              <a:ext uri="{FF2B5EF4-FFF2-40B4-BE49-F238E27FC236}">
                <a16:creationId xmlns:a16="http://schemas.microsoft.com/office/drawing/2014/main" id="{47C47AC9-D9F7-4FE4-AE41-D381B6BDB7C6}"/>
              </a:ext>
            </a:extLst>
          </p:cNvPr>
          <p:cNvSpPr txBox="1">
            <a:spLocks noChangeArrowheads="1"/>
          </p:cNvSpPr>
          <p:nvPr/>
        </p:nvSpPr>
        <p:spPr>
          <a:xfrm>
            <a:off x="538163" y="166688"/>
            <a:ext cx="8067675" cy="555625"/>
          </a:xfrm>
        </p:spPr>
        <p:txBody>
          <a:bodyPr lIns="90360" tIns="44280" rIns="90360" bIns="44280" anchor="b">
            <a:spAutoFit/>
          </a:bodyPr>
          <a:lstStyle/>
          <a:p>
            <a:pPr algn="ct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ea typeface="+mj-ea"/>
                <a:cs typeface="+mj-cs"/>
              </a:rPr>
              <a:t>Information Flow In Practice </a:t>
            </a:r>
          </a:p>
        </p:txBody>
      </p:sp>
      <p:sp>
        <p:nvSpPr>
          <p:cNvPr id="9" name="Freeform: Shape 8">
            <a:extLst>
              <a:ext uri="{FF2B5EF4-FFF2-40B4-BE49-F238E27FC236}">
                <a16:creationId xmlns:a16="http://schemas.microsoft.com/office/drawing/2014/main" id="{A07494FA-C1F6-43A9-B6E8-D3C132893974}"/>
              </a:ext>
            </a:extLst>
          </p:cNvPr>
          <p:cNvSpPr/>
          <p:nvPr/>
        </p:nvSpPr>
        <p:spPr>
          <a:xfrm>
            <a:off x="1668519" y="4890323"/>
            <a:ext cx="1317328" cy="1130965"/>
          </a:xfrm>
          <a:custGeom>
            <a:avLst/>
            <a:gdLst>
              <a:gd name="connsiteX0" fmla="*/ 0 w 1317328"/>
              <a:gd name="connsiteY0" fmla="*/ 565483 h 1130965"/>
              <a:gd name="connsiteX1" fmla="*/ 282741 w 1317328"/>
              <a:gd name="connsiteY1" fmla="*/ 0 h 1130965"/>
              <a:gd name="connsiteX2" fmla="*/ 1034587 w 1317328"/>
              <a:gd name="connsiteY2" fmla="*/ 0 h 1130965"/>
              <a:gd name="connsiteX3" fmla="*/ 1317328 w 1317328"/>
              <a:gd name="connsiteY3" fmla="*/ 565483 h 1130965"/>
              <a:gd name="connsiteX4" fmla="*/ 1034587 w 1317328"/>
              <a:gd name="connsiteY4" fmla="*/ 1130965 h 1130965"/>
              <a:gd name="connsiteX5" fmla="*/ 282741 w 1317328"/>
              <a:gd name="connsiteY5" fmla="*/ 1130965 h 1130965"/>
              <a:gd name="connsiteX6" fmla="*/ 0 w 1317328"/>
              <a:gd name="connsiteY6" fmla="*/ 565483 h 113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7328" h="1130965">
                <a:moveTo>
                  <a:pt x="0" y="565483"/>
                </a:moveTo>
                <a:lnTo>
                  <a:pt x="282741" y="0"/>
                </a:lnTo>
                <a:lnTo>
                  <a:pt x="1034587" y="0"/>
                </a:lnTo>
                <a:lnTo>
                  <a:pt x="1317328" y="565483"/>
                </a:lnTo>
                <a:lnTo>
                  <a:pt x="1034587" y="1130965"/>
                </a:lnTo>
                <a:lnTo>
                  <a:pt x="282741" y="1130965"/>
                </a:lnTo>
                <a:lnTo>
                  <a:pt x="0" y="565483"/>
                </a:lnTo>
                <a:close/>
              </a:path>
            </a:pathLst>
          </a:custGeom>
        </p:spPr>
        <p:style>
          <a:lnRef idx="1">
            <a:schemeClr val="accent1">
              <a:shade val="50000"/>
              <a:hueOff val="0"/>
              <a:satOff val="0"/>
              <a:lumOff val="0"/>
              <a:alphaOff val="0"/>
            </a:schemeClr>
          </a:lnRef>
          <a:fillRef idx="3">
            <a:schemeClr val="accent1">
              <a:shade val="50000"/>
              <a:hueOff val="0"/>
              <a:satOff val="0"/>
              <a:lumOff val="0"/>
              <a:alphaOff val="0"/>
            </a:schemeClr>
          </a:fillRef>
          <a:effectRef idx="3">
            <a:schemeClr val="accent1">
              <a:shade val="50000"/>
              <a:hueOff val="0"/>
              <a:satOff val="0"/>
              <a:lumOff val="0"/>
              <a:alphaOff val="0"/>
            </a:schemeClr>
          </a:effectRef>
          <a:fontRef idx="minor">
            <a:schemeClr val="lt1"/>
          </a:fontRef>
        </p:style>
        <p:txBody>
          <a:bodyPr lIns="204024" tIns="192941" rIns="204024" bIns="19294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GB" altLang="en-US" sz="1400" dirty="0">
                <a:latin typeface="Verdana" panose="020B0604030504040204" pitchFamily="34" charset="0"/>
              </a:rPr>
              <a:t>Security</a:t>
            </a:r>
          </a:p>
          <a:p>
            <a:pPr algn="ctr">
              <a:lnSpc>
                <a:spcPct val="90000"/>
              </a:lnSpc>
              <a:spcAft>
                <a:spcPct val="35000"/>
              </a:spcAft>
              <a:defRPr/>
            </a:pPr>
            <a:endParaRPr lang="en-GB" altLang="en-US" sz="1400" dirty="0">
              <a:latin typeface="Verdana" panose="020B0604030504040204" pitchFamily="34" charset="0"/>
            </a:endParaRPr>
          </a:p>
        </p:txBody>
      </p:sp>
      <p:sp>
        <p:nvSpPr>
          <p:cNvPr id="11" name="Freeform: Shape 10">
            <a:extLst>
              <a:ext uri="{FF2B5EF4-FFF2-40B4-BE49-F238E27FC236}">
                <a16:creationId xmlns:a16="http://schemas.microsoft.com/office/drawing/2014/main" id="{E1436C0C-C25A-41DA-A02F-6105E5DC34EF}"/>
              </a:ext>
            </a:extLst>
          </p:cNvPr>
          <p:cNvSpPr/>
          <p:nvPr/>
        </p:nvSpPr>
        <p:spPr>
          <a:xfrm>
            <a:off x="2955341" y="3973403"/>
            <a:ext cx="1317328" cy="1130965"/>
          </a:xfrm>
          <a:custGeom>
            <a:avLst/>
            <a:gdLst>
              <a:gd name="connsiteX0" fmla="*/ 0 w 1317328"/>
              <a:gd name="connsiteY0" fmla="*/ 565483 h 1130965"/>
              <a:gd name="connsiteX1" fmla="*/ 282741 w 1317328"/>
              <a:gd name="connsiteY1" fmla="*/ 0 h 1130965"/>
              <a:gd name="connsiteX2" fmla="*/ 1034587 w 1317328"/>
              <a:gd name="connsiteY2" fmla="*/ 0 h 1130965"/>
              <a:gd name="connsiteX3" fmla="*/ 1317328 w 1317328"/>
              <a:gd name="connsiteY3" fmla="*/ 565483 h 1130965"/>
              <a:gd name="connsiteX4" fmla="*/ 1034587 w 1317328"/>
              <a:gd name="connsiteY4" fmla="*/ 1130965 h 1130965"/>
              <a:gd name="connsiteX5" fmla="*/ 282741 w 1317328"/>
              <a:gd name="connsiteY5" fmla="*/ 1130965 h 1130965"/>
              <a:gd name="connsiteX6" fmla="*/ 0 w 1317328"/>
              <a:gd name="connsiteY6" fmla="*/ 565483 h 113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7328" h="1130965">
                <a:moveTo>
                  <a:pt x="0" y="565483"/>
                </a:moveTo>
                <a:lnTo>
                  <a:pt x="282741" y="0"/>
                </a:lnTo>
                <a:lnTo>
                  <a:pt x="1034587" y="0"/>
                </a:lnTo>
                <a:lnTo>
                  <a:pt x="1317328" y="565483"/>
                </a:lnTo>
                <a:lnTo>
                  <a:pt x="1034587" y="1130965"/>
                </a:lnTo>
                <a:lnTo>
                  <a:pt x="282741" y="1130965"/>
                </a:lnTo>
                <a:lnTo>
                  <a:pt x="0" y="565483"/>
                </a:lnTo>
                <a:close/>
              </a:path>
            </a:pathLst>
          </a:custGeom>
        </p:spPr>
        <p:style>
          <a:lnRef idx="1">
            <a:schemeClr val="accent1">
              <a:shade val="50000"/>
              <a:hueOff val="6983"/>
              <a:satOff val="9853"/>
              <a:lumOff val="12396"/>
              <a:alphaOff val="0"/>
            </a:schemeClr>
          </a:lnRef>
          <a:fillRef idx="3">
            <a:schemeClr val="accent1">
              <a:shade val="50000"/>
              <a:hueOff val="6983"/>
              <a:satOff val="9853"/>
              <a:lumOff val="12396"/>
              <a:alphaOff val="0"/>
            </a:schemeClr>
          </a:fillRef>
          <a:effectRef idx="3">
            <a:schemeClr val="accent1">
              <a:shade val="50000"/>
              <a:hueOff val="6983"/>
              <a:satOff val="9853"/>
              <a:lumOff val="12396"/>
              <a:alphaOff val="0"/>
            </a:schemeClr>
          </a:effectRef>
          <a:fontRef idx="minor">
            <a:schemeClr val="lt1"/>
          </a:fontRef>
        </p:style>
        <p:txBody>
          <a:bodyPr lIns="204024" tIns="192941" rIns="204024" bIns="192941" spcCol="1270" anchor="ctr"/>
          <a:lstStyle/>
          <a:p>
            <a:pPr algn="ctr" eaLnBrk="1" fontAlgn="auto" hangingPunct="1">
              <a:spcAft>
                <a:spcPts val="0"/>
              </a:spcAft>
              <a:defRPr/>
            </a:pPr>
            <a:r>
              <a:rPr lang="en-GB" sz="1400" dirty="0">
                <a:solidFill>
                  <a:schemeClr val="tx1"/>
                </a:solidFill>
              </a:rPr>
              <a:t>Access</a:t>
            </a:r>
          </a:p>
          <a:p>
            <a:pPr algn="ctr">
              <a:defRPr/>
            </a:pPr>
            <a:endParaRPr lang="en-GB" sz="1400" dirty="0">
              <a:solidFill>
                <a:schemeClr val="tx1"/>
              </a:solidFill>
            </a:endParaRPr>
          </a:p>
        </p:txBody>
      </p:sp>
      <p:sp>
        <p:nvSpPr>
          <p:cNvPr id="13" name="Freeform: Shape 12">
            <a:extLst>
              <a:ext uri="{FF2B5EF4-FFF2-40B4-BE49-F238E27FC236}">
                <a16:creationId xmlns:a16="http://schemas.microsoft.com/office/drawing/2014/main" id="{ED4BEE05-E8AA-498D-B0FD-B53AD608E228}"/>
              </a:ext>
            </a:extLst>
          </p:cNvPr>
          <p:cNvSpPr/>
          <p:nvPr/>
        </p:nvSpPr>
        <p:spPr>
          <a:xfrm>
            <a:off x="985431" y="1107005"/>
            <a:ext cx="2000416" cy="1834189"/>
          </a:xfrm>
          <a:custGeom>
            <a:avLst/>
            <a:gdLst>
              <a:gd name="connsiteX0" fmla="*/ 0 w 2000416"/>
              <a:gd name="connsiteY0" fmla="*/ 917095 h 1834189"/>
              <a:gd name="connsiteX1" fmla="*/ 458547 w 2000416"/>
              <a:gd name="connsiteY1" fmla="*/ 0 h 1834189"/>
              <a:gd name="connsiteX2" fmla="*/ 1541869 w 2000416"/>
              <a:gd name="connsiteY2" fmla="*/ 0 h 1834189"/>
              <a:gd name="connsiteX3" fmla="*/ 2000416 w 2000416"/>
              <a:gd name="connsiteY3" fmla="*/ 917095 h 1834189"/>
              <a:gd name="connsiteX4" fmla="*/ 1541869 w 2000416"/>
              <a:gd name="connsiteY4" fmla="*/ 1834189 h 1834189"/>
              <a:gd name="connsiteX5" fmla="*/ 458547 w 2000416"/>
              <a:gd name="connsiteY5" fmla="*/ 1834189 h 1834189"/>
              <a:gd name="connsiteX6" fmla="*/ 0 w 2000416"/>
              <a:gd name="connsiteY6" fmla="*/ 917095 h 183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416" h="1834189">
                <a:moveTo>
                  <a:pt x="0" y="917095"/>
                </a:moveTo>
                <a:lnTo>
                  <a:pt x="458547" y="0"/>
                </a:lnTo>
                <a:lnTo>
                  <a:pt x="1541869" y="0"/>
                </a:lnTo>
                <a:lnTo>
                  <a:pt x="2000416" y="917095"/>
                </a:lnTo>
                <a:lnTo>
                  <a:pt x="1541869" y="1834189"/>
                </a:lnTo>
                <a:lnTo>
                  <a:pt x="458547" y="1834189"/>
                </a:lnTo>
                <a:lnTo>
                  <a:pt x="0" y="917095"/>
                </a:lnTo>
                <a:close/>
              </a:path>
            </a:pathLst>
          </a:custGeom>
        </p:spPr>
        <p:style>
          <a:lnRef idx="1">
            <a:schemeClr val="accent1">
              <a:shade val="50000"/>
              <a:hueOff val="13965"/>
              <a:satOff val="19706"/>
              <a:lumOff val="24793"/>
              <a:alphaOff val="0"/>
            </a:schemeClr>
          </a:lnRef>
          <a:fillRef idx="3">
            <a:schemeClr val="accent1">
              <a:shade val="50000"/>
              <a:hueOff val="13965"/>
              <a:satOff val="19706"/>
              <a:lumOff val="24793"/>
              <a:alphaOff val="0"/>
            </a:schemeClr>
          </a:fillRef>
          <a:effectRef idx="3">
            <a:schemeClr val="accent1">
              <a:shade val="50000"/>
              <a:hueOff val="13965"/>
              <a:satOff val="19706"/>
              <a:lumOff val="24793"/>
              <a:alphaOff val="0"/>
            </a:schemeClr>
          </a:effectRef>
          <a:fontRef idx="minor">
            <a:schemeClr val="lt1"/>
          </a:fontRef>
        </p:style>
        <p:txBody>
          <a:bodyPr lIns="319550" tIns="313317" rIns="319550" bIns="313317" spcCol="1270" anchor="ctr"/>
          <a:lstStyle/>
          <a:p>
            <a:pPr algn="ctr" defTabSz="711200">
              <a:lnSpc>
                <a:spcPct val="90000"/>
              </a:lnSpc>
              <a:spcAft>
                <a:spcPct val="35000"/>
              </a:spcAft>
              <a:defRPr/>
            </a:pPr>
            <a:r>
              <a:rPr lang="en-GB" sz="1600" b="1" dirty="0">
                <a:solidFill>
                  <a:schemeClr val="tx1"/>
                </a:solidFill>
              </a:rPr>
              <a:t>Project Set-Up</a:t>
            </a:r>
          </a:p>
        </p:txBody>
      </p:sp>
      <p:sp>
        <p:nvSpPr>
          <p:cNvPr id="15" name="Freeform: Shape 14">
            <a:extLst>
              <a:ext uri="{FF2B5EF4-FFF2-40B4-BE49-F238E27FC236}">
                <a16:creationId xmlns:a16="http://schemas.microsoft.com/office/drawing/2014/main" id="{B1B19651-637C-41A1-8B6B-CA6E9C55E961}"/>
              </a:ext>
            </a:extLst>
          </p:cNvPr>
          <p:cNvSpPr/>
          <p:nvPr/>
        </p:nvSpPr>
        <p:spPr>
          <a:xfrm>
            <a:off x="4272669" y="3185741"/>
            <a:ext cx="1387357" cy="1130965"/>
          </a:xfrm>
          <a:custGeom>
            <a:avLst/>
            <a:gdLst>
              <a:gd name="connsiteX0" fmla="*/ 0 w 1387357"/>
              <a:gd name="connsiteY0" fmla="*/ 565483 h 1130965"/>
              <a:gd name="connsiteX1" fmla="*/ 282741 w 1387357"/>
              <a:gd name="connsiteY1" fmla="*/ 0 h 1130965"/>
              <a:gd name="connsiteX2" fmla="*/ 1104616 w 1387357"/>
              <a:gd name="connsiteY2" fmla="*/ 0 h 1130965"/>
              <a:gd name="connsiteX3" fmla="*/ 1387357 w 1387357"/>
              <a:gd name="connsiteY3" fmla="*/ 565483 h 1130965"/>
              <a:gd name="connsiteX4" fmla="*/ 1104616 w 1387357"/>
              <a:gd name="connsiteY4" fmla="*/ 1130965 h 1130965"/>
              <a:gd name="connsiteX5" fmla="*/ 282741 w 1387357"/>
              <a:gd name="connsiteY5" fmla="*/ 1130965 h 1130965"/>
              <a:gd name="connsiteX6" fmla="*/ 0 w 1387357"/>
              <a:gd name="connsiteY6" fmla="*/ 565483 h 113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357" h="1130965">
                <a:moveTo>
                  <a:pt x="0" y="565483"/>
                </a:moveTo>
                <a:lnTo>
                  <a:pt x="282741" y="0"/>
                </a:lnTo>
                <a:lnTo>
                  <a:pt x="1104616" y="0"/>
                </a:lnTo>
                <a:lnTo>
                  <a:pt x="1387357" y="565483"/>
                </a:lnTo>
                <a:lnTo>
                  <a:pt x="1104616" y="1130965"/>
                </a:lnTo>
                <a:lnTo>
                  <a:pt x="282741" y="1130965"/>
                </a:lnTo>
                <a:lnTo>
                  <a:pt x="0" y="565483"/>
                </a:lnTo>
                <a:close/>
              </a:path>
            </a:pathLst>
          </a:custGeom>
        </p:spPr>
        <p:style>
          <a:lnRef idx="1">
            <a:schemeClr val="accent1">
              <a:shade val="50000"/>
              <a:hueOff val="13965"/>
              <a:satOff val="19706"/>
              <a:lumOff val="24793"/>
              <a:alphaOff val="0"/>
            </a:schemeClr>
          </a:lnRef>
          <a:fillRef idx="3">
            <a:schemeClr val="accent1">
              <a:shade val="50000"/>
              <a:hueOff val="13965"/>
              <a:satOff val="19706"/>
              <a:lumOff val="24793"/>
              <a:alphaOff val="0"/>
            </a:schemeClr>
          </a:fillRef>
          <a:effectRef idx="3">
            <a:schemeClr val="accent1">
              <a:shade val="50000"/>
              <a:hueOff val="13965"/>
              <a:satOff val="19706"/>
              <a:lumOff val="24793"/>
              <a:alphaOff val="0"/>
            </a:schemeClr>
          </a:effectRef>
          <a:fontRef idx="minor">
            <a:schemeClr val="lt1"/>
          </a:fontRef>
        </p:style>
        <p:txBody>
          <a:bodyPr lIns="209860" tIns="188857" rIns="209860" bIns="188857" spcCol="1270" anchor="ctr"/>
          <a:lstStyle/>
          <a:p>
            <a:pPr algn="ctr" defTabSz="622300">
              <a:lnSpc>
                <a:spcPct val="90000"/>
              </a:lnSpc>
              <a:spcAft>
                <a:spcPct val="35000"/>
              </a:spcAft>
              <a:defRPr/>
            </a:pPr>
            <a:r>
              <a:rPr lang="en-GB" sz="1400" dirty="0">
                <a:solidFill>
                  <a:schemeClr val="tx1"/>
                </a:solidFill>
              </a:rPr>
              <a:t>Existing Occupants</a:t>
            </a:r>
          </a:p>
        </p:txBody>
      </p:sp>
      <p:sp>
        <p:nvSpPr>
          <p:cNvPr id="18" name="Freeform: Shape 17">
            <a:extLst>
              <a:ext uri="{FF2B5EF4-FFF2-40B4-BE49-F238E27FC236}">
                <a16:creationId xmlns:a16="http://schemas.microsoft.com/office/drawing/2014/main" id="{5EA4D301-A7CC-41D4-91ED-B3B249CF9732}"/>
              </a:ext>
            </a:extLst>
          </p:cNvPr>
          <p:cNvSpPr/>
          <p:nvPr/>
        </p:nvSpPr>
        <p:spPr>
          <a:xfrm>
            <a:off x="5796136" y="2024100"/>
            <a:ext cx="2176069" cy="1457475"/>
          </a:xfrm>
          <a:custGeom>
            <a:avLst/>
            <a:gdLst>
              <a:gd name="connsiteX0" fmla="*/ 0 w 2176069"/>
              <a:gd name="connsiteY0" fmla="*/ 728738 h 1457475"/>
              <a:gd name="connsiteX1" fmla="*/ 364369 w 2176069"/>
              <a:gd name="connsiteY1" fmla="*/ 0 h 1457475"/>
              <a:gd name="connsiteX2" fmla="*/ 1811700 w 2176069"/>
              <a:gd name="connsiteY2" fmla="*/ 0 h 1457475"/>
              <a:gd name="connsiteX3" fmla="*/ 2176069 w 2176069"/>
              <a:gd name="connsiteY3" fmla="*/ 728738 h 1457475"/>
              <a:gd name="connsiteX4" fmla="*/ 1811700 w 2176069"/>
              <a:gd name="connsiteY4" fmla="*/ 1457475 h 1457475"/>
              <a:gd name="connsiteX5" fmla="*/ 364369 w 2176069"/>
              <a:gd name="connsiteY5" fmla="*/ 1457475 h 1457475"/>
              <a:gd name="connsiteX6" fmla="*/ 0 w 2176069"/>
              <a:gd name="connsiteY6" fmla="*/ 728738 h 145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6069" h="1457475">
                <a:moveTo>
                  <a:pt x="0" y="728738"/>
                </a:moveTo>
                <a:lnTo>
                  <a:pt x="364369" y="0"/>
                </a:lnTo>
                <a:lnTo>
                  <a:pt x="1811700" y="0"/>
                </a:lnTo>
                <a:lnTo>
                  <a:pt x="2176069" y="728738"/>
                </a:lnTo>
                <a:lnTo>
                  <a:pt x="1811700" y="1457475"/>
                </a:lnTo>
                <a:lnTo>
                  <a:pt x="364369" y="1457475"/>
                </a:lnTo>
                <a:lnTo>
                  <a:pt x="0" y="728738"/>
                </a:lnTo>
                <a:close/>
              </a:path>
            </a:pathLst>
          </a:custGeom>
        </p:spPr>
        <p:style>
          <a:lnRef idx="1">
            <a:schemeClr val="accent1">
              <a:shade val="50000"/>
              <a:hueOff val="6983"/>
              <a:satOff val="9853"/>
              <a:lumOff val="12396"/>
              <a:alphaOff val="0"/>
            </a:schemeClr>
          </a:lnRef>
          <a:fillRef idx="3">
            <a:schemeClr val="accent1">
              <a:shade val="50000"/>
              <a:hueOff val="6983"/>
              <a:satOff val="9853"/>
              <a:lumOff val="12396"/>
              <a:alphaOff val="0"/>
            </a:schemeClr>
          </a:fillRef>
          <a:effectRef idx="3">
            <a:schemeClr val="accent1">
              <a:shade val="50000"/>
              <a:hueOff val="6983"/>
              <a:satOff val="9853"/>
              <a:lumOff val="12396"/>
              <a:alphaOff val="0"/>
            </a:schemeClr>
          </a:effectRef>
          <a:fontRef idx="minor">
            <a:schemeClr val="lt1"/>
          </a:fontRef>
        </p:style>
        <p:txBody>
          <a:bodyPr lIns="302795" tIns="223125" rIns="302795" bIns="223125" spcCol="1270" anchor="ctr"/>
          <a:lstStyle/>
          <a:p>
            <a:pPr algn="ctr" defTabSz="533400" eaLnBrk="1" fontAlgn="auto" hangingPunct="1">
              <a:lnSpc>
                <a:spcPct val="90000"/>
              </a:lnSpc>
              <a:spcAft>
                <a:spcPct val="35000"/>
              </a:spcAft>
              <a:defRPr/>
            </a:pPr>
            <a:r>
              <a:rPr lang="en-GB" sz="1600" dirty="0">
                <a:solidFill>
                  <a:schemeClr val="tx1"/>
                </a:solidFill>
              </a:rPr>
              <a:t>Site Arrangements and Restrictions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a:extLst>
              <a:ext uri="{FF2B5EF4-FFF2-40B4-BE49-F238E27FC236}">
                <a16:creationId xmlns:a16="http://schemas.microsoft.com/office/drawing/2014/main" id="{576D5E83-7290-4540-B9A9-C0222BED1FF8}"/>
              </a:ext>
            </a:extLst>
          </p:cNvPr>
          <p:cNvSpPr>
            <a:spLocks noGrp="1" noChangeArrowheads="1"/>
          </p:cNvSpPr>
          <p:nvPr>
            <p:ph idx="4294967295"/>
          </p:nvPr>
        </p:nvSpPr>
        <p:spPr bwMode="auto">
          <a:xfrm>
            <a:off x="855663" y="912813"/>
            <a:ext cx="7772400" cy="4679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buFontTx/>
              <a:buNone/>
            </a:pPr>
            <a:endParaRPr lang="en-US" altLang="en-US" sz="2000">
              <a:solidFill>
                <a:schemeClr val="tx2"/>
              </a:solidFill>
              <a:ea typeface="MS PGothic" panose="020B0600070205080204" pitchFamily="34" charset="-128"/>
            </a:endParaRPr>
          </a:p>
          <a:p>
            <a:pPr lvl="1" eaLnBrk="1" hangingPunct="1">
              <a:buFont typeface="Arial" panose="020B0604020202020204" pitchFamily="34" charset="0"/>
              <a:buChar char="•"/>
            </a:pPr>
            <a:endParaRPr lang="en-US" altLang="en-US" sz="2000">
              <a:solidFill>
                <a:schemeClr val="tx2"/>
              </a:solidFill>
              <a:ea typeface="MS PGothic" panose="020B0600070205080204" pitchFamily="34" charset="-128"/>
            </a:endParaRPr>
          </a:p>
          <a:p>
            <a:pPr lvl="1" eaLnBrk="1" hangingPunct="1">
              <a:buFontTx/>
              <a:buNone/>
            </a:pPr>
            <a:endParaRPr lang="en-US" altLang="en-US" sz="2000">
              <a:solidFill>
                <a:schemeClr val="tx2"/>
              </a:solidFill>
              <a:ea typeface="MS PGothic" panose="020B0600070205080204" pitchFamily="34" charset="-128"/>
            </a:endParaRPr>
          </a:p>
          <a:p>
            <a:pPr lvl="1" eaLnBrk="1" hangingPunct="1">
              <a:buFontTx/>
              <a:buNone/>
            </a:pPr>
            <a:endParaRPr lang="en-US" altLang="en-US" sz="2000">
              <a:solidFill>
                <a:schemeClr val="tx2"/>
              </a:solidFill>
              <a:ea typeface="MS PGothic" panose="020B0600070205080204" pitchFamily="34" charset="-128"/>
            </a:endParaRPr>
          </a:p>
          <a:p>
            <a:pPr lvl="1" eaLnBrk="1" hangingPunct="1">
              <a:buFont typeface="Arial" panose="020B0604020202020204" pitchFamily="34" charset="0"/>
              <a:buChar char="•"/>
            </a:pPr>
            <a:endParaRPr lang="en-US" altLang="en-US" sz="2000">
              <a:solidFill>
                <a:schemeClr val="tx2"/>
              </a:solidFill>
              <a:ea typeface="MS PGothic" panose="020B0600070205080204" pitchFamily="34" charset="-128"/>
            </a:endParaRPr>
          </a:p>
          <a:p>
            <a:pPr lvl="1" eaLnBrk="1" hangingPunct="1">
              <a:buFont typeface="Arial" panose="020B0604020202020204" pitchFamily="34" charset="0"/>
              <a:buChar char="•"/>
            </a:pPr>
            <a:endParaRPr lang="en-US" altLang="en-US" sz="2000">
              <a:solidFill>
                <a:schemeClr val="tx2"/>
              </a:solidFill>
              <a:ea typeface="MS PGothic" panose="020B0600070205080204" pitchFamily="34" charset="-128"/>
            </a:endParaRPr>
          </a:p>
          <a:p>
            <a:pPr lvl="1" eaLnBrk="1" hangingPunct="1">
              <a:buFont typeface="Arial" panose="020B0604020202020204" pitchFamily="34" charset="0"/>
              <a:buChar char="•"/>
            </a:pPr>
            <a:endParaRPr lang="en-US" altLang="en-US" sz="2000">
              <a:solidFill>
                <a:schemeClr val="tx2"/>
              </a:solidFill>
              <a:ea typeface="MS PGothic" panose="020B0600070205080204" pitchFamily="34" charset="-128"/>
            </a:endParaRPr>
          </a:p>
          <a:p>
            <a:pPr lvl="1" eaLnBrk="1" hangingPunct="1">
              <a:buFont typeface="Wingdings" panose="05000000000000000000" pitchFamily="2" charset="2"/>
              <a:buChar char="Ø"/>
            </a:pPr>
            <a:endParaRPr lang="en-US" altLang="en-US" sz="2000">
              <a:solidFill>
                <a:schemeClr val="tx2"/>
              </a:solidFill>
              <a:ea typeface="MS PGothic" panose="020B0600070205080204" pitchFamily="34" charset="-128"/>
            </a:endParaRPr>
          </a:p>
        </p:txBody>
      </p:sp>
      <p:sp>
        <p:nvSpPr>
          <p:cNvPr id="4" name="Rectangle 1">
            <a:extLst>
              <a:ext uri="{FF2B5EF4-FFF2-40B4-BE49-F238E27FC236}">
                <a16:creationId xmlns:a16="http://schemas.microsoft.com/office/drawing/2014/main" id="{B8B26345-CAB3-41CA-8F84-AD9789667175}"/>
              </a:ext>
            </a:extLst>
          </p:cNvPr>
          <p:cNvSpPr txBox="1">
            <a:spLocks noChangeArrowheads="1"/>
          </p:cNvSpPr>
          <p:nvPr/>
        </p:nvSpPr>
        <p:spPr>
          <a:xfrm>
            <a:off x="855663" y="134938"/>
            <a:ext cx="8069262" cy="555625"/>
          </a:xfrm>
        </p:spPr>
        <p:txBody>
          <a:bodyPr lIns="90360" tIns="44280" rIns="90360" bIns="44280" anchor="b">
            <a:spAutoFit/>
          </a:bodyPr>
          <a:lstStyle/>
          <a:p>
            <a:pPr algn="ct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ea typeface="+mj-ea"/>
                <a:cs typeface="+mj-cs"/>
              </a:rPr>
              <a:t>Information Flow in Practice</a:t>
            </a:r>
          </a:p>
        </p:txBody>
      </p:sp>
      <p:graphicFrame>
        <p:nvGraphicFramePr>
          <p:cNvPr id="6" name="Diagram 5">
            <a:extLst>
              <a:ext uri="{FF2B5EF4-FFF2-40B4-BE49-F238E27FC236}">
                <a16:creationId xmlns:a16="http://schemas.microsoft.com/office/drawing/2014/main" id="{41B85BCA-DDC2-4AB2-B70E-6A98283B8940}"/>
              </a:ext>
            </a:extLst>
          </p:cNvPr>
          <p:cNvGraphicFramePr/>
          <p:nvPr/>
        </p:nvGraphicFramePr>
        <p:xfrm>
          <a:off x="2088820" y="1612332"/>
          <a:ext cx="5075468" cy="4696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C5A13CBD-141F-4994-B7D5-6186DE1E8D52}"/>
              </a:ext>
            </a:extLst>
          </p:cNvPr>
          <p:cNvSpPr/>
          <p:nvPr/>
        </p:nvSpPr>
        <p:spPr>
          <a:xfrm>
            <a:off x="323850" y="912813"/>
            <a:ext cx="3116263" cy="477837"/>
          </a:xfrm>
          <a:prstGeom prst="rect">
            <a:avLst/>
          </a:prstGeom>
        </p:spPr>
        <p:txBody>
          <a:bodyPr>
            <a:spAutoFit/>
          </a:bodyPr>
          <a:lstStyle/>
          <a:p>
            <a:pPr>
              <a:defRPr/>
            </a:pPr>
            <a:r>
              <a:rPr lang="en-GB" sz="2400" dirty="0">
                <a:solidFill>
                  <a:schemeClr val="accent1">
                    <a:lumMod val="50000"/>
                  </a:schemeClr>
                </a:solidFill>
              </a:rPr>
              <a:t>Existing Information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graphicEl>
                                              <a:dgm id="{C9BF8863-87EF-499F-9063-E4E95F8D956E}"/>
                                            </p:graphicEl>
                                          </p:spTgt>
                                        </p:tgtEl>
                                        <p:attrNameLst>
                                          <p:attrName>style.visibility</p:attrName>
                                        </p:attrNameLst>
                                      </p:cBhvr>
                                      <p:to>
                                        <p:strVal val="visible"/>
                                      </p:to>
                                    </p:set>
                                    <p:animEffect transition="in" filter="fade">
                                      <p:cBhvr>
                                        <p:cTn id="12" dur="1000"/>
                                        <p:tgtEl>
                                          <p:spTgt spid="6">
                                            <p:graphicEl>
                                              <a:dgm id="{C9BF8863-87EF-499F-9063-E4E95F8D956E}"/>
                                            </p:graphicEl>
                                          </p:spTgt>
                                        </p:tgtEl>
                                      </p:cBhvr>
                                    </p:animEffect>
                                    <p:anim calcmode="lin" valueType="num">
                                      <p:cBhvr>
                                        <p:cTn id="13" dur="1000" fill="hold"/>
                                        <p:tgtEl>
                                          <p:spTgt spid="6">
                                            <p:graphicEl>
                                              <a:dgm id="{C9BF8863-87EF-499F-9063-E4E95F8D956E}"/>
                                            </p:graphicEl>
                                          </p:spTgt>
                                        </p:tgtEl>
                                        <p:attrNameLst>
                                          <p:attrName>ppt_x</p:attrName>
                                        </p:attrNameLst>
                                      </p:cBhvr>
                                      <p:tavLst>
                                        <p:tav tm="0">
                                          <p:val>
                                            <p:strVal val="#ppt_x"/>
                                          </p:val>
                                        </p:tav>
                                        <p:tav tm="100000">
                                          <p:val>
                                            <p:strVal val="#ppt_x"/>
                                          </p:val>
                                        </p:tav>
                                      </p:tavLst>
                                    </p:anim>
                                    <p:anim calcmode="lin" valueType="num">
                                      <p:cBhvr>
                                        <p:cTn id="14" dur="1000" fill="hold"/>
                                        <p:tgtEl>
                                          <p:spTgt spid="6">
                                            <p:graphicEl>
                                              <a:dgm id="{C9BF8863-87EF-499F-9063-E4E95F8D956E}"/>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graphicEl>
                                              <a:dgm id="{227634DA-172F-44AA-92A0-FDBCC54C11D4}"/>
                                            </p:graphicEl>
                                          </p:spTgt>
                                        </p:tgtEl>
                                        <p:attrNameLst>
                                          <p:attrName>style.visibility</p:attrName>
                                        </p:attrNameLst>
                                      </p:cBhvr>
                                      <p:to>
                                        <p:strVal val="visible"/>
                                      </p:to>
                                    </p:set>
                                    <p:animEffect transition="in" filter="fade">
                                      <p:cBhvr>
                                        <p:cTn id="19" dur="1000"/>
                                        <p:tgtEl>
                                          <p:spTgt spid="6">
                                            <p:graphicEl>
                                              <a:dgm id="{227634DA-172F-44AA-92A0-FDBCC54C11D4}"/>
                                            </p:graphicEl>
                                          </p:spTgt>
                                        </p:tgtEl>
                                      </p:cBhvr>
                                    </p:animEffect>
                                    <p:anim calcmode="lin" valueType="num">
                                      <p:cBhvr>
                                        <p:cTn id="20" dur="1000" fill="hold"/>
                                        <p:tgtEl>
                                          <p:spTgt spid="6">
                                            <p:graphicEl>
                                              <a:dgm id="{227634DA-172F-44AA-92A0-FDBCC54C11D4}"/>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227634DA-172F-44AA-92A0-FDBCC54C11D4}"/>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graphicEl>
                                              <a:dgm id="{FDB42373-03AA-41E7-B079-1CD36BBDE483}"/>
                                            </p:graphicEl>
                                          </p:spTgt>
                                        </p:tgtEl>
                                        <p:attrNameLst>
                                          <p:attrName>style.visibility</p:attrName>
                                        </p:attrNameLst>
                                      </p:cBhvr>
                                      <p:to>
                                        <p:strVal val="visible"/>
                                      </p:to>
                                    </p:set>
                                    <p:animEffect transition="in" filter="fade">
                                      <p:cBhvr>
                                        <p:cTn id="24" dur="1000"/>
                                        <p:tgtEl>
                                          <p:spTgt spid="6">
                                            <p:graphicEl>
                                              <a:dgm id="{FDB42373-03AA-41E7-B079-1CD36BBDE483}"/>
                                            </p:graphicEl>
                                          </p:spTgt>
                                        </p:tgtEl>
                                      </p:cBhvr>
                                    </p:animEffect>
                                    <p:anim calcmode="lin" valueType="num">
                                      <p:cBhvr>
                                        <p:cTn id="25" dur="1000" fill="hold"/>
                                        <p:tgtEl>
                                          <p:spTgt spid="6">
                                            <p:graphicEl>
                                              <a:dgm id="{FDB42373-03AA-41E7-B079-1CD36BBDE483}"/>
                                            </p:graphicEl>
                                          </p:spTgt>
                                        </p:tgtEl>
                                        <p:attrNameLst>
                                          <p:attrName>ppt_x</p:attrName>
                                        </p:attrNameLst>
                                      </p:cBhvr>
                                      <p:tavLst>
                                        <p:tav tm="0">
                                          <p:val>
                                            <p:strVal val="#ppt_x"/>
                                          </p:val>
                                        </p:tav>
                                        <p:tav tm="100000">
                                          <p:val>
                                            <p:strVal val="#ppt_x"/>
                                          </p:val>
                                        </p:tav>
                                      </p:tavLst>
                                    </p:anim>
                                    <p:anim calcmode="lin" valueType="num">
                                      <p:cBhvr>
                                        <p:cTn id="26" dur="1000" fill="hold"/>
                                        <p:tgtEl>
                                          <p:spTgt spid="6">
                                            <p:graphicEl>
                                              <a:dgm id="{FDB42373-03AA-41E7-B079-1CD36BBDE483}"/>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graphicEl>
                                              <a:dgm id="{0A084DCE-4B28-4934-829D-0F3E2EED3E22}"/>
                                            </p:graphicEl>
                                          </p:spTgt>
                                        </p:tgtEl>
                                        <p:attrNameLst>
                                          <p:attrName>style.visibility</p:attrName>
                                        </p:attrNameLst>
                                      </p:cBhvr>
                                      <p:to>
                                        <p:strVal val="visible"/>
                                      </p:to>
                                    </p:set>
                                    <p:animEffect transition="in" filter="fade">
                                      <p:cBhvr>
                                        <p:cTn id="31" dur="1000"/>
                                        <p:tgtEl>
                                          <p:spTgt spid="6">
                                            <p:graphicEl>
                                              <a:dgm id="{0A084DCE-4B28-4934-829D-0F3E2EED3E22}"/>
                                            </p:graphicEl>
                                          </p:spTgt>
                                        </p:tgtEl>
                                      </p:cBhvr>
                                    </p:animEffect>
                                    <p:anim calcmode="lin" valueType="num">
                                      <p:cBhvr>
                                        <p:cTn id="32" dur="1000" fill="hold"/>
                                        <p:tgtEl>
                                          <p:spTgt spid="6">
                                            <p:graphicEl>
                                              <a:dgm id="{0A084DCE-4B28-4934-829D-0F3E2EED3E22}"/>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0A084DCE-4B28-4934-829D-0F3E2EED3E22}"/>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
                                            <p:graphicEl>
                                              <a:dgm id="{06EDAE91-6270-4023-A98C-B8DCE0D9D10E}"/>
                                            </p:graphicEl>
                                          </p:spTgt>
                                        </p:tgtEl>
                                        <p:attrNameLst>
                                          <p:attrName>style.visibility</p:attrName>
                                        </p:attrNameLst>
                                      </p:cBhvr>
                                      <p:to>
                                        <p:strVal val="visible"/>
                                      </p:to>
                                    </p:set>
                                    <p:animEffect transition="in" filter="fade">
                                      <p:cBhvr>
                                        <p:cTn id="36" dur="1000"/>
                                        <p:tgtEl>
                                          <p:spTgt spid="6">
                                            <p:graphicEl>
                                              <a:dgm id="{06EDAE91-6270-4023-A98C-B8DCE0D9D10E}"/>
                                            </p:graphicEl>
                                          </p:spTgt>
                                        </p:tgtEl>
                                      </p:cBhvr>
                                    </p:animEffect>
                                    <p:anim calcmode="lin" valueType="num">
                                      <p:cBhvr>
                                        <p:cTn id="37" dur="1000" fill="hold"/>
                                        <p:tgtEl>
                                          <p:spTgt spid="6">
                                            <p:graphicEl>
                                              <a:dgm id="{06EDAE91-6270-4023-A98C-B8DCE0D9D10E}"/>
                                            </p:graphicEl>
                                          </p:spTgt>
                                        </p:tgtEl>
                                        <p:attrNameLst>
                                          <p:attrName>ppt_x</p:attrName>
                                        </p:attrNameLst>
                                      </p:cBhvr>
                                      <p:tavLst>
                                        <p:tav tm="0">
                                          <p:val>
                                            <p:strVal val="#ppt_x"/>
                                          </p:val>
                                        </p:tav>
                                        <p:tav tm="100000">
                                          <p:val>
                                            <p:strVal val="#ppt_x"/>
                                          </p:val>
                                        </p:tav>
                                      </p:tavLst>
                                    </p:anim>
                                    <p:anim calcmode="lin" valueType="num">
                                      <p:cBhvr>
                                        <p:cTn id="38" dur="1000" fill="hold"/>
                                        <p:tgtEl>
                                          <p:spTgt spid="6">
                                            <p:graphicEl>
                                              <a:dgm id="{06EDAE91-6270-4023-A98C-B8DCE0D9D10E}"/>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6">
                                            <p:graphicEl>
                                              <a:dgm id="{4343193B-E6FA-4C03-B242-EEB14BE903D1}"/>
                                            </p:graphicEl>
                                          </p:spTgt>
                                        </p:tgtEl>
                                        <p:attrNameLst>
                                          <p:attrName>style.visibility</p:attrName>
                                        </p:attrNameLst>
                                      </p:cBhvr>
                                      <p:to>
                                        <p:strVal val="visible"/>
                                      </p:to>
                                    </p:set>
                                    <p:animEffect transition="in" filter="fade">
                                      <p:cBhvr>
                                        <p:cTn id="43" dur="1000"/>
                                        <p:tgtEl>
                                          <p:spTgt spid="6">
                                            <p:graphicEl>
                                              <a:dgm id="{4343193B-E6FA-4C03-B242-EEB14BE903D1}"/>
                                            </p:graphicEl>
                                          </p:spTgt>
                                        </p:tgtEl>
                                      </p:cBhvr>
                                    </p:animEffect>
                                    <p:anim calcmode="lin" valueType="num">
                                      <p:cBhvr>
                                        <p:cTn id="44" dur="1000" fill="hold"/>
                                        <p:tgtEl>
                                          <p:spTgt spid="6">
                                            <p:graphicEl>
                                              <a:dgm id="{4343193B-E6FA-4C03-B242-EEB14BE903D1}"/>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4343193B-E6FA-4C03-B242-EEB14BE903D1}"/>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
                                            <p:graphicEl>
                                              <a:dgm id="{C45516C5-AEAE-4101-8112-276D5A0F7AB6}"/>
                                            </p:graphicEl>
                                          </p:spTgt>
                                        </p:tgtEl>
                                        <p:attrNameLst>
                                          <p:attrName>style.visibility</p:attrName>
                                        </p:attrNameLst>
                                      </p:cBhvr>
                                      <p:to>
                                        <p:strVal val="visible"/>
                                      </p:to>
                                    </p:set>
                                    <p:animEffect transition="in" filter="fade">
                                      <p:cBhvr>
                                        <p:cTn id="48" dur="1000"/>
                                        <p:tgtEl>
                                          <p:spTgt spid="6">
                                            <p:graphicEl>
                                              <a:dgm id="{C45516C5-AEAE-4101-8112-276D5A0F7AB6}"/>
                                            </p:graphicEl>
                                          </p:spTgt>
                                        </p:tgtEl>
                                      </p:cBhvr>
                                    </p:animEffect>
                                    <p:anim calcmode="lin" valueType="num">
                                      <p:cBhvr>
                                        <p:cTn id="49" dur="1000" fill="hold"/>
                                        <p:tgtEl>
                                          <p:spTgt spid="6">
                                            <p:graphicEl>
                                              <a:dgm id="{C45516C5-AEAE-4101-8112-276D5A0F7AB6}"/>
                                            </p:graphicEl>
                                          </p:spTgt>
                                        </p:tgtEl>
                                        <p:attrNameLst>
                                          <p:attrName>ppt_x</p:attrName>
                                        </p:attrNameLst>
                                      </p:cBhvr>
                                      <p:tavLst>
                                        <p:tav tm="0">
                                          <p:val>
                                            <p:strVal val="#ppt_x"/>
                                          </p:val>
                                        </p:tav>
                                        <p:tav tm="100000">
                                          <p:val>
                                            <p:strVal val="#ppt_x"/>
                                          </p:val>
                                        </p:tav>
                                      </p:tavLst>
                                    </p:anim>
                                    <p:anim calcmode="lin" valueType="num">
                                      <p:cBhvr>
                                        <p:cTn id="50" dur="1000" fill="hold"/>
                                        <p:tgtEl>
                                          <p:spTgt spid="6">
                                            <p:graphicEl>
                                              <a:dgm id="{C45516C5-AEAE-4101-8112-276D5A0F7AB6}"/>
                                            </p:graphic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6">
                                            <p:graphicEl>
                                              <a:dgm id="{8B67345A-C6FC-4639-BDC6-697F561FE433}"/>
                                            </p:graphicEl>
                                          </p:spTgt>
                                        </p:tgtEl>
                                        <p:attrNameLst>
                                          <p:attrName>style.visibility</p:attrName>
                                        </p:attrNameLst>
                                      </p:cBhvr>
                                      <p:to>
                                        <p:strVal val="visible"/>
                                      </p:to>
                                    </p:set>
                                    <p:animEffect transition="in" filter="fade">
                                      <p:cBhvr>
                                        <p:cTn id="55" dur="1000"/>
                                        <p:tgtEl>
                                          <p:spTgt spid="6">
                                            <p:graphicEl>
                                              <a:dgm id="{8B67345A-C6FC-4639-BDC6-697F561FE433}"/>
                                            </p:graphicEl>
                                          </p:spTgt>
                                        </p:tgtEl>
                                      </p:cBhvr>
                                    </p:animEffect>
                                    <p:anim calcmode="lin" valueType="num">
                                      <p:cBhvr>
                                        <p:cTn id="56" dur="1000" fill="hold"/>
                                        <p:tgtEl>
                                          <p:spTgt spid="6">
                                            <p:graphicEl>
                                              <a:dgm id="{8B67345A-C6FC-4639-BDC6-697F561FE433}"/>
                                            </p:graphicEl>
                                          </p:spTgt>
                                        </p:tgtEl>
                                        <p:attrNameLst>
                                          <p:attrName>ppt_x</p:attrName>
                                        </p:attrNameLst>
                                      </p:cBhvr>
                                      <p:tavLst>
                                        <p:tav tm="0">
                                          <p:val>
                                            <p:strVal val="#ppt_x"/>
                                          </p:val>
                                        </p:tav>
                                        <p:tav tm="100000">
                                          <p:val>
                                            <p:strVal val="#ppt_x"/>
                                          </p:val>
                                        </p:tav>
                                      </p:tavLst>
                                    </p:anim>
                                    <p:anim calcmode="lin" valueType="num">
                                      <p:cBhvr>
                                        <p:cTn id="57" dur="1000" fill="hold"/>
                                        <p:tgtEl>
                                          <p:spTgt spid="6">
                                            <p:graphicEl>
                                              <a:dgm id="{8B67345A-C6FC-4639-BDC6-697F561FE433}"/>
                                            </p:graphic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
                                            <p:graphicEl>
                                              <a:dgm id="{184335F1-A09B-4E7F-9DF8-19A5B161E4B1}"/>
                                            </p:graphicEl>
                                          </p:spTgt>
                                        </p:tgtEl>
                                        <p:attrNameLst>
                                          <p:attrName>style.visibility</p:attrName>
                                        </p:attrNameLst>
                                      </p:cBhvr>
                                      <p:to>
                                        <p:strVal val="visible"/>
                                      </p:to>
                                    </p:set>
                                    <p:animEffect transition="in" filter="fade">
                                      <p:cBhvr>
                                        <p:cTn id="60" dur="1000"/>
                                        <p:tgtEl>
                                          <p:spTgt spid="6">
                                            <p:graphicEl>
                                              <a:dgm id="{184335F1-A09B-4E7F-9DF8-19A5B161E4B1}"/>
                                            </p:graphicEl>
                                          </p:spTgt>
                                        </p:tgtEl>
                                      </p:cBhvr>
                                    </p:animEffect>
                                    <p:anim calcmode="lin" valueType="num">
                                      <p:cBhvr>
                                        <p:cTn id="61" dur="1000" fill="hold"/>
                                        <p:tgtEl>
                                          <p:spTgt spid="6">
                                            <p:graphicEl>
                                              <a:dgm id="{184335F1-A09B-4E7F-9DF8-19A5B161E4B1}"/>
                                            </p:graphicEl>
                                          </p:spTgt>
                                        </p:tgtEl>
                                        <p:attrNameLst>
                                          <p:attrName>ppt_x</p:attrName>
                                        </p:attrNameLst>
                                      </p:cBhvr>
                                      <p:tavLst>
                                        <p:tav tm="0">
                                          <p:val>
                                            <p:strVal val="#ppt_x"/>
                                          </p:val>
                                        </p:tav>
                                        <p:tav tm="100000">
                                          <p:val>
                                            <p:strVal val="#ppt_x"/>
                                          </p:val>
                                        </p:tav>
                                      </p:tavLst>
                                    </p:anim>
                                    <p:anim calcmode="lin" valueType="num">
                                      <p:cBhvr>
                                        <p:cTn id="62" dur="1000" fill="hold"/>
                                        <p:tgtEl>
                                          <p:spTgt spid="6">
                                            <p:graphicEl>
                                              <a:dgm id="{184335F1-A09B-4E7F-9DF8-19A5B161E4B1}"/>
                                            </p:graphic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6">
                                            <p:graphicEl>
                                              <a:dgm id="{4A2F808C-2F78-4CCD-AA32-86A49384FD53}"/>
                                            </p:graphicEl>
                                          </p:spTgt>
                                        </p:tgtEl>
                                        <p:attrNameLst>
                                          <p:attrName>style.visibility</p:attrName>
                                        </p:attrNameLst>
                                      </p:cBhvr>
                                      <p:to>
                                        <p:strVal val="visible"/>
                                      </p:to>
                                    </p:set>
                                    <p:animEffect transition="in" filter="fade">
                                      <p:cBhvr>
                                        <p:cTn id="67" dur="1000"/>
                                        <p:tgtEl>
                                          <p:spTgt spid="6">
                                            <p:graphicEl>
                                              <a:dgm id="{4A2F808C-2F78-4CCD-AA32-86A49384FD53}"/>
                                            </p:graphicEl>
                                          </p:spTgt>
                                        </p:tgtEl>
                                      </p:cBhvr>
                                    </p:animEffect>
                                    <p:anim calcmode="lin" valueType="num">
                                      <p:cBhvr>
                                        <p:cTn id="68" dur="1000" fill="hold"/>
                                        <p:tgtEl>
                                          <p:spTgt spid="6">
                                            <p:graphicEl>
                                              <a:dgm id="{4A2F808C-2F78-4CCD-AA32-86A49384FD53}"/>
                                            </p:graphicEl>
                                          </p:spTgt>
                                        </p:tgtEl>
                                        <p:attrNameLst>
                                          <p:attrName>ppt_x</p:attrName>
                                        </p:attrNameLst>
                                      </p:cBhvr>
                                      <p:tavLst>
                                        <p:tav tm="0">
                                          <p:val>
                                            <p:strVal val="#ppt_x"/>
                                          </p:val>
                                        </p:tav>
                                        <p:tav tm="100000">
                                          <p:val>
                                            <p:strVal val="#ppt_x"/>
                                          </p:val>
                                        </p:tav>
                                      </p:tavLst>
                                    </p:anim>
                                    <p:anim calcmode="lin" valueType="num">
                                      <p:cBhvr>
                                        <p:cTn id="69" dur="1000" fill="hold"/>
                                        <p:tgtEl>
                                          <p:spTgt spid="6">
                                            <p:graphicEl>
                                              <a:dgm id="{4A2F808C-2F78-4CCD-AA32-86A49384FD53}"/>
                                            </p:graphic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6">
                                            <p:graphicEl>
                                              <a:dgm id="{DF318C2D-F54A-45E2-9813-99C230D3ABE0}"/>
                                            </p:graphicEl>
                                          </p:spTgt>
                                        </p:tgtEl>
                                        <p:attrNameLst>
                                          <p:attrName>style.visibility</p:attrName>
                                        </p:attrNameLst>
                                      </p:cBhvr>
                                      <p:to>
                                        <p:strVal val="visible"/>
                                      </p:to>
                                    </p:set>
                                    <p:animEffect transition="in" filter="fade">
                                      <p:cBhvr>
                                        <p:cTn id="72" dur="1000"/>
                                        <p:tgtEl>
                                          <p:spTgt spid="6">
                                            <p:graphicEl>
                                              <a:dgm id="{DF318C2D-F54A-45E2-9813-99C230D3ABE0}"/>
                                            </p:graphicEl>
                                          </p:spTgt>
                                        </p:tgtEl>
                                      </p:cBhvr>
                                    </p:animEffect>
                                    <p:anim calcmode="lin" valueType="num">
                                      <p:cBhvr>
                                        <p:cTn id="73" dur="1000" fill="hold"/>
                                        <p:tgtEl>
                                          <p:spTgt spid="6">
                                            <p:graphicEl>
                                              <a:dgm id="{DF318C2D-F54A-45E2-9813-99C230D3ABE0}"/>
                                            </p:graphicEl>
                                          </p:spTgt>
                                        </p:tgtEl>
                                        <p:attrNameLst>
                                          <p:attrName>ppt_x</p:attrName>
                                        </p:attrNameLst>
                                      </p:cBhvr>
                                      <p:tavLst>
                                        <p:tav tm="0">
                                          <p:val>
                                            <p:strVal val="#ppt_x"/>
                                          </p:val>
                                        </p:tav>
                                        <p:tav tm="100000">
                                          <p:val>
                                            <p:strVal val="#ppt_x"/>
                                          </p:val>
                                        </p:tav>
                                      </p:tavLst>
                                    </p:anim>
                                    <p:anim calcmode="lin" valueType="num">
                                      <p:cBhvr>
                                        <p:cTn id="74" dur="1000" fill="hold"/>
                                        <p:tgtEl>
                                          <p:spTgt spid="6">
                                            <p:graphicEl>
                                              <a:dgm id="{DF318C2D-F54A-45E2-9813-99C230D3ABE0}"/>
                                            </p:graphicEl>
                                          </p:spTgt>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6">
                                            <p:graphicEl>
                                              <a:dgm id="{325A4A70-85E2-4967-970C-4678F099AAFC}"/>
                                            </p:graphicEl>
                                          </p:spTgt>
                                        </p:tgtEl>
                                        <p:attrNameLst>
                                          <p:attrName>style.visibility</p:attrName>
                                        </p:attrNameLst>
                                      </p:cBhvr>
                                      <p:to>
                                        <p:strVal val="visible"/>
                                      </p:to>
                                    </p:set>
                                    <p:animEffect transition="in" filter="fade">
                                      <p:cBhvr>
                                        <p:cTn id="77" dur="1000"/>
                                        <p:tgtEl>
                                          <p:spTgt spid="6">
                                            <p:graphicEl>
                                              <a:dgm id="{325A4A70-85E2-4967-970C-4678F099AAFC}"/>
                                            </p:graphicEl>
                                          </p:spTgt>
                                        </p:tgtEl>
                                      </p:cBhvr>
                                    </p:animEffect>
                                    <p:anim calcmode="lin" valueType="num">
                                      <p:cBhvr>
                                        <p:cTn id="78" dur="1000" fill="hold"/>
                                        <p:tgtEl>
                                          <p:spTgt spid="6">
                                            <p:graphicEl>
                                              <a:dgm id="{325A4A70-85E2-4967-970C-4678F099AAFC}"/>
                                            </p:graphicEl>
                                          </p:spTgt>
                                        </p:tgtEl>
                                        <p:attrNameLst>
                                          <p:attrName>ppt_x</p:attrName>
                                        </p:attrNameLst>
                                      </p:cBhvr>
                                      <p:tavLst>
                                        <p:tav tm="0">
                                          <p:val>
                                            <p:strVal val="#ppt_x"/>
                                          </p:val>
                                        </p:tav>
                                        <p:tav tm="100000">
                                          <p:val>
                                            <p:strVal val="#ppt_x"/>
                                          </p:val>
                                        </p:tav>
                                      </p:tavLst>
                                    </p:anim>
                                    <p:anim calcmode="lin" valueType="num">
                                      <p:cBhvr>
                                        <p:cTn id="79" dur="1000" fill="hold"/>
                                        <p:tgtEl>
                                          <p:spTgt spid="6">
                                            <p:graphicEl>
                                              <a:dgm id="{325A4A70-85E2-4967-970C-4678F099AAF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a:extLst>
              <a:ext uri="{FF2B5EF4-FFF2-40B4-BE49-F238E27FC236}">
                <a16:creationId xmlns:a16="http://schemas.microsoft.com/office/drawing/2014/main" id="{6F5BF1A8-10C1-4375-B724-F7ABD8F13C2B}"/>
              </a:ext>
            </a:extLst>
          </p:cNvPr>
          <p:cNvSpPr txBox="1">
            <a:spLocks noChangeArrowheads="1"/>
          </p:cNvSpPr>
          <p:nvPr/>
        </p:nvSpPr>
        <p:spPr>
          <a:xfrm>
            <a:off x="755650" y="176213"/>
            <a:ext cx="8069263" cy="555625"/>
          </a:xfrm>
        </p:spPr>
        <p:txBody>
          <a:bodyPr lIns="90360" tIns="44280" rIns="90360" bIns="44280" anchor="b">
            <a:spAutoFit/>
          </a:bodyPr>
          <a:lstStyle/>
          <a:p>
            <a:pPr algn="ct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ea typeface="+mj-ea"/>
                <a:cs typeface="+mj-cs"/>
              </a:rPr>
              <a:t>Information Flow in Practice</a:t>
            </a:r>
          </a:p>
        </p:txBody>
      </p:sp>
      <p:grpSp>
        <p:nvGrpSpPr>
          <p:cNvPr id="9" name="Group 1">
            <a:extLst>
              <a:ext uri="{FF2B5EF4-FFF2-40B4-BE49-F238E27FC236}">
                <a16:creationId xmlns:a16="http://schemas.microsoft.com/office/drawing/2014/main" id="{081BC75D-43FC-41C1-8121-529CECB71415}"/>
              </a:ext>
            </a:extLst>
          </p:cNvPr>
          <p:cNvGrpSpPr>
            <a:grpSpLocks/>
          </p:cNvGrpSpPr>
          <p:nvPr/>
        </p:nvGrpSpPr>
        <p:grpSpPr bwMode="auto">
          <a:xfrm>
            <a:off x="731838" y="5062538"/>
            <a:ext cx="7680325" cy="1119187"/>
            <a:chOff x="826058" y="5226313"/>
            <a:chExt cx="6617332" cy="1118276"/>
          </a:xfrm>
        </p:grpSpPr>
        <p:sp>
          <p:nvSpPr>
            <p:cNvPr id="10" name="Freeform: Shape 9">
              <a:extLst>
                <a:ext uri="{FF2B5EF4-FFF2-40B4-BE49-F238E27FC236}">
                  <a16:creationId xmlns:a16="http://schemas.microsoft.com/office/drawing/2014/main" id="{B272AFDD-26BB-47FB-B14A-A99ABED78A4E}"/>
                </a:ext>
              </a:extLst>
            </p:cNvPr>
            <p:cNvSpPr/>
            <p:nvPr/>
          </p:nvSpPr>
          <p:spPr>
            <a:xfrm>
              <a:off x="2584058" y="5247707"/>
              <a:ext cx="1508240" cy="1068551"/>
            </a:xfrm>
            <a:custGeom>
              <a:avLst/>
              <a:gdLst>
                <a:gd name="connsiteX0" fmla="*/ 0 w 1508240"/>
                <a:gd name="connsiteY0" fmla="*/ 534276 h 1068551"/>
                <a:gd name="connsiteX1" fmla="*/ 267138 w 1508240"/>
                <a:gd name="connsiteY1" fmla="*/ 0 h 1068551"/>
                <a:gd name="connsiteX2" fmla="*/ 1241102 w 1508240"/>
                <a:gd name="connsiteY2" fmla="*/ 0 h 1068551"/>
                <a:gd name="connsiteX3" fmla="*/ 1508240 w 1508240"/>
                <a:gd name="connsiteY3" fmla="*/ 534276 h 1068551"/>
                <a:gd name="connsiteX4" fmla="*/ 1241102 w 1508240"/>
                <a:gd name="connsiteY4" fmla="*/ 1068551 h 1068551"/>
                <a:gd name="connsiteX5" fmla="*/ 267138 w 1508240"/>
                <a:gd name="connsiteY5" fmla="*/ 1068551 h 1068551"/>
                <a:gd name="connsiteX6" fmla="*/ 0 w 1508240"/>
                <a:gd name="connsiteY6" fmla="*/ 534276 h 106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8240" h="1068551">
                  <a:moveTo>
                    <a:pt x="0" y="534276"/>
                  </a:moveTo>
                  <a:lnTo>
                    <a:pt x="267138" y="0"/>
                  </a:lnTo>
                  <a:lnTo>
                    <a:pt x="1241102" y="0"/>
                  </a:lnTo>
                  <a:lnTo>
                    <a:pt x="1508240" y="534276"/>
                  </a:lnTo>
                  <a:lnTo>
                    <a:pt x="1241102" y="1068551"/>
                  </a:lnTo>
                  <a:lnTo>
                    <a:pt x="267138" y="1068551"/>
                  </a:lnTo>
                  <a:lnTo>
                    <a:pt x="0" y="534276"/>
                  </a:lnTo>
                  <a:close/>
                </a:path>
              </a:pathLst>
            </a:custGeom>
          </p:spPr>
          <p:style>
            <a:lnRef idx="1">
              <a:schemeClr val="accent1">
                <a:shade val="50000"/>
                <a:hueOff val="0"/>
                <a:satOff val="0"/>
                <a:lumOff val="0"/>
                <a:alphaOff val="0"/>
              </a:schemeClr>
            </a:lnRef>
            <a:fillRef idx="3">
              <a:schemeClr val="accent1">
                <a:shade val="50000"/>
                <a:hueOff val="0"/>
                <a:satOff val="0"/>
                <a:lumOff val="0"/>
                <a:alphaOff val="0"/>
              </a:schemeClr>
            </a:fillRef>
            <a:effectRef idx="3">
              <a:schemeClr val="accent1">
                <a:shade val="50000"/>
                <a:hueOff val="0"/>
                <a:satOff val="0"/>
                <a:lumOff val="0"/>
                <a:alphaOff val="0"/>
              </a:schemeClr>
            </a:effectRef>
            <a:fontRef idx="minor">
              <a:schemeClr val="lt1"/>
            </a:fontRef>
          </p:style>
          <p:txBody>
            <a:bodyPr lIns="214733" tIns="169913" rIns="214733" bIns="169913" spcCol="1270" anchor="ctr"/>
            <a:lstStyle/>
            <a:p>
              <a:pPr algn="ctr" eaLnBrk="1" fontAlgn="auto" hangingPunct="1">
                <a:spcAft>
                  <a:spcPts val="0"/>
                </a:spcAft>
                <a:defRPr/>
              </a:pPr>
              <a:r>
                <a:rPr lang="en-GB" sz="1400" dirty="0">
                  <a:solidFill>
                    <a:schemeClr val="tx1"/>
                  </a:solidFill>
                </a:rPr>
                <a:t>Specific job sequencing</a:t>
              </a:r>
            </a:p>
          </p:txBody>
        </p:sp>
        <p:sp>
          <p:nvSpPr>
            <p:cNvPr id="15" name="Freeform: Shape 14">
              <a:extLst>
                <a:ext uri="{FF2B5EF4-FFF2-40B4-BE49-F238E27FC236}">
                  <a16:creationId xmlns:a16="http://schemas.microsoft.com/office/drawing/2014/main" id="{E8967C62-BE56-44F8-AF58-9325A9804B23}"/>
                </a:ext>
              </a:extLst>
            </p:cNvPr>
            <p:cNvSpPr/>
            <p:nvPr/>
          </p:nvSpPr>
          <p:spPr>
            <a:xfrm>
              <a:off x="826058" y="5226313"/>
              <a:ext cx="1653114" cy="1088020"/>
            </a:xfrm>
            <a:custGeom>
              <a:avLst/>
              <a:gdLst>
                <a:gd name="connsiteX0" fmla="*/ 0 w 1653114"/>
                <a:gd name="connsiteY0" fmla="*/ 544010 h 1088020"/>
                <a:gd name="connsiteX1" fmla="*/ 272005 w 1653114"/>
                <a:gd name="connsiteY1" fmla="*/ 0 h 1088020"/>
                <a:gd name="connsiteX2" fmla="*/ 1381109 w 1653114"/>
                <a:gd name="connsiteY2" fmla="*/ 0 h 1088020"/>
                <a:gd name="connsiteX3" fmla="*/ 1653114 w 1653114"/>
                <a:gd name="connsiteY3" fmla="*/ 544010 h 1088020"/>
                <a:gd name="connsiteX4" fmla="*/ 1381109 w 1653114"/>
                <a:gd name="connsiteY4" fmla="*/ 1088020 h 1088020"/>
                <a:gd name="connsiteX5" fmla="*/ 272005 w 1653114"/>
                <a:gd name="connsiteY5" fmla="*/ 1088020 h 1088020"/>
                <a:gd name="connsiteX6" fmla="*/ 0 w 1653114"/>
                <a:gd name="connsiteY6" fmla="*/ 544010 h 1088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3114" h="1088020">
                  <a:moveTo>
                    <a:pt x="0" y="544010"/>
                  </a:moveTo>
                  <a:lnTo>
                    <a:pt x="272005" y="0"/>
                  </a:lnTo>
                  <a:lnTo>
                    <a:pt x="1381109" y="0"/>
                  </a:lnTo>
                  <a:lnTo>
                    <a:pt x="1653114" y="544010"/>
                  </a:lnTo>
                  <a:lnTo>
                    <a:pt x="1381109" y="1088020"/>
                  </a:lnTo>
                  <a:lnTo>
                    <a:pt x="272005" y="1088020"/>
                  </a:lnTo>
                  <a:lnTo>
                    <a:pt x="0" y="544010"/>
                  </a:lnTo>
                  <a:close/>
                </a:path>
              </a:pathLst>
            </a:custGeom>
          </p:spPr>
          <p:style>
            <a:lnRef idx="1">
              <a:schemeClr val="accent1">
                <a:shade val="50000"/>
                <a:hueOff val="13092"/>
                <a:satOff val="18475"/>
                <a:lumOff val="23243"/>
                <a:alphaOff val="0"/>
              </a:schemeClr>
            </a:lnRef>
            <a:fillRef idx="3">
              <a:schemeClr val="accent1">
                <a:shade val="50000"/>
                <a:hueOff val="13092"/>
                <a:satOff val="18475"/>
                <a:lumOff val="23243"/>
                <a:alphaOff val="0"/>
              </a:schemeClr>
            </a:fillRef>
            <a:effectRef idx="3">
              <a:schemeClr val="accent1">
                <a:shade val="50000"/>
                <a:hueOff val="13092"/>
                <a:satOff val="18475"/>
                <a:lumOff val="23243"/>
                <a:alphaOff val="0"/>
              </a:schemeClr>
            </a:effectRef>
            <a:fontRef idx="minor">
              <a:schemeClr val="lt1"/>
            </a:fontRef>
          </p:style>
          <p:txBody>
            <a:bodyPr lIns="228428" tIns="168123" rIns="228428" bIns="168123" spcCol="1270" anchor="ctr"/>
            <a:lstStyle/>
            <a:p>
              <a:pPr algn="ctr" defTabSz="622300" eaLnBrk="1" fontAlgn="auto" hangingPunct="1">
                <a:lnSpc>
                  <a:spcPct val="90000"/>
                </a:lnSpc>
                <a:spcAft>
                  <a:spcPct val="35000"/>
                </a:spcAft>
                <a:defRPr/>
              </a:pPr>
              <a:r>
                <a:rPr lang="en-GB" sz="1400" dirty="0">
                  <a:solidFill>
                    <a:schemeClr val="tx1"/>
                  </a:solidFill>
                </a:rPr>
                <a:t>Any key assumptions made in design, etc.</a:t>
              </a:r>
            </a:p>
          </p:txBody>
        </p:sp>
        <p:sp>
          <p:nvSpPr>
            <p:cNvPr id="18" name="Freeform: Shape 17">
              <a:extLst>
                <a:ext uri="{FF2B5EF4-FFF2-40B4-BE49-F238E27FC236}">
                  <a16:creationId xmlns:a16="http://schemas.microsoft.com/office/drawing/2014/main" id="{196C2541-E4A5-4C53-82DA-11DD5A623EA7}"/>
                </a:ext>
              </a:extLst>
            </p:cNvPr>
            <p:cNvSpPr/>
            <p:nvPr/>
          </p:nvSpPr>
          <p:spPr>
            <a:xfrm>
              <a:off x="4259350" y="5247707"/>
              <a:ext cx="1490671" cy="1096882"/>
            </a:xfrm>
            <a:custGeom>
              <a:avLst/>
              <a:gdLst>
                <a:gd name="connsiteX0" fmla="*/ 0 w 1259594"/>
                <a:gd name="connsiteY0" fmla="*/ 532096 h 1064192"/>
                <a:gd name="connsiteX1" fmla="*/ 266048 w 1259594"/>
                <a:gd name="connsiteY1" fmla="*/ 0 h 1064192"/>
                <a:gd name="connsiteX2" fmla="*/ 993546 w 1259594"/>
                <a:gd name="connsiteY2" fmla="*/ 0 h 1064192"/>
                <a:gd name="connsiteX3" fmla="*/ 1259594 w 1259594"/>
                <a:gd name="connsiteY3" fmla="*/ 532096 h 1064192"/>
                <a:gd name="connsiteX4" fmla="*/ 993546 w 1259594"/>
                <a:gd name="connsiteY4" fmla="*/ 1064192 h 1064192"/>
                <a:gd name="connsiteX5" fmla="*/ 266048 w 1259594"/>
                <a:gd name="connsiteY5" fmla="*/ 1064192 h 1064192"/>
                <a:gd name="connsiteX6" fmla="*/ 0 w 1259594"/>
                <a:gd name="connsiteY6" fmla="*/ 532096 h 106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9594" h="1064192">
                  <a:moveTo>
                    <a:pt x="0" y="532096"/>
                  </a:moveTo>
                  <a:lnTo>
                    <a:pt x="266048" y="0"/>
                  </a:lnTo>
                  <a:lnTo>
                    <a:pt x="993546" y="0"/>
                  </a:lnTo>
                  <a:lnTo>
                    <a:pt x="1259594" y="532096"/>
                  </a:lnTo>
                  <a:lnTo>
                    <a:pt x="993546" y="1064192"/>
                  </a:lnTo>
                  <a:lnTo>
                    <a:pt x="266048" y="1064192"/>
                  </a:lnTo>
                  <a:lnTo>
                    <a:pt x="0" y="532096"/>
                  </a:lnTo>
                  <a:close/>
                </a:path>
              </a:pathLst>
            </a:custGeom>
          </p:spPr>
          <p:style>
            <a:lnRef idx="1">
              <a:schemeClr val="accent1">
                <a:shade val="50000"/>
                <a:hueOff val="8728"/>
                <a:satOff val="12317"/>
                <a:lumOff val="15495"/>
                <a:alphaOff val="0"/>
              </a:schemeClr>
            </a:lnRef>
            <a:fillRef idx="3">
              <a:schemeClr val="accent1">
                <a:shade val="50000"/>
                <a:hueOff val="8728"/>
                <a:satOff val="12317"/>
                <a:lumOff val="15495"/>
                <a:alphaOff val="0"/>
              </a:schemeClr>
            </a:fillRef>
            <a:effectRef idx="3">
              <a:schemeClr val="accent1">
                <a:shade val="50000"/>
                <a:hueOff val="8728"/>
                <a:satOff val="12317"/>
                <a:lumOff val="15495"/>
                <a:alphaOff val="0"/>
              </a:schemeClr>
            </a:effectRef>
            <a:fontRef idx="minor">
              <a:schemeClr val="lt1"/>
            </a:fontRef>
          </p:style>
          <p:txBody>
            <a:bodyPr lIns="193649" tIns="178848" rIns="193649" bIns="178848" spcCol="1270" anchor="ctr"/>
            <a:lstStyle/>
            <a:p>
              <a:pPr algn="ctr" defTabSz="533400">
                <a:lnSpc>
                  <a:spcPct val="90000"/>
                </a:lnSpc>
                <a:spcAft>
                  <a:spcPct val="35000"/>
                </a:spcAft>
                <a:defRPr/>
              </a:pPr>
              <a:r>
                <a:rPr lang="en-GB" sz="1400" dirty="0">
                  <a:solidFill>
                    <a:schemeClr val="tx1"/>
                  </a:solidFill>
                </a:rPr>
                <a:t>Phased handovers</a:t>
              </a:r>
            </a:p>
          </p:txBody>
        </p:sp>
        <p:sp>
          <p:nvSpPr>
            <p:cNvPr id="19" name="Freeform: Shape 18">
              <a:extLst>
                <a:ext uri="{FF2B5EF4-FFF2-40B4-BE49-F238E27FC236}">
                  <a16:creationId xmlns:a16="http://schemas.microsoft.com/office/drawing/2014/main" id="{904C2E2D-0CC2-4234-AA45-E46E220E8CFC}"/>
                </a:ext>
              </a:extLst>
            </p:cNvPr>
            <p:cNvSpPr/>
            <p:nvPr/>
          </p:nvSpPr>
          <p:spPr>
            <a:xfrm>
              <a:off x="5935150" y="5247707"/>
              <a:ext cx="1508240" cy="1068551"/>
            </a:xfrm>
            <a:custGeom>
              <a:avLst/>
              <a:gdLst>
                <a:gd name="connsiteX0" fmla="*/ 0 w 1508240"/>
                <a:gd name="connsiteY0" fmla="*/ 534276 h 1068551"/>
                <a:gd name="connsiteX1" fmla="*/ 267138 w 1508240"/>
                <a:gd name="connsiteY1" fmla="*/ 0 h 1068551"/>
                <a:gd name="connsiteX2" fmla="*/ 1241102 w 1508240"/>
                <a:gd name="connsiteY2" fmla="*/ 0 h 1068551"/>
                <a:gd name="connsiteX3" fmla="*/ 1508240 w 1508240"/>
                <a:gd name="connsiteY3" fmla="*/ 534276 h 1068551"/>
                <a:gd name="connsiteX4" fmla="*/ 1241102 w 1508240"/>
                <a:gd name="connsiteY4" fmla="*/ 1068551 h 1068551"/>
                <a:gd name="connsiteX5" fmla="*/ 267138 w 1508240"/>
                <a:gd name="connsiteY5" fmla="*/ 1068551 h 1068551"/>
                <a:gd name="connsiteX6" fmla="*/ 0 w 1508240"/>
                <a:gd name="connsiteY6" fmla="*/ 534276 h 106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8240" h="1068551">
                  <a:moveTo>
                    <a:pt x="0" y="534276"/>
                  </a:moveTo>
                  <a:lnTo>
                    <a:pt x="267138" y="0"/>
                  </a:lnTo>
                  <a:lnTo>
                    <a:pt x="1241102" y="0"/>
                  </a:lnTo>
                  <a:lnTo>
                    <a:pt x="1508240" y="534276"/>
                  </a:lnTo>
                  <a:lnTo>
                    <a:pt x="1241102" y="1068551"/>
                  </a:lnTo>
                  <a:lnTo>
                    <a:pt x="267138" y="1068551"/>
                  </a:lnTo>
                  <a:lnTo>
                    <a:pt x="0" y="534276"/>
                  </a:lnTo>
                  <a:close/>
                </a:path>
              </a:pathLst>
            </a:custGeom>
          </p:spPr>
          <p:style>
            <a:lnRef idx="1">
              <a:schemeClr val="accent1">
                <a:shade val="50000"/>
                <a:hueOff val="4364"/>
                <a:satOff val="6158"/>
                <a:lumOff val="7748"/>
                <a:alphaOff val="0"/>
              </a:schemeClr>
            </a:lnRef>
            <a:fillRef idx="3">
              <a:schemeClr val="accent1">
                <a:shade val="50000"/>
                <a:hueOff val="4364"/>
                <a:satOff val="6158"/>
                <a:lumOff val="7748"/>
                <a:alphaOff val="0"/>
              </a:schemeClr>
            </a:fillRef>
            <a:effectRef idx="3">
              <a:schemeClr val="accent1">
                <a:shade val="50000"/>
                <a:hueOff val="4364"/>
                <a:satOff val="6158"/>
                <a:lumOff val="7748"/>
                <a:alphaOff val="0"/>
              </a:schemeClr>
            </a:effectRef>
            <a:fontRef idx="minor">
              <a:schemeClr val="lt1"/>
            </a:fontRef>
          </p:style>
          <p:txBody>
            <a:bodyPr lIns="214733" tIns="167373" rIns="214733" bIns="167373" spcCol="1270" anchor="ctr"/>
            <a:lstStyle/>
            <a:p>
              <a:pPr algn="ctr" defTabSz="533400" eaLnBrk="1" fontAlgn="auto" hangingPunct="1">
                <a:lnSpc>
                  <a:spcPct val="90000"/>
                </a:lnSpc>
                <a:spcAft>
                  <a:spcPct val="35000"/>
                </a:spcAft>
                <a:defRPr/>
              </a:pPr>
              <a:r>
                <a:rPr lang="en-GB" sz="1400" dirty="0">
                  <a:solidFill>
                    <a:schemeClr val="tx1"/>
                  </a:solidFill>
                </a:rPr>
                <a:t>Temporary support required</a:t>
              </a:r>
            </a:p>
          </p:txBody>
        </p:sp>
      </p:grpSp>
      <p:sp>
        <p:nvSpPr>
          <p:cNvPr id="21" name="Freeform: Shape 20">
            <a:extLst>
              <a:ext uri="{FF2B5EF4-FFF2-40B4-BE49-F238E27FC236}">
                <a16:creationId xmlns:a16="http://schemas.microsoft.com/office/drawing/2014/main" id="{AA0B496F-178A-4175-9330-335C89571FFE}"/>
              </a:ext>
            </a:extLst>
          </p:cNvPr>
          <p:cNvSpPr/>
          <p:nvPr/>
        </p:nvSpPr>
        <p:spPr bwMode="auto">
          <a:xfrm>
            <a:off x="415638" y="980728"/>
            <a:ext cx="2860218" cy="1188806"/>
          </a:xfrm>
          <a:custGeom>
            <a:avLst/>
            <a:gdLst>
              <a:gd name="connsiteX0" fmla="*/ 0 w 2464591"/>
              <a:gd name="connsiteY0" fmla="*/ 594344 h 1188688"/>
              <a:gd name="connsiteX1" fmla="*/ 297172 w 2464591"/>
              <a:gd name="connsiteY1" fmla="*/ 0 h 1188688"/>
              <a:gd name="connsiteX2" fmla="*/ 2167419 w 2464591"/>
              <a:gd name="connsiteY2" fmla="*/ 0 h 1188688"/>
              <a:gd name="connsiteX3" fmla="*/ 2464591 w 2464591"/>
              <a:gd name="connsiteY3" fmla="*/ 594344 h 1188688"/>
              <a:gd name="connsiteX4" fmla="*/ 2167419 w 2464591"/>
              <a:gd name="connsiteY4" fmla="*/ 1188688 h 1188688"/>
              <a:gd name="connsiteX5" fmla="*/ 297172 w 2464591"/>
              <a:gd name="connsiteY5" fmla="*/ 1188688 h 1188688"/>
              <a:gd name="connsiteX6" fmla="*/ 0 w 2464591"/>
              <a:gd name="connsiteY6" fmla="*/ 594344 h 118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4591" h="1188688">
                <a:moveTo>
                  <a:pt x="0" y="594344"/>
                </a:moveTo>
                <a:lnTo>
                  <a:pt x="297172" y="0"/>
                </a:lnTo>
                <a:lnTo>
                  <a:pt x="2167419" y="0"/>
                </a:lnTo>
                <a:lnTo>
                  <a:pt x="2464591" y="594344"/>
                </a:lnTo>
                <a:lnTo>
                  <a:pt x="2167419" y="1188688"/>
                </a:lnTo>
                <a:lnTo>
                  <a:pt x="297172" y="1188688"/>
                </a:lnTo>
                <a:lnTo>
                  <a:pt x="0" y="594344"/>
                </a:lnTo>
                <a:close/>
              </a:path>
            </a:pathLst>
          </a:custGeom>
        </p:spPr>
        <p:style>
          <a:lnRef idx="1">
            <a:schemeClr val="accent1">
              <a:shade val="50000"/>
              <a:hueOff val="8728"/>
              <a:satOff val="12317"/>
              <a:lumOff val="15495"/>
              <a:alphaOff val="0"/>
            </a:schemeClr>
          </a:lnRef>
          <a:fillRef idx="3">
            <a:schemeClr val="accent1">
              <a:shade val="50000"/>
              <a:hueOff val="8728"/>
              <a:satOff val="12317"/>
              <a:lumOff val="15495"/>
              <a:alphaOff val="0"/>
            </a:schemeClr>
          </a:fillRef>
          <a:effectRef idx="3">
            <a:schemeClr val="accent1">
              <a:shade val="50000"/>
              <a:hueOff val="8728"/>
              <a:satOff val="12317"/>
              <a:lumOff val="15495"/>
              <a:alphaOff val="0"/>
            </a:schemeClr>
          </a:effectRef>
          <a:fontRef idx="minor">
            <a:schemeClr val="lt1"/>
          </a:fontRef>
        </p:style>
        <p:txBody>
          <a:bodyPr lIns="304440" tIns="167153" rIns="304440" bIns="167153" spcCol="1270" anchor="ctr"/>
          <a:lstStyle/>
          <a:p>
            <a:pPr algn="ctr" defTabSz="711200">
              <a:lnSpc>
                <a:spcPct val="90000"/>
              </a:lnSpc>
              <a:spcAft>
                <a:spcPct val="35000"/>
              </a:spcAft>
              <a:defRPr/>
            </a:pPr>
            <a:r>
              <a:rPr lang="en-GB" sz="1600" b="1" dirty="0">
                <a:solidFill>
                  <a:schemeClr val="tx1"/>
                </a:solidFill>
              </a:rPr>
              <a:t>Preconstruction</a:t>
            </a:r>
          </a:p>
        </p:txBody>
      </p:sp>
      <p:sp>
        <p:nvSpPr>
          <p:cNvPr id="22" name="Freeform: Shape 21">
            <a:extLst>
              <a:ext uri="{FF2B5EF4-FFF2-40B4-BE49-F238E27FC236}">
                <a16:creationId xmlns:a16="http://schemas.microsoft.com/office/drawing/2014/main" id="{164B8780-ABDC-4C62-8475-EB74EB1511D9}"/>
              </a:ext>
            </a:extLst>
          </p:cNvPr>
          <p:cNvSpPr/>
          <p:nvPr/>
        </p:nvSpPr>
        <p:spPr bwMode="auto">
          <a:xfrm>
            <a:off x="6223136" y="2771132"/>
            <a:ext cx="2460502" cy="1421299"/>
          </a:xfrm>
          <a:custGeom>
            <a:avLst/>
            <a:gdLst>
              <a:gd name="connsiteX0" fmla="*/ 0 w 2178550"/>
              <a:gd name="connsiteY0" fmla="*/ 534276 h 1068551"/>
              <a:gd name="connsiteX1" fmla="*/ 267138 w 2178550"/>
              <a:gd name="connsiteY1" fmla="*/ 0 h 1068551"/>
              <a:gd name="connsiteX2" fmla="*/ 1911412 w 2178550"/>
              <a:gd name="connsiteY2" fmla="*/ 0 h 1068551"/>
              <a:gd name="connsiteX3" fmla="*/ 2178550 w 2178550"/>
              <a:gd name="connsiteY3" fmla="*/ 534276 h 1068551"/>
              <a:gd name="connsiteX4" fmla="*/ 1911412 w 2178550"/>
              <a:gd name="connsiteY4" fmla="*/ 1068551 h 1068551"/>
              <a:gd name="connsiteX5" fmla="*/ 267138 w 2178550"/>
              <a:gd name="connsiteY5" fmla="*/ 1068551 h 1068551"/>
              <a:gd name="connsiteX6" fmla="*/ 0 w 2178550"/>
              <a:gd name="connsiteY6" fmla="*/ 534276 h 106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550" h="1068551">
                <a:moveTo>
                  <a:pt x="0" y="534276"/>
                </a:moveTo>
                <a:lnTo>
                  <a:pt x="267138" y="0"/>
                </a:lnTo>
                <a:lnTo>
                  <a:pt x="1911412" y="0"/>
                </a:lnTo>
                <a:lnTo>
                  <a:pt x="2178550" y="534276"/>
                </a:lnTo>
                <a:lnTo>
                  <a:pt x="1911412" y="1068551"/>
                </a:lnTo>
                <a:lnTo>
                  <a:pt x="267138" y="1068551"/>
                </a:lnTo>
                <a:lnTo>
                  <a:pt x="0" y="534276"/>
                </a:lnTo>
                <a:close/>
              </a:path>
            </a:pathLst>
          </a:custGeom>
        </p:spPr>
        <p:style>
          <a:lnRef idx="1">
            <a:schemeClr val="accent1">
              <a:shade val="50000"/>
              <a:hueOff val="4364"/>
              <a:satOff val="6158"/>
              <a:lumOff val="7748"/>
              <a:alphaOff val="0"/>
            </a:schemeClr>
          </a:lnRef>
          <a:fillRef idx="3">
            <a:schemeClr val="accent1">
              <a:shade val="50000"/>
              <a:hueOff val="4364"/>
              <a:satOff val="6158"/>
              <a:lumOff val="7748"/>
              <a:alphaOff val="0"/>
            </a:schemeClr>
          </a:fillRef>
          <a:effectRef idx="3">
            <a:schemeClr val="accent1">
              <a:shade val="50000"/>
              <a:hueOff val="4364"/>
              <a:satOff val="6158"/>
              <a:lumOff val="7748"/>
              <a:alphaOff val="0"/>
            </a:schemeClr>
          </a:effectRef>
          <a:fontRef idx="minor">
            <a:schemeClr val="lt1"/>
          </a:fontRef>
        </p:style>
        <p:txBody>
          <a:bodyPr lIns="270592" tIns="150502" rIns="270592" bIns="150502" spcCol="1270" anchor="ctr"/>
          <a:lstStyle/>
          <a:p>
            <a:pPr algn="ctr" eaLnBrk="1" fontAlgn="auto" hangingPunct="1">
              <a:spcAft>
                <a:spcPts val="0"/>
              </a:spcAft>
              <a:defRPr/>
            </a:pPr>
            <a:r>
              <a:rPr lang="en-GB" sz="1600" dirty="0">
                <a:solidFill>
                  <a:schemeClr val="tx1"/>
                </a:solidFill>
              </a:rPr>
              <a:t>Unusual, significant, not obvious or hard to manage risks</a:t>
            </a:r>
          </a:p>
        </p:txBody>
      </p:sp>
      <p:sp>
        <p:nvSpPr>
          <p:cNvPr id="23" name="Freeform: Shape 22">
            <a:extLst>
              <a:ext uri="{FF2B5EF4-FFF2-40B4-BE49-F238E27FC236}">
                <a16:creationId xmlns:a16="http://schemas.microsoft.com/office/drawing/2014/main" id="{C807A1B3-C648-438B-B8F8-0FFBC2DC3CDF}"/>
              </a:ext>
            </a:extLst>
          </p:cNvPr>
          <p:cNvSpPr/>
          <p:nvPr/>
        </p:nvSpPr>
        <p:spPr bwMode="auto">
          <a:xfrm>
            <a:off x="3211030" y="2696291"/>
            <a:ext cx="2846522" cy="1465417"/>
          </a:xfrm>
          <a:custGeom>
            <a:avLst/>
            <a:gdLst>
              <a:gd name="connsiteX0" fmla="*/ 0 w 2452790"/>
              <a:gd name="connsiteY0" fmla="*/ 732636 h 1465272"/>
              <a:gd name="connsiteX1" fmla="*/ 366318 w 2452790"/>
              <a:gd name="connsiteY1" fmla="*/ 0 h 1465272"/>
              <a:gd name="connsiteX2" fmla="*/ 2086472 w 2452790"/>
              <a:gd name="connsiteY2" fmla="*/ 0 h 1465272"/>
              <a:gd name="connsiteX3" fmla="*/ 2452790 w 2452790"/>
              <a:gd name="connsiteY3" fmla="*/ 732636 h 1465272"/>
              <a:gd name="connsiteX4" fmla="*/ 2086472 w 2452790"/>
              <a:gd name="connsiteY4" fmla="*/ 1465272 h 1465272"/>
              <a:gd name="connsiteX5" fmla="*/ 366318 w 2452790"/>
              <a:gd name="connsiteY5" fmla="*/ 1465272 h 1465272"/>
              <a:gd name="connsiteX6" fmla="*/ 0 w 2452790"/>
              <a:gd name="connsiteY6" fmla="*/ 732636 h 146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2790" h="1465272">
                <a:moveTo>
                  <a:pt x="0" y="732636"/>
                </a:moveTo>
                <a:lnTo>
                  <a:pt x="366318" y="0"/>
                </a:lnTo>
                <a:lnTo>
                  <a:pt x="2086472" y="0"/>
                </a:lnTo>
                <a:lnTo>
                  <a:pt x="2452790" y="732636"/>
                </a:lnTo>
                <a:lnTo>
                  <a:pt x="2086472" y="1465272"/>
                </a:lnTo>
                <a:lnTo>
                  <a:pt x="366318" y="1465272"/>
                </a:lnTo>
                <a:lnTo>
                  <a:pt x="0" y="732636"/>
                </a:lnTo>
                <a:close/>
              </a:path>
            </a:pathLst>
          </a:custGeom>
        </p:spPr>
        <p:style>
          <a:lnRef idx="1">
            <a:schemeClr val="accent1">
              <a:shade val="50000"/>
              <a:hueOff val="13092"/>
              <a:satOff val="18475"/>
              <a:lumOff val="23243"/>
              <a:alphaOff val="0"/>
            </a:schemeClr>
          </a:lnRef>
          <a:fillRef idx="3">
            <a:schemeClr val="accent1">
              <a:shade val="50000"/>
              <a:hueOff val="13092"/>
              <a:satOff val="18475"/>
              <a:lumOff val="23243"/>
              <a:alphaOff val="0"/>
            </a:schemeClr>
          </a:fillRef>
          <a:effectRef idx="3">
            <a:schemeClr val="accent1">
              <a:shade val="50000"/>
              <a:hueOff val="13092"/>
              <a:satOff val="18475"/>
              <a:lumOff val="23243"/>
              <a:alphaOff val="0"/>
            </a:schemeClr>
          </a:effectRef>
          <a:fontRef idx="minor">
            <a:schemeClr val="lt1"/>
          </a:fontRef>
        </p:style>
        <p:txBody>
          <a:bodyPr lIns="326505" tIns="212831" rIns="326505" bIns="212831" spcCol="1270" anchor="ctr"/>
          <a:lstStyle/>
          <a:p>
            <a:pPr algn="ctr" defTabSz="622300">
              <a:lnSpc>
                <a:spcPct val="90000"/>
              </a:lnSpc>
              <a:spcAft>
                <a:spcPct val="35000"/>
              </a:spcAft>
              <a:defRPr/>
            </a:pPr>
            <a:r>
              <a:rPr lang="en-GB" sz="1600" dirty="0">
                <a:solidFill>
                  <a:schemeClr val="tx1"/>
                </a:solidFill>
              </a:rPr>
              <a:t>Health and Safety information relating to design for construction and use</a:t>
            </a:r>
          </a:p>
        </p:txBody>
      </p:sp>
      <p:sp>
        <p:nvSpPr>
          <p:cNvPr id="24" name="Freeform: Shape 23">
            <a:extLst>
              <a:ext uri="{FF2B5EF4-FFF2-40B4-BE49-F238E27FC236}">
                <a16:creationId xmlns:a16="http://schemas.microsoft.com/office/drawing/2014/main" id="{36E9009B-112C-4AFC-B928-5D6F17872D7B}"/>
              </a:ext>
            </a:extLst>
          </p:cNvPr>
          <p:cNvSpPr/>
          <p:nvPr/>
        </p:nvSpPr>
        <p:spPr bwMode="auto">
          <a:xfrm>
            <a:off x="690750" y="2768299"/>
            <a:ext cx="2386423" cy="1377179"/>
          </a:xfrm>
          <a:custGeom>
            <a:avLst/>
            <a:gdLst>
              <a:gd name="connsiteX0" fmla="*/ 0 w 2056332"/>
              <a:gd name="connsiteY0" fmla="*/ 688521 h 1377042"/>
              <a:gd name="connsiteX1" fmla="*/ 344261 w 2056332"/>
              <a:gd name="connsiteY1" fmla="*/ 0 h 1377042"/>
              <a:gd name="connsiteX2" fmla="*/ 1712072 w 2056332"/>
              <a:gd name="connsiteY2" fmla="*/ 0 h 1377042"/>
              <a:gd name="connsiteX3" fmla="*/ 2056332 w 2056332"/>
              <a:gd name="connsiteY3" fmla="*/ 688521 h 1377042"/>
              <a:gd name="connsiteX4" fmla="*/ 1712072 w 2056332"/>
              <a:gd name="connsiteY4" fmla="*/ 1377042 h 1377042"/>
              <a:gd name="connsiteX5" fmla="*/ 344261 w 2056332"/>
              <a:gd name="connsiteY5" fmla="*/ 1377042 h 1377042"/>
              <a:gd name="connsiteX6" fmla="*/ 0 w 2056332"/>
              <a:gd name="connsiteY6" fmla="*/ 688521 h 137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6332" h="1377042">
                <a:moveTo>
                  <a:pt x="0" y="688521"/>
                </a:moveTo>
                <a:lnTo>
                  <a:pt x="344261" y="0"/>
                </a:lnTo>
                <a:lnTo>
                  <a:pt x="1712072" y="0"/>
                </a:lnTo>
                <a:lnTo>
                  <a:pt x="2056332" y="688521"/>
                </a:lnTo>
                <a:lnTo>
                  <a:pt x="1712072" y="1377042"/>
                </a:lnTo>
                <a:lnTo>
                  <a:pt x="344261" y="1377042"/>
                </a:lnTo>
                <a:lnTo>
                  <a:pt x="0" y="688521"/>
                </a:lnTo>
                <a:close/>
              </a:path>
            </a:pathLst>
          </a:custGeom>
        </p:spPr>
        <p:style>
          <a:lnRef idx="1">
            <a:schemeClr val="accent1">
              <a:shade val="50000"/>
              <a:hueOff val="17456"/>
              <a:satOff val="24633"/>
              <a:lumOff val="30991"/>
              <a:alphaOff val="0"/>
            </a:schemeClr>
          </a:lnRef>
          <a:fillRef idx="3">
            <a:schemeClr val="accent1">
              <a:shade val="50000"/>
              <a:hueOff val="17456"/>
              <a:satOff val="24633"/>
              <a:lumOff val="30991"/>
              <a:alphaOff val="0"/>
            </a:schemeClr>
          </a:fillRef>
          <a:effectRef idx="3">
            <a:schemeClr val="accent1">
              <a:shade val="50000"/>
              <a:hueOff val="17456"/>
              <a:satOff val="24633"/>
              <a:lumOff val="30991"/>
              <a:alphaOff val="0"/>
            </a:schemeClr>
          </a:effectRef>
          <a:fontRef idx="minor">
            <a:schemeClr val="lt1"/>
          </a:fontRef>
        </p:style>
        <p:txBody>
          <a:bodyPr lIns="286115" tIns="211919" rIns="286114" bIns="211919" spcCol="1270" anchor="ctr"/>
          <a:lstStyle/>
          <a:p>
            <a:pPr algn="ctr" defTabSz="533400" eaLnBrk="1" fontAlgn="auto" hangingPunct="1">
              <a:lnSpc>
                <a:spcPct val="90000"/>
              </a:lnSpc>
              <a:spcAft>
                <a:spcPct val="35000"/>
              </a:spcAft>
              <a:defRPr/>
            </a:pPr>
            <a:r>
              <a:rPr lang="en-GB" sz="1600" dirty="0">
                <a:solidFill>
                  <a:schemeClr val="tx1"/>
                </a:solidFill>
              </a:rPr>
              <a:t>Existing Arrangements and Site Arrangements and Restrictions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1000"/>
                            </p:stCondLst>
                            <p:childTnLst>
                              <p:par>
                                <p:cTn id="32" presetID="42"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escription FEMA - 40363 - Construction crews work a pile of dirt in ...">
            <a:extLst>
              <a:ext uri="{FF2B5EF4-FFF2-40B4-BE49-F238E27FC236}">
                <a16:creationId xmlns:a16="http://schemas.microsoft.com/office/drawing/2014/main" id="{A554F8EF-B141-4EF8-8645-0DD9C8E807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57975" y="4832350"/>
            <a:ext cx="230346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
            <a:extLst>
              <a:ext uri="{FF2B5EF4-FFF2-40B4-BE49-F238E27FC236}">
                <a16:creationId xmlns:a16="http://schemas.microsoft.com/office/drawing/2014/main" id="{C0C8F0CD-0B21-4211-A7F7-3AF42D1ADB26}"/>
              </a:ext>
            </a:extLst>
          </p:cNvPr>
          <p:cNvSpPr txBox="1">
            <a:spLocks noChangeArrowheads="1"/>
          </p:cNvSpPr>
          <p:nvPr/>
        </p:nvSpPr>
        <p:spPr>
          <a:xfrm>
            <a:off x="538163" y="174625"/>
            <a:ext cx="8067675" cy="555625"/>
          </a:xfrm>
        </p:spPr>
        <p:txBody>
          <a:bodyPr lIns="90360" tIns="44280" rIns="90360" bIns="44280" anchor="b">
            <a:spAutoFit/>
          </a:bodyPr>
          <a:lstStyle/>
          <a:p>
            <a:pPr algn="ct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ea typeface="+mj-ea"/>
                <a:cs typeface="+mj-cs"/>
              </a:rPr>
              <a:t>Information Flow in Practice</a:t>
            </a:r>
          </a:p>
        </p:txBody>
      </p:sp>
      <p:grpSp>
        <p:nvGrpSpPr>
          <p:cNvPr id="10" name="Group 9">
            <a:extLst>
              <a:ext uri="{FF2B5EF4-FFF2-40B4-BE49-F238E27FC236}">
                <a16:creationId xmlns:a16="http://schemas.microsoft.com/office/drawing/2014/main" id="{1C434991-BF0F-4E01-AD8F-7792AD11C985}"/>
              </a:ext>
            </a:extLst>
          </p:cNvPr>
          <p:cNvGrpSpPr>
            <a:grpSpLocks/>
          </p:cNvGrpSpPr>
          <p:nvPr/>
        </p:nvGrpSpPr>
        <p:grpSpPr bwMode="auto">
          <a:xfrm>
            <a:off x="1258888" y="1196975"/>
            <a:ext cx="5399087" cy="5186363"/>
            <a:chOff x="3246645" y="1223095"/>
            <a:chExt cx="3128012" cy="4582293"/>
          </a:xfrm>
        </p:grpSpPr>
        <p:sp>
          <p:nvSpPr>
            <p:cNvPr id="11" name="Rectangle 10">
              <a:extLst>
                <a:ext uri="{FF2B5EF4-FFF2-40B4-BE49-F238E27FC236}">
                  <a16:creationId xmlns:a16="http://schemas.microsoft.com/office/drawing/2014/main" id="{5602603E-12AF-41D2-A69B-4FAF524D52DC}"/>
                </a:ext>
              </a:extLst>
            </p:cNvPr>
            <p:cNvSpPr/>
            <p:nvPr/>
          </p:nvSpPr>
          <p:spPr>
            <a:xfrm>
              <a:off x="5056680" y="1223095"/>
              <a:ext cx="798328" cy="42919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Rectangle 12">
              <a:extLst>
                <a:ext uri="{FF2B5EF4-FFF2-40B4-BE49-F238E27FC236}">
                  <a16:creationId xmlns:a16="http://schemas.microsoft.com/office/drawing/2014/main" id="{95635ED8-EB6A-416C-8CBB-BF8C14A94D62}"/>
                </a:ext>
              </a:extLst>
            </p:cNvPr>
            <p:cNvSpPr/>
            <p:nvPr/>
          </p:nvSpPr>
          <p:spPr>
            <a:xfrm>
              <a:off x="3246645" y="1733641"/>
              <a:ext cx="772576" cy="42919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Freeform: Shape 13">
              <a:extLst>
                <a:ext uri="{FF2B5EF4-FFF2-40B4-BE49-F238E27FC236}">
                  <a16:creationId xmlns:a16="http://schemas.microsoft.com/office/drawing/2014/main" id="{6429DA09-4DE6-4791-BF95-0B3529A638B7}"/>
                </a:ext>
              </a:extLst>
            </p:cNvPr>
            <p:cNvSpPr/>
            <p:nvPr/>
          </p:nvSpPr>
          <p:spPr>
            <a:xfrm>
              <a:off x="4122734" y="1986420"/>
              <a:ext cx="1240906" cy="893069"/>
            </a:xfrm>
            <a:custGeom>
              <a:avLst/>
              <a:gdLst>
                <a:gd name="connsiteX0" fmla="*/ 0 w 715141"/>
                <a:gd name="connsiteY0" fmla="*/ 311086 h 622172"/>
                <a:gd name="connsiteX1" fmla="*/ 155543 w 715141"/>
                <a:gd name="connsiteY1" fmla="*/ 0 h 622172"/>
                <a:gd name="connsiteX2" fmla="*/ 559598 w 715141"/>
                <a:gd name="connsiteY2" fmla="*/ 0 h 622172"/>
                <a:gd name="connsiteX3" fmla="*/ 715141 w 715141"/>
                <a:gd name="connsiteY3" fmla="*/ 311086 h 622172"/>
                <a:gd name="connsiteX4" fmla="*/ 559598 w 715141"/>
                <a:gd name="connsiteY4" fmla="*/ 622172 h 622172"/>
                <a:gd name="connsiteX5" fmla="*/ 155543 w 715141"/>
                <a:gd name="connsiteY5" fmla="*/ 622172 h 622172"/>
                <a:gd name="connsiteX6" fmla="*/ 0 w 715141"/>
                <a:gd name="connsiteY6" fmla="*/ 311086 h 62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141" h="622172">
                  <a:moveTo>
                    <a:pt x="357571" y="0"/>
                  </a:moveTo>
                  <a:lnTo>
                    <a:pt x="715140" y="135323"/>
                  </a:lnTo>
                  <a:lnTo>
                    <a:pt x="715140" y="486849"/>
                  </a:lnTo>
                  <a:lnTo>
                    <a:pt x="357571" y="622172"/>
                  </a:lnTo>
                  <a:lnTo>
                    <a:pt x="1" y="486849"/>
                  </a:lnTo>
                  <a:lnTo>
                    <a:pt x="1" y="135323"/>
                  </a:lnTo>
                  <a:lnTo>
                    <a:pt x="357571" y="0"/>
                  </a:lnTo>
                  <a:close/>
                </a:path>
              </a:pathLst>
            </a:custGeom>
          </p:spPr>
          <p:style>
            <a:lnRef idx="0">
              <a:schemeClr val="lt1">
                <a:hueOff val="0"/>
                <a:satOff val="0"/>
                <a:lumOff val="0"/>
                <a:alphaOff val="0"/>
              </a:schemeClr>
            </a:lnRef>
            <a:fillRef idx="3">
              <a:schemeClr val="accent1">
                <a:shade val="50000"/>
                <a:hueOff val="8728"/>
                <a:satOff val="12317"/>
                <a:lumOff val="15495"/>
                <a:alphaOff val="0"/>
              </a:schemeClr>
            </a:fillRef>
            <a:effectRef idx="3">
              <a:schemeClr val="accent1">
                <a:shade val="50000"/>
                <a:hueOff val="8728"/>
                <a:satOff val="12317"/>
                <a:lumOff val="15495"/>
                <a:alphaOff val="0"/>
              </a:schemeClr>
            </a:effectRef>
            <a:fontRef idx="minor">
              <a:schemeClr val="lt1"/>
            </a:fontRef>
          </p:style>
          <p:txBody>
            <a:bodyPr lIns="116005" tIns="130494" rIns="116006" bIns="130493" spcCol="1270" anchor="ctr"/>
            <a:lstStyle/>
            <a:p>
              <a:pPr algn="ctr" defTabSz="222250">
                <a:lnSpc>
                  <a:spcPct val="90000"/>
                </a:lnSpc>
                <a:spcAft>
                  <a:spcPct val="35000"/>
                </a:spcAft>
                <a:defRPr/>
              </a:pPr>
              <a:r>
                <a:rPr lang="en-GB" sz="1400" dirty="0">
                  <a:solidFill>
                    <a:schemeClr val="tx1"/>
                  </a:solidFill>
                </a:rPr>
                <a:t>Existing information and site arrangements</a:t>
              </a:r>
            </a:p>
          </p:txBody>
        </p:sp>
        <p:sp>
          <p:nvSpPr>
            <p:cNvPr id="15" name="Rectangle 14">
              <a:extLst>
                <a:ext uri="{FF2B5EF4-FFF2-40B4-BE49-F238E27FC236}">
                  <a16:creationId xmlns:a16="http://schemas.microsoft.com/office/drawing/2014/main" id="{A66E3E1B-3B18-44E5-8F30-4120A95A5A7F}"/>
                </a:ext>
              </a:extLst>
            </p:cNvPr>
            <p:cNvSpPr/>
            <p:nvPr/>
          </p:nvSpPr>
          <p:spPr>
            <a:xfrm>
              <a:off x="5022649" y="2340967"/>
              <a:ext cx="798328" cy="43059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Freeform: Shape 15">
              <a:extLst>
                <a:ext uri="{FF2B5EF4-FFF2-40B4-BE49-F238E27FC236}">
                  <a16:creationId xmlns:a16="http://schemas.microsoft.com/office/drawing/2014/main" id="{C2596326-9CEF-409A-A546-B1B4931DB275}"/>
                </a:ext>
              </a:extLst>
            </p:cNvPr>
            <p:cNvSpPr/>
            <p:nvPr/>
          </p:nvSpPr>
          <p:spPr>
            <a:xfrm>
              <a:off x="3458138" y="2817468"/>
              <a:ext cx="1064988" cy="715142"/>
            </a:xfrm>
            <a:custGeom>
              <a:avLst/>
              <a:gdLst>
                <a:gd name="connsiteX0" fmla="*/ 0 w 715141"/>
                <a:gd name="connsiteY0" fmla="*/ 311086 h 622172"/>
                <a:gd name="connsiteX1" fmla="*/ 155543 w 715141"/>
                <a:gd name="connsiteY1" fmla="*/ 0 h 622172"/>
                <a:gd name="connsiteX2" fmla="*/ 559598 w 715141"/>
                <a:gd name="connsiteY2" fmla="*/ 0 h 622172"/>
                <a:gd name="connsiteX3" fmla="*/ 715141 w 715141"/>
                <a:gd name="connsiteY3" fmla="*/ 311086 h 622172"/>
                <a:gd name="connsiteX4" fmla="*/ 559598 w 715141"/>
                <a:gd name="connsiteY4" fmla="*/ 622172 h 622172"/>
                <a:gd name="connsiteX5" fmla="*/ 155543 w 715141"/>
                <a:gd name="connsiteY5" fmla="*/ 622172 h 622172"/>
                <a:gd name="connsiteX6" fmla="*/ 0 w 715141"/>
                <a:gd name="connsiteY6" fmla="*/ 311086 h 62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141" h="622172">
                  <a:moveTo>
                    <a:pt x="357571" y="0"/>
                  </a:moveTo>
                  <a:lnTo>
                    <a:pt x="715140" y="135323"/>
                  </a:lnTo>
                  <a:lnTo>
                    <a:pt x="715140" y="486849"/>
                  </a:lnTo>
                  <a:lnTo>
                    <a:pt x="357571" y="622172"/>
                  </a:lnTo>
                  <a:lnTo>
                    <a:pt x="1" y="486849"/>
                  </a:lnTo>
                  <a:lnTo>
                    <a:pt x="1" y="135323"/>
                  </a:lnTo>
                  <a:lnTo>
                    <a:pt x="357571" y="0"/>
                  </a:lnTo>
                  <a:close/>
                </a:path>
              </a:pathLst>
            </a:custGeom>
          </p:spPr>
          <p:style>
            <a:lnRef idx="0">
              <a:schemeClr val="lt1">
                <a:hueOff val="0"/>
                <a:satOff val="0"/>
                <a:lumOff val="0"/>
                <a:alphaOff val="0"/>
              </a:schemeClr>
            </a:lnRef>
            <a:fillRef idx="3">
              <a:schemeClr val="accent1">
                <a:shade val="50000"/>
                <a:hueOff val="13092"/>
                <a:satOff val="18475"/>
                <a:lumOff val="23243"/>
                <a:alphaOff val="0"/>
              </a:schemeClr>
            </a:fillRef>
            <a:effectRef idx="3">
              <a:schemeClr val="accent1">
                <a:shade val="50000"/>
                <a:hueOff val="13092"/>
                <a:satOff val="18475"/>
                <a:lumOff val="23243"/>
                <a:alphaOff val="0"/>
              </a:schemeClr>
            </a:effectRef>
            <a:fontRef idx="minor">
              <a:schemeClr val="lt1"/>
            </a:fontRef>
          </p:style>
          <p:txBody>
            <a:bodyPr lIns="116005" tIns="130494" rIns="116006" bIns="130493" spcCol="1270" anchor="ctr"/>
            <a:lstStyle/>
            <a:p>
              <a:pPr algn="ctr" defTabSz="222250">
                <a:lnSpc>
                  <a:spcPct val="90000"/>
                </a:lnSpc>
                <a:spcAft>
                  <a:spcPct val="35000"/>
                </a:spcAft>
                <a:defRPr/>
              </a:pPr>
              <a:r>
                <a:rPr lang="en-GB" sz="1200" dirty="0">
                  <a:solidFill>
                    <a:schemeClr val="tx1"/>
                  </a:solidFill>
                </a:rPr>
                <a:t>Unusual construction risks</a:t>
              </a:r>
            </a:p>
          </p:txBody>
        </p:sp>
        <p:sp>
          <p:nvSpPr>
            <p:cNvPr id="17" name="Rectangle 16">
              <a:extLst>
                <a:ext uri="{FF2B5EF4-FFF2-40B4-BE49-F238E27FC236}">
                  <a16:creationId xmlns:a16="http://schemas.microsoft.com/office/drawing/2014/main" id="{9A63BEE4-B5B5-4F11-AA1E-AF29BB4EFE3C}"/>
                </a:ext>
              </a:extLst>
            </p:cNvPr>
            <p:cNvSpPr/>
            <p:nvPr/>
          </p:nvSpPr>
          <p:spPr>
            <a:xfrm>
              <a:off x="3246645" y="2948292"/>
              <a:ext cx="772576" cy="42919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Freeform: Shape 17">
              <a:extLst>
                <a:ext uri="{FF2B5EF4-FFF2-40B4-BE49-F238E27FC236}">
                  <a16:creationId xmlns:a16="http://schemas.microsoft.com/office/drawing/2014/main" id="{F7222B79-E9AA-4B8C-B2F7-6633126C788B}"/>
                </a:ext>
              </a:extLst>
            </p:cNvPr>
            <p:cNvSpPr/>
            <p:nvPr/>
          </p:nvSpPr>
          <p:spPr>
            <a:xfrm>
              <a:off x="4631334" y="2946211"/>
              <a:ext cx="958588" cy="894432"/>
            </a:xfrm>
            <a:custGeom>
              <a:avLst/>
              <a:gdLst>
                <a:gd name="connsiteX0" fmla="*/ 0 w 715141"/>
                <a:gd name="connsiteY0" fmla="*/ 311086 h 622172"/>
                <a:gd name="connsiteX1" fmla="*/ 155543 w 715141"/>
                <a:gd name="connsiteY1" fmla="*/ 0 h 622172"/>
                <a:gd name="connsiteX2" fmla="*/ 559598 w 715141"/>
                <a:gd name="connsiteY2" fmla="*/ 0 h 622172"/>
                <a:gd name="connsiteX3" fmla="*/ 715141 w 715141"/>
                <a:gd name="connsiteY3" fmla="*/ 311086 h 622172"/>
                <a:gd name="connsiteX4" fmla="*/ 559598 w 715141"/>
                <a:gd name="connsiteY4" fmla="*/ 622172 h 622172"/>
                <a:gd name="connsiteX5" fmla="*/ 155543 w 715141"/>
                <a:gd name="connsiteY5" fmla="*/ 622172 h 622172"/>
                <a:gd name="connsiteX6" fmla="*/ 0 w 715141"/>
                <a:gd name="connsiteY6" fmla="*/ 311086 h 62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141" h="622172">
                  <a:moveTo>
                    <a:pt x="357571" y="0"/>
                  </a:moveTo>
                  <a:lnTo>
                    <a:pt x="715140" y="135323"/>
                  </a:lnTo>
                  <a:lnTo>
                    <a:pt x="715140" y="486849"/>
                  </a:lnTo>
                  <a:lnTo>
                    <a:pt x="357571" y="622172"/>
                  </a:lnTo>
                  <a:lnTo>
                    <a:pt x="1" y="486849"/>
                  </a:lnTo>
                  <a:lnTo>
                    <a:pt x="1" y="135323"/>
                  </a:lnTo>
                  <a:lnTo>
                    <a:pt x="357571" y="0"/>
                  </a:lnTo>
                  <a:close/>
                </a:path>
              </a:pathLst>
            </a:custGeom>
          </p:spPr>
          <p:style>
            <a:lnRef idx="0">
              <a:schemeClr val="lt1">
                <a:hueOff val="0"/>
                <a:satOff val="0"/>
                <a:lumOff val="0"/>
                <a:alphaOff val="0"/>
              </a:schemeClr>
            </a:lnRef>
            <a:fillRef idx="3">
              <a:schemeClr val="accent1">
                <a:shade val="50000"/>
                <a:hueOff val="17456"/>
                <a:satOff val="24633"/>
                <a:lumOff val="30991"/>
                <a:alphaOff val="0"/>
              </a:schemeClr>
            </a:fillRef>
            <a:effectRef idx="3">
              <a:schemeClr val="accent1">
                <a:shade val="50000"/>
                <a:hueOff val="17456"/>
                <a:satOff val="24633"/>
                <a:lumOff val="30991"/>
                <a:alphaOff val="0"/>
              </a:schemeClr>
            </a:effectRef>
            <a:fontRef idx="minor">
              <a:schemeClr val="lt1"/>
            </a:fontRef>
          </p:style>
          <p:txBody>
            <a:bodyPr lIns="116005" tIns="130494" rIns="116006" bIns="130493" spcCol="1270" anchor="ctr"/>
            <a:lstStyle/>
            <a:p>
              <a:pPr algn="ctr" defTabSz="222250">
                <a:lnSpc>
                  <a:spcPct val="90000"/>
                </a:lnSpc>
                <a:spcAft>
                  <a:spcPct val="35000"/>
                </a:spcAft>
                <a:defRPr/>
              </a:pPr>
              <a:r>
                <a:rPr lang="en-GB" sz="1200" dirty="0">
                  <a:solidFill>
                    <a:schemeClr val="tx1"/>
                  </a:solidFill>
                </a:rPr>
                <a:t>Key assumptions made</a:t>
              </a:r>
            </a:p>
          </p:txBody>
        </p:sp>
        <p:sp>
          <p:nvSpPr>
            <p:cNvPr id="19" name="Rectangle 18">
              <a:extLst>
                <a:ext uri="{FF2B5EF4-FFF2-40B4-BE49-F238E27FC236}">
                  <a16:creationId xmlns:a16="http://schemas.microsoft.com/office/drawing/2014/main" id="{E3CDEB95-4844-4B33-A3D1-F633C81FD6F8}"/>
                </a:ext>
              </a:extLst>
            </p:cNvPr>
            <p:cNvSpPr/>
            <p:nvPr/>
          </p:nvSpPr>
          <p:spPr>
            <a:xfrm>
              <a:off x="5022649" y="3555618"/>
              <a:ext cx="798328" cy="42919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Freeform: Shape 19">
              <a:extLst>
                <a:ext uri="{FF2B5EF4-FFF2-40B4-BE49-F238E27FC236}">
                  <a16:creationId xmlns:a16="http://schemas.microsoft.com/office/drawing/2014/main" id="{ED7A7D3E-2E67-417E-89C2-F71DEBCA2DD5}"/>
                </a:ext>
              </a:extLst>
            </p:cNvPr>
            <p:cNvSpPr/>
            <p:nvPr/>
          </p:nvSpPr>
          <p:spPr>
            <a:xfrm>
              <a:off x="3333457" y="3517195"/>
              <a:ext cx="937017" cy="834477"/>
            </a:xfrm>
            <a:custGeom>
              <a:avLst/>
              <a:gdLst>
                <a:gd name="connsiteX0" fmla="*/ 0 w 715141"/>
                <a:gd name="connsiteY0" fmla="*/ 311086 h 622172"/>
                <a:gd name="connsiteX1" fmla="*/ 155543 w 715141"/>
                <a:gd name="connsiteY1" fmla="*/ 0 h 622172"/>
                <a:gd name="connsiteX2" fmla="*/ 559598 w 715141"/>
                <a:gd name="connsiteY2" fmla="*/ 0 h 622172"/>
                <a:gd name="connsiteX3" fmla="*/ 715141 w 715141"/>
                <a:gd name="connsiteY3" fmla="*/ 311086 h 622172"/>
                <a:gd name="connsiteX4" fmla="*/ 559598 w 715141"/>
                <a:gd name="connsiteY4" fmla="*/ 622172 h 622172"/>
                <a:gd name="connsiteX5" fmla="*/ 155543 w 715141"/>
                <a:gd name="connsiteY5" fmla="*/ 622172 h 622172"/>
                <a:gd name="connsiteX6" fmla="*/ 0 w 715141"/>
                <a:gd name="connsiteY6" fmla="*/ 311086 h 62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141" h="622172">
                  <a:moveTo>
                    <a:pt x="357571" y="0"/>
                  </a:moveTo>
                  <a:lnTo>
                    <a:pt x="715140" y="135323"/>
                  </a:lnTo>
                  <a:lnTo>
                    <a:pt x="715140" y="486849"/>
                  </a:lnTo>
                  <a:lnTo>
                    <a:pt x="357571" y="622172"/>
                  </a:lnTo>
                  <a:lnTo>
                    <a:pt x="1" y="486849"/>
                  </a:lnTo>
                  <a:lnTo>
                    <a:pt x="1" y="135323"/>
                  </a:lnTo>
                  <a:lnTo>
                    <a:pt x="357571" y="0"/>
                  </a:lnTo>
                  <a:close/>
                </a:path>
              </a:pathLst>
            </a:custGeom>
          </p:spPr>
          <p:style>
            <a:lnRef idx="0">
              <a:schemeClr val="lt1">
                <a:hueOff val="0"/>
                <a:satOff val="0"/>
                <a:lumOff val="0"/>
                <a:alphaOff val="0"/>
              </a:schemeClr>
            </a:lnRef>
            <a:fillRef idx="3">
              <a:schemeClr val="accent1">
                <a:shade val="50000"/>
                <a:hueOff val="13092"/>
                <a:satOff val="18475"/>
                <a:lumOff val="23243"/>
                <a:alphaOff val="0"/>
              </a:schemeClr>
            </a:fillRef>
            <a:effectRef idx="3">
              <a:schemeClr val="accent1">
                <a:shade val="50000"/>
                <a:hueOff val="13092"/>
                <a:satOff val="18475"/>
                <a:lumOff val="23243"/>
                <a:alphaOff val="0"/>
              </a:schemeClr>
            </a:effectRef>
            <a:fontRef idx="minor">
              <a:schemeClr val="lt1"/>
            </a:fontRef>
          </p:style>
          <p:txBody>
            <a:bodyPr lIns="116005" tIns="130494" rIns="116006" bIns="130493" spcCol="1270" anchor="ctr"/>
            <a:lstStyle/>
            <a:p>
              <a:pPr algn="ctr" defTabSz="222250">
                <a:lnSpc>
                  <a:spcPct val="90000"/>
                </a:lnSpc>
                <a:spcAft>
                  <a:spcPct val="35000"/>
                </a:spcAft>
                <a:defRPr/>
              </a:pPr>
              <a:r>
                <a:rPr lang="en-GB" sz="1200" dirty="0">
                  <a:solidFill>
                    <a:schemeClr val="tx1"/>
                  </a:solidFill>
                </a:rPr>
                <a:t>Specific sequencing</a:t>
              </a:r>
            </a:p>
          </p:txBody>
        </p:sp>
        <p:sp>
          <p:nvSpPr>
            <p:cNvPr id="21" name="Rectangle 20">
              <a:extLst>
                <a:ext uri="{FF2B5EF4-FFF2-40B4-BE49-F238E27FC236}">
                  <a16:creationId xmlns:a16="http://schemas.microsoft.com/office/drawing/2014/main" id="{18962F11-461B-49E1-B879-7E689E5A14BB}"/>
                </a:ext>
              </a:extLst>
            </p:cNvPr>
            <p:cNvSpPr/>
            <p:nvPr/>
          </p:nvSpPr>
          <p:spPr>
            <a:xfrm>
              <a:off x="3246645" y="4162944"/>
              <a:ext cx="772576" cy="42919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Freeform: Shape 21">
              <a:extLst>
                <a:ext uri="{FF2B5EF4-FFF2-40B4-BE49-F238E27FC236}">
                  <a16:creationId xmlns:a16="http://schemas.microsoft.com/office/drawing/2014/main" id="{B4C8EDC0-8BA0-4E2B-A5C7-E4CB0C12FD3F}"/>
                </a:ext>
              </a:extLst>
            </p:cNvPr>
            <p:cNvSpPr/>
            <p:nvPr/>
          </p:nvSpPr>
          <p:spPr>
            <a:xfrm>
              <a:off x="4328543" y="3855207"/>
              <a:ext cx="962309" cy="866459"/>
            </a:xfrm>
            <a:custGeom>
              <a:avLst/>
              <a:gdLst>
                <a:gd name="connsiteX0" fmla="*/ 0 w 715141"/>
                <a:gd name="connsiteY0" fmla="*/ 311086 h 622172"/>
                <a:gd name="connsiteX1" fmla="*/ 155543 w 715141"/>
                <a:gd name="connsiteY1" fmla="*/ 0 h 622172"/>
                <a:gd name="connsiteX2" fmla="*/ 559598 w 715141"/>
                <a:gd name="connsiteY2" fmla="*/ 0 h 622172"/>
                <a:gd name="connsiteX3" fmla="*/ 715141 w 715141"/>
                <a:gd name="connsiteY3" fmla="*/ 311086 h 622172"/>
                <a:gd name="connsiteX4" fmla="*/ 559598 w 715141"/>
                <a:gd name="connsiteY4" fmla="*/ 622172 h 622172"/>
                <a:gd name="connsiteX5" fmla="*/ 155543 w 715141"/>
                <a:gd name="connsiteY5" fmla="*/ 622172 h 622172"/>
                <a:gd name="connsiteX6" fmla="*/ 0 w 715141"/>
                <a:gd name="connsiteY6" fmla="*/ 311086 h 62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141" h="622172">
                  <a:moveTo>
                    <a:pt x="357571" y="0"/>
                  </a:moveTo>
                  <a:lnTo>
                    <a:pt x="715140" y="135323"/>
                  </a:lnTo>
                  <a:lnTo>
                    <a:pt x="715140" y="486849"/>
                  </a:lnTo>
                  <a:lnTo>
                    <a:pt x="357571" y="622172"/>
                  </a:lnTo>
                  <a:lnTo>
                    <a:pt x="1" y="486849"/>
                  </a:lnTo>
                  <a:lnTo>
                    <a:pt x="1" y="135323"/>
                  </a:lnTo>
                  <a:lnTo>
                    <a:pt x="357571" y="0"/>
                  </a:lnTo>
                  <a:close/>
                </a:path>
              </a:pathLst>
            </a:custGeom>
          </p:spPr>
          <p:style>
            <a:lnRef idx="0">
              <a:schemeClr val="lt1">
                <a:hueOff val="0"/>
                <a:satOff val="0"/>
                <a:lumOff val="0"/>
                <a:alphaOff val="0"/>
              </a:schemeClr>
            </a:lnRef>
            <a:fillRef idx="3">
              <a:schemeClr val="accent1">
                <a:shade val="50000"/>
                <a:hueOff val="8728"/>
                <a:satOff val="12317"/>
                <a:lumOff val="15495"/>
                <a:alphaOff val="0"/>
              </a:schemeClr>
            </a:fillRef>
            <a:effectRef idx="3">
              <a:schemeClr val="accent1">
                <a:shade val="50000"/>
                <a:hueOff val="8728"/>
                <a:satOff val="12317"/>
                <a:lumOff val="15495"/>
                <a:alphaOff val="0"/>
              </a:schemeClr>
            </a:effectRef>
            <a:fontRef idx="minor">
              <a:schemeClr val="lt1"/>
            </a:fontRef>
          </p:style>
          <p:txBody>
            <a:bodyPr lIns="116005" tIns="130494" rIns="116006" bIns="130493" spcCol="1270" anchor="ctr"/>
            <a:lstStyle/>
            <a:p>
              <a:pPr algn="ctr" defTabSz="222250">
                <a:lnSpc>
                  <a:spcPct val="90000"/>
                </a:lnSpc>
                <a:spcAft>
                  <a:spcPct val="35000"/>
                </a:spcAft>
                <a:defRPr/>
              </a:pPr>
              <a:r>
                <a:rPr lang="en-GB" sz="1200" dirty="0">
                  <a:solidFill>
                    <a:schemeClr val="tx1"/>
                  </a:solidFill>
                </a:rPr>
                <a:t>Phased handovers</a:t>
              </a:r>
            </a:p>
          </p:txBody>
        </p:sp>
        <p:sp>
          <p:nvSpPr>
            <p:cNvPr id="23" name="Rectangle 22">
              <a:extLst>
                <a:ext uri="{FF2B5EF4-FFF2-40B4-BE49-F238E27FC236}">
                  <a16:creationId xmlns:a16="http://schemas.microsoft.com/office/drawing/2014/main" id="{2C6FBA00-BBE7-41F3-9FA3-624F3885407F}"/>
                </a:ext>
              </a:extLst>
            </p:cNvPr>
            <p:cNvSpPr/>
            <p:nvPr/>
          </p:nvSpPr>
          <p:spPr>
            <a:xfrm>
              <a:off x="5022649" y="4768867"/>
              <a:ext cx="798328" cy="42919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Freeform: Shape 23">
              <a:extLst>
                <a:ext uri="{FF2B5EF4-FFF2-40B4-BE49-F238E27FC236}">
                  <a16:creationId xmlns:a16="http://schemas.microsoft.com/office/drawing/2014/main" id="{FD1EC2A1-AB60-4FCD-A18F-13371C590404}"/>
                </a:ext>
              </a:extLst>
            </p:cNvPr>
            <p:cNvSpPr/>
            <p:nvPr/>
          </p:nvSpPr>
          <p:spPr>
            <a:xfrm>
              <a:off x="5364834" y="3719404"/>
              <a:ext cx="1009823" cy="871960"/>
            </a:xfrm>
            <a:custGeom>
              <a:avLst/>
              <a:gdLst>
                <a:gd name="connsiteX0" fmla="*/ 0 w 715141"/>
                <a:gd name="connsiteY0" fmla="*/ 311086 h 622172"/>
                <a:gd name="connsiteX1" fmla="*/ 155543 w 715141"/>
                <a:gd name="connsiteY1" fmla="*/ 0 h 622172"/>
                <a:gd name="connsiteX2" fmla="*/ 559598 w 715141"/>
                <a:gd name="connsiteY2" fmla="*/ 0 h 622172"/>
                <a:gd name="connsiteX3" fmla="*/ 715141 w 715141"/>
                <a:gd name="connsiteY3" fmla="*/ 311086 h 622172"/>
                <a:gd name="connsiteX4" fmla="*/ 559598 w 715141"/>
                <a:gd name="connsiteY4" fmla="*/ 622172 h 622172"/>
                <a:gd name="connsiteX5" fmla="*/ 155543 w 715141"/>
                <a:gd name="connsiteY5" fmla="*/ 622172 h 622172"/>
                <a:gd name="connsiteX6" fmla="*/ 0 w 715141"/>
                <a:gd name="connsiteY6" fmla="*/ 311086 h 62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141" h="622172">
                  <a:moveTo>
                    <a:pt x="357571" y="0"/>
                  </a:moveTo>
                  <a:lnTo>
                    <a:pt x="715140" y="135323"/>
                  </a:lnTo>
                  <a:lnTo>
                    <a:pt x="715140" y="486849"/>
                  </a:lnTo>
                  <a:lnTo>
                    <a:pt x="357571" y="622172"/>
                  </a:lnTo>
                  <a:lnTo>
                    <a:pt x="1" y="486849"/>
                  </a:lnTo>
                  <a:lnTo>
                    <a:pt x="1" y="135323"/>
                  </a:lnTo>
                  <a:lnTo>
                    <a:pt x="357571" y="0"/>
                  </a:lnTo>
                  <a:close/>
                </a:path>
              </a:pathLst>
            </a:custGeom>
          </p:spPr>
          <p:style>
            <a:lnRef idx="0">
              <a:schemeClr val="lt1">
                <a:hueOff val="0"/>
                <a:satOff val="0"/>
                <a:lumOff val="0"/>
                <a:alphaOff val="0"/>
              </a:schemeClr>
            </a:lnRef>
            <a:fillRef idx="3">
              <a:schemeClr val="accent1">
                <a:shade val="50000"/>
                <a:hueOff val="4364"/>
                <a:satOff val="6158"/>
                <a:lumOff val="7748"/>
                <a:alphaOff val="0"/>
              </a:schemeClr>
            </a:fillRef>
            <a:effectRef idx="3">
              <a:schemeClr val="accent1">
                <a:shade val="50000"/>
                <a:hueOff val="4364"/>
                <a:satOff val="6158"/>
                <a:lumOff val="7748"/>
                <a:alphaOff val="0"/>
              </a:schemeClr>
            </a:effectRef>
            <a:fontRef idx="minor">
              <a:schemeClr val="lt1"/>
            </a:fontRef>
          </p:style>
          <p:txBody>
            <a:bodyPr lIns="116005" tIns="130494" rIns="116006" bIns="130493" spcCol="1270" anchor="ctr"/>
            <a:lstStyle/>
            <a:p>
              <a:pPr algn="ctr" defTabSz="222250">
                <a:lnSpc>
                  <a:spcPct val="90000"/>
                </a:lnSpc>
                <a:spcAft>
                  <a:spcPct val="35000"/>
                </a:spcAft>
                <a:defRPr/>
              </a:pPr>
              <a:r>
                <a:rPr lang="en-GB" sz="1400" dirty="0">
                  <a:solidFill>
                    <a:schemeClr val="tx1"/>
                  </a:solidFill>
                </a:rPr>
                <a:t>Temporary support</a:t>
              </a:r>
            </a:p>
          </p:txBody>
        </p:sp>
        <p:sp>
          <p:nvSpPr>
            <p:cNvPr id="25" name="Rectangle 24">
              <a:extLst>
                <a:ext uri="{FF2B5EF4-FFF2-40B4-BE49-F238E27FC236}">
                  <a16:creationId xmlns:a16="http://schemas.microsoft.com/office/drawing/2014/main" id="{AF1920CE-8121-4DFF-B935-BA9AA09BBF22}"/>
                </a:ext>
              </a:extLst>
            </p:cNvPr>
            <p:cNvSpPr/>
            <p:nvPr/>
          </p:nvSpPr>
          <p:spPr>
            <a:xfrm>
              <a:off x="3246645" y="5376193"/>
              <a:ext cx="772576" cy="42919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sp>
        <p:nvSpPr>
          <p:cNvPr id="26" name="Freeform: Shape 25">
            <a:extLst>
              <a:ext uri="{FF2B5EF4-FFF2-40B4-BE49-F238E27FC236}">
                <a16:creationId xmlns:a16="http://schemas.microsoft.com/office/drawing/2014/main" id="{95FC922B-7F2B-4C66-9900-52090E29296D}"/>
              </a:ext>
            </a:extLst>
          </p:cNvPr>
          <p:cNvSpPr/>
          <p:nvPr/>
        </p:nvSpPr>
        <p:spPr bwMode="auto">
          <a:xfrm>
            <a:off x="864819" y="1009208"/>
            <a:ext cx="2202871" cy="1044703"/>
          </a:xfrm>
          <a:custGeom>
            <a:avLst/>
            <a:gdLst>
              <a:gd name="connsiteX0" fmla="*/ 0 w 715141"/>
              <a:gd name="connsiteY0" fmla="*/ 311086 h 622172"/>
              <a:gd name="connsiteX1" fmla="*/ 155543 w 715141"/>
              <a:gd name="connsiteY1" fmla="*/ 0 h 622172"/>
              <a:gd name="connsiteX2" fmla="*/ 559598 w 715141"/>
              <a:gd name="connsiteY2" fmla="*/ 0 h 622172"/>
              <a:gd name="connsiteX3" fmla="*/ 715141 w 715141"/>
              <a:gd name="connsiteY3" fmla="*/ 311086 h 622172"/>
              <a:gd name="connsiteX4" fmla="*/ 559598 w 715141"/>
              <a:gd name="connsiteY4" fmla="*/ 622172 h 622172"/>
              <a:gd name="connsiteX5" fmla="*/ 155543 w 715141"/>
              <a:gd name="connsiteY5" fmla="*/ 622172 h 622172"/>
              <a:gd name="connsiteX6" fmla="*/ 0 w 715141"/>
              <a:gd name="connsiteY6" fmla="*/ 311086 h 62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141" h="622172">
                <a:moveTo>
                  <a:pt x="357571" y="0"/>
                </a:moveTo>
                <a:lnTo>
                  <a:pt x="715140" y="135323"/>
                </a:lnTo>
                <a:lnTo>
                  <a:pt x="715140" y="486849"/>
                </a:lnTo>
                <a:lnTo>
                  <a:pt x="357571" y="622172"/>
                </a:lnTo>
                <a:lnTo>
                  <a:pt x="1" y="486849"/>
                </a:lnTo>
                <a:lnTo>
                  <a:pt x="1" y="135323"/>
                </a:lnTo>
                <a:lnTo>
                  <a:pt x="357571" y="0"/>
                </a:lnTo>
                <a:close/>
              </a:path>
            </a:pathLst>
          </a:custGeom>
        </p:spPr>
        <p:style>
          <a:lnRef idx="0">
            <a:schemeClr val="lt1">
              <a:hueOff val="0"/>
              <a:satOff val="0"/>
              <a:lumOff val="0"/>
              <a:alphaOff val="0"/>
            </a:schemeClr>
          </a:lnRef>
          <a:fillRef idx="3">
            <a:schemeClr val="accent1">
              <a:shade val="50000"/>
              <a:hueOff val="4364"/>
              <a:satOff val="6158"/>
              <a:lumOff val="7748"/>
              <a:alphaOff val="0"/>
            </a:schemeClr>
          </a:fillRef>
          <a:effectRef idx="3">
            <a:schemeClr val="accent1">
              <a:shade val="50000"/>
              <a:hueOff val="4364"/>
              <a:satOff val="6158"/>
              <a:lumOff val="7748"/>
              <a:alphaOff val="0"/>
            </a:schemeClr>
          </a:effectRef>
          <a:fontRef idx="minor">
            <a:schemeClr val="lt1"/>
          </a:fontRef>
        </p:style>
        <p:txBody>
          <a:bodyPr lIns="116005" tIns="130494" rIns="116006" bIns="130493" spcCol="1270" anchor="ctr"/>
          <a:lstStyle/>
          <a:p>
            <a:pPr algn="ctr" defTabSz="222250">
              <a:lnSpc>
                <a:spcPct val="90000"/>
              </a:lnSpc>
              <a:spcAft>
                <a:spcPct val="35000"/>
              </a:spcAft>
              <a:defRPr/>
            </a:pPr>
            <a:r>
              <a:rPr lang="en-GB" sz="1600" b="1" dirty="0">
                <a:solidFill>
                  <a:schemeClr val="tx1"/>
                </a:solidFill>
              </a:rPr>
              <a:t>Construction and Handover</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File:Health and Safety Executive logo.svg - Wikipedia">
            <a:extLst>
              <a:ext uri="{FF2B5EF4-FFF2-40B4-BE49-F238E27FC236}">
                <a16:creationId xmlns:a16="http://schemas.microsoft.com/office/drawing/2014/main" id="{CA25F6E2-59FA-4C6C-93DB-70908BF70F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075" y="4554538"/>
            <a:ext cx="2155825"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1">
            <a:extLst>
              <a:ext uri="{FF2B5EF4-FFF2-40B4-BE49-F238E27FC236}">
                <a16:creationId xmlns:a16="http://schemas.microsoft.com/office/drawing/2014/main" id="{5808AB8C-01C1-4E3C-B9D3-50C28CBE15E0}"/>
              </a:ext>
            </a:extLst>
          </p:cNvPr>
          <p:cNvSpPr txBox="1">
            <a:spLocks noChangeArrowheads="1"/>
          </p:cNvSpPr>
          <p:nvPr/>
        </p:nvSpPr>
        <p:spPr>
          <a:xfrm>
            <a:off x="736600" y="177800"/>
            <a:ext cx="8069263" cy="555625"/>
          </a:xfrm>
        </p:spPr>
        <p:txBody>
          <a:bodyPr lIns="90360" tIns="44280" rIns="90360" bIns="44280" anchor="b">
            <a:spAutoFit/>
          </a:bodyPr>
          <a:lstStyle/>
          <a:p>
            <a:pPr algn="ct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ea typeface="+mj-ea"/>
                <a:cs typeface="+mj-cs"/>
              </a:rPr>
              <a:t>Information Flow in Practice</a:t>
            </a:r>
          </a:p>
        </p:txBody>
      </p:sp>
      <p:grpSp>
        <p:nvGrpSpPr>
          <p:cNvPr id="30" name="Group 29">
            <a:extLst>
              <a:ext uri="{FF2B5EF4-FFF2-40B4-BE49-F238E27FC236}">
                <a16:creationId xmlns:a16="http://schemas.microsoft.com/office/drawing/2014/main" id="{EE8B995C-C482-45CD-994B-D719974EBB0C}"/>
              </a:ext>
            </a:extLst>
          </p:cNvPr>
          <p:cNvGrpSpPr>
            <a:grpSpLocks/>
          </p:cNvGrpSpPr>
          <p:nvPr/>
        </p:nvGrpSpPr>
        <p:grpSpPr bwMode="auto">
          <a:xfrm>
            <a:off x="2411413" y="1398588"/>
            <a:ext cx="5327650" cy="5184775"/>
            <a:chOff x="3246645" y="1223095"/>
            <a:chExt cx="2608108" cy="4582293"/>
          </a:xfrm>
        </p:grpSpPr>
        <p:sp>
          <p:nvSpPr>
            <p:cNvPr id="31" name="Rectangle 30">
              <a:extLst>
                <a:ext uri="{FF2B5EF4-FFF2-40B4-BE49-F238E27FC236}">
                  <a16:creationId xmlns:a16="http://schemas.microsoft.com/office/drawing/2014/main" id="{DC1857C0-5DD6-4C07-9B4E-99EEBB323485}"/>
                </a:ext>
              </a:extLst>
            </p:cNvPr>
            <p:cNvSpPr/>
            <p:nvPr/>
          </p:nvSpPr>
          <p:spPr>
            <a:xfrm>
              <a:off x="5056622" y="1223095"/>
              <a:ext cx="798131" cy="42932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Rectangle 32">
              <a:extLst>
                <a:ext uri="{FF2B5EF4-FFF2-40B4-BE49-F238E27FC236}">
                  <a16:creationId xmlns:a16="http://schemas.microsoft.com/office/drawing/2014/main" id="{9E4544C8-57FC-4B18-8528-C18AEFB2BAE8}"/>
                </a:ext>
              </a:extLst>
            </p:cNvPr>
            <p:cNvSpPr/>
            <p:nvPr/>
          </p:nvSpPr>
          <p:spPr>
            <a:xfrm>
              <a:off x="3246645" y="1733798"/>
              <a:ext cx="772485" cy="42932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4" name="Freeform: Shape 33">
              <a:extLst>
                <a:ext uri="{FF2B5EF4-FFF2-40B4-BE49-F238E27FC236}">
                  <a16:creationId xmlns:a16="http://schemas.microsoft.com/office/drawing/2014/main" id="{CF169BB9-8837-458D-A414-64341149810F}"/>
                </a:ext>
              </a:extLst>
            </p:cNvPr>
            <p:cNvSpPr/>
            <p:nvPr/>
          </p:nvSpPr>
          <p:spPr>
            <a:xfrm>
              <a:off x="4157036" y="1999643"/>
              <a:ext cx="1240906" cy="893069"/>
            </a:xfrm>
            <a:custGeom>
              <a:avLst/>
              <a:gdLst>
                <a:gd name="connsiteX0" fmla="*/ 0 w 715141"/>
                <a:gd name="connsiteY0" fmla="*/ 311086 h 622172"/>
                <a:gd name="connsiteX1" fmla="*/ 155543 w 715141"/>
                <a:gd name="connsiteY1" fmla="*/ 0 h 622172"/>
                <a:gd name="connsiteX2" fmla="*/ 559598 w 715141"/>
                <a:gd name="connsiteY2" fmla="*/ 0 h 622172"/>
                <a:gd name="connsiteX3" fmla="*/ 715141 w 715141"/>
                <a:gd name="connsiteY3" fmla="*/ 311086 h 622172"/>
                <a:gd name="connsiteX4" fmla="*/ 559598 w 715141"/>
                <a:gd name="connsiteY4" fmla="*/ 622172 h 622172"/>
                <a:gd name="connsiteX5" fmla="*/ 155543 w 715141"/>
                <a:gd name="connsiteY5" fmla="*/ 622172 h 622172"/>
                <a:gd name="connsiteX6" fmla="*/ 0 w 715141"/>
                <a:gd name="connsiteY6" fmla="*/ 311086 h 62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141" h="622172">
                  <a:moveTo>
                    <a:pt x="357571" y="0"/>
                  </a:moveTo>
                  <a:lnTo>
                    <a:pt x="715140" y="135323"/>
                  </a:lnTo>
                  <a:lnTo>
                    <a:pt x="715140" y="486849"/>
                  </a:lnTo>
                  <a:lnTo>
                    <a:pt x="357571" y="622172"/>
                  </a:lnTo>
                  <a:lnTo>
                    <a:pt x="1" y="486849"/>
                  </a:lnTo>
                  <a:lnTo>
                    <a:pt x="1" y="135323"/>
                  </a:lnTo>
                  <a:lnTo>
                    <a:pt x="357571" y="0"/>
                  </a:lnTo>
                  <a:close/>
                </a:path>
              </a:pathLst>
            </a:custGeom>
          </p:spPr>
          <p:style>
            <a:lnRef idx="0">
              <a:schemeClr val="lt1">
                <a:hueOff val="0"/>
                <a:satOff val="0"/>
                <a:lumOff val="0"/>
                <a:alphaOff val="0"/>
              </a:schemeClr>
            </a:lnRef>
            <a:fillRef idx="3">
              <a:schemeClr val="accent1">
                <a:shade val="50000"/>
                <a:hueOff val="8728"/>
                <a:satOff val="12317"/>
                <a:lumOff val="15495"/>
                <a:alphaOff val="0"/>
              </a:schemeClr>
            </a:fillRef>
            <a:effectRef idx="3">
              <a:schemeClr val="accent1">
                <a:shade val="50000"/>
                <a:hueOff val="8728"/>
                <a:satOff val="12317"/>
                <a:lumOff val="15495"/>
                <a:alphaOff val="0"/>
              </a:schemeClr>
            </a:effectRef>
            <a:fontRef idx="minor">
              <a:schemeClr val="lt1"/>
            </a:fontRef>
          </p:style>
          <p:txBody>
            <a:bodyPr lIns="116005" tIns="130494" rIns="116006" bIns="130493" spcCol="1270" anchor="ctr"/>
            <a:lstStyle/>
            <a:p>
              <a:pPr algn="ctr" defTabSz="222250">
                <a:lnSpc>
                  <a:spcPct val="90000"/>
                </a:lnSpc>
                <a:spcAft>
                  <a:spcPct val="35000"/>
                </a:spcAft>
                <a:defRPr/>
              </a:pPr>
              <a:r>
                <a:rPr lang="en-GB" sz="1400" dirty="0">
                  <a:solidFill>
                    <a:schemeClr val="tx1"/>
                  </a:solidFill>
                </a:rPr>
                <a:t>Unusual maintenance &amp; operational risks</a:t>
              </a:r>
            </a:p>
          </p:txBody>
        </p:sp>
        <p:sp>
          <p:nvSpPr>
            <p:cNvPr id="35" name="Rectangle 34">
              <a:extLst>
                <a:ext uri="{FF2B5EF4-FFF2-40B4-BE49-F238E27FC236}">
                  <a16:creationId xmlns:a16="http://schemas.microsoft.com/office/drawing/2014/main" id="{4AF9C338-C32F-4660-A44D-1480210E4E9A}"/>
                </a:ext>
              </a:extLst>
            </p:cNvPr>
            <p:cNvSpPr/>
            <p:nvPr/>
          </p:nvSpPr>
          <p:spPr>
            <a:xfrm>
              <a:off x="5023205" y="2341309"/>
              <a:ext cx="798131" cy="42932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6" name="Freeform: Shape 35">
              <a:extLst>
                <a:ext uri="{FF2B5EF4-FFF2-40B4-BE49-F238E27FC236}">
                  <a16:creationId xmlns:a16="http://schemas.microsoft.com/office/drawing/2014/main" id="{3ED15405-451D-4964-9F63-FA1D72D41C4C}"/>
                </a:ext>
              </a:extLst>
            </p:cNvPr>
            <p:cNvSpPr/>
            <p:nvPr/>
          </p:nvSpPr>
          <p:spPr>
            <a:xfrm>
              <a:off x="3458138" y="2763329"/>
              <a:ext cx="1064988" cy="715142"/>
            </a:xfrm>
            <a:custGeom>
              <a:avLst/>
              <a:gdLst>
                <a:gd name="connsiteX0" fmla="*/ 0 w 715141"/>
                <a:gd name="connsiteY0" fmla="*/ 311086 h 622172"/>
                <a:gd name="connsiteX1" fmla="*/ 155543 w 715141"/>
                <a:gd name="connsiteY1" fmla="*/ 0 h 622172"/>
                <a:gd name="connsiteX2" fmla="*/ 559598 w 715141"/>
                <a:gd name="connsiteY2" fmla="*/ 0 h 622172"/>
                <a:gd name="connsiteX3" fmla="*/ 715141 w 715141"/>
                <a:gd name="connsiteY3" fmla="*/ 311086 h 622172"/>
                <a:gd name="connsiteX4" fmla="*/ 559598 w 715141"/>
                <a:gd name="connsiteY4" fmla="*/ 622172 h 622172"/>
                <a:gd name="connsiteX5" fmla="*/ 155543 w 715141"/>
                <a:gd name="connsiteY5" fmla="*/ 622172 h 622172"/>
                <a:gd name="connsiteX6" fmla="*/ 0 w 715141"/>
                <a:gd name="connsiteY6" fmla="*/ 311086 h 62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141" h="622172">
                  <a:moveTo>
                    <a:pt x="357571" y="0"/>
                  </a:moveTo>
                  <a:lnTo>
                    <a:pt x="715140" y="135323"/>
                  </a:lnTo>
                  <a:lnTo>
                    <a:pt x="715140" y="486849"/>
                  </a:lnTo>
                  <a:lnTo>
                    <a:pt x="357571" y="622172"/>
                  </a:lnTo>
                  <a:lnTo>
                    <a:pt x="1" y="486849"/>
                  </a:lnTo>
                  <a:lnTo>
                    <a:pt x="1" y="135323"/>
                  </a:lnTo>
                  <a:lnTo>
                    <a:pt x="357571" y="0"/>
                  </a:lnTo>
                  <a:close/>
                </a:path>
              </a:pathLst>
            </a:custGeom>
          </p:spPr>
          <p:style>
            <a:lnRef idx="0">
              <a:schemeClr val="lt1">
                <a:hueOff val="0"/>
                <a:satOff val="0"/>
                <a:lumOff val="0"/>
                <a:alphaOff val="0"/>
              </a:schemeClr>
            </a:lnRef>
            <a:fillRef idx="3">
              <a:schemeClr val="accent1">
                <a:shade val="50000"/>
                <a:hueOff val="13092"/>
                <a:satOff val="18475"/>
                <a:lumOff val="23243"/>
                <a:alphaOff val="0"/>
              </a:schemeClr>
            </a:fillRef>
            <a:effectRef idx="3">
              <a:schemeClr val="accent1">
                <a:shade val="50000"/>
                <a:hueOff val="13092"/>
                <a:satOff val="18475"/>
                <a:lumOff val="23243"/>
                <a:alphaOff val="0"/>
              </a:schemeClr>
            </a:effectRef>
            <a:fontRef idx="minor">
              <a:schemeClr val="lt1"/>
            </a:fontRef>
          </p:style>
          <p:txBody>
            <a:bodyPr lIns="116005" tIns="130494" rIns="116006" bIns="130493" spcCol="1270" anchor="ctr"/>
            <a:lstStyle/>
            <a:p>
              <a:pPr algn="ctr" defTabSz="222250">
                <a:lnSpc>
                  <a:spcPct val="90000"/>
                </a:lnSpc>
                <a:spcAft>
                  <a:spcPct val="35000"/>
                </a:spcAft>
                <a:defRPr/>
              </a:pPr>
              <a:r>
                <a:rPr lang="en-GB" sz="1200" dirty="0">
                  <a:solidFill>
                    <a:schemeClr val="tx1"/>
                  </a:solidFill>
                </a:rPr>
                <a:t>Key structural principles</a:t>
              </a:r>
            </a:p>
          </p:txBody>
        </p:sp>
        <p:sp>
          <p:nvSpPr>
            <p:cNvPr id="37" name="Rectangle 36">
              <a:extLst>
                <a:ext uri="{FF2B5EF4-FFF2-40B4-BE49-F238E27FC236}">
                  <a16:creationId xmlns:a16="http://schemas.microsoft.com/office/drawing/2014/main" id="{BCDA4400-9117-404B-A570-EE62E1FAEE40}"/>
                </a:ext>
              </a:extLst>
            </p:cNvPr>
            <p:cNvSpPr/>
            <p:nvPr/>
          </p:nvSpPr>
          <p:spPr>
            <a:xfrm>
              <a:off x="3246645" y="2948821"/>
              <a:ext cx="772485" cy="42792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8" name="Freeform: Shape 37">
              <a:extLst>
                <a:ext uri="{FF2B5EF4-FFF2-40B4-BE49-F238E27FC236}">
                  <a16:creationId xmlns:a16="http://schemas.microsoft.com/office/drawing/2014/main" id="{41574F45-A3AB-468D-9CAE-528CBC5595FC}"/>
                </a:ext>
              </a:extLst>
            </p:cNvPr>
            <p:cNvSpPr/>
            <p:nvPr/>
          </p:nvSpPr>
          <p:spPr>
            <a:xfrm>
              <a:off x="4631334" y="2946211"/>
              <a:ext cx="958588" cy="894432"/>
            </a:xfrm>
            <a:custGeom>
              <a:avLst/>
              <a:gdLst>
                <a:gd name="connsiteX0" fmla="*/ 0 w 715141"/>
                <a:gd name="connsiteY0" fmla="*/ 311086 h 622172"/>
                <a:gd name="connsiteX1" fmla="*/ 155543 w 715141"/>
                <a:gd name="connsiteY1" fmla="*/ 0 h 622172"/>
                <a:gd name="connsiteX2" fmla="*/ 559598 w 715141"/>
                <a:gd name="connsiteY2" fmla="*/ 0 h 622172"/>
                <a:gd name="connsiteX3" fmla="*/ 715141 w 715141"/>
                <a:gd name="connsiteY3" fmla="*/ 311086 h 622172"/>
                <a:gd name="connsiteX4" fmla="*/ 559598 w 715141"/>
                <a:gd name="connsiteY4" fmla="*/ 622172 h 622172"/>
                <a:gd name="connsiteX5" fmla="*/ 155543 w 715141"/>
                <a:gd name="connsiteY5" fmla="*/ 622172 h 622172"/>
                <a:gd name="connsiteX6" fmla="*/ 0 w 715141"/>
                <a:gd name="connsiteY6" fmla="*/ 311086 h 62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141" h="622172">
                  <a:moveTo>
                    <a:pt x="357571" y="0"/>
                  </a:moveTo>
                  <a:lnTo>
                    <a:pt x="715140" y="135323"/>
                  </a:lnTo>
                  <a:lnTo>
                    <a:pt x="715140" y="486849"/>
                  </a:lnTo>
                  <a:lnTo>
                    <a:pt x="357571" y="622172"/>
                  </a:lnTo>
                  <a:lnTo>
                    <a:pt x="1" y="486849"/>
                  </a:lnTo>
                  <a:lnTo>
                    <a:pt x="1" y="135323"/>
                  </a:lnTo>
                  <a:lnTo>
                    <a:pt x="357571" y="0"/>
                  </a:lnTo>
                  <a:close/>
                </a:path>
              </a:pathLst>
            </a:custGeom>
          </p:spPr>
          <p:style>
            <a:lnRef idx="0">
              <a:schemeClr val="lt1">
                <a:hueOff val="0"/>
                <a:satOff val="0"/>
                <a:lumOff val="0"/>
                <a:alphaOff val="0"/>
              </a:schemeClr>
            </a:lnRef>
            <a:fillRef idx="3">
              <a:schemeClr val="accent1">
                <a:shade val="50000"/>
                <a:hueOff val="17456"/>
                <a:satOff val="24633"/>
                <a:lumOff val="30991"/>
                <a:alphaOff val="0"/>
              </a:schemeClr>
            </a:fillRef>
            <a:effectRef idx="3">
              <a:schemeClr val="accent1">
                <a:shade val="50000"/>
                <a:hueOff val="17456"/>
                <a:satOff val="24633"/>
                <a:lumOff val="30991"/>
                <a:alphaOff val="0"/>
              </a:schemeClr>
            </a:effectRef>
            <a:fontRef idx="minor">
              <a:schemeClr val="lt1"/>
            </a:fontRef>
          </p:style>
          <p:txBody>
            <a:bodyPr lIns="116005" tIns="130494" rIns="116006" bIns="130493" spcCol="1270" anchor="ctr"/>
            <a:lstStyle/>
            <a:p>
              <a:pPr algn="ctr" defTabSz="222250">
                <a:lnSpc>
                  <a:spcPct val="90000"/>
                </a:lnSpc>
                <a:spcAft>
                  <a:spcPct val="35000"/>
                </a:spcAft>
                <a:defRPr/>
              </a:pPr>
              <a:r>
                <a:rPr lang="en-GB" sz="1200" dirty="0">
                  <a:solidFill>
                    <a:schemeClr val="tx1"/>
                  </a:solidFill>
                </a:rPr>
                <a:t>Key assumptions made</a:t>
              </a:r>
            </a:p>
          </p:txBody>
        </p:sp>
        <p:sp>
          <p:nvSpPr>
            <p:cNvPr id="39" name="Rectangle 38">
              <a:extLst>
                <a:ext uri="{FF2B5EF4-FFF2-40B4-BE49-F238E27FC236}">
                  <a16:creationId xmlns:a16="http://schemas.microsoft.com/office/drawing/2014/main" id="{AE8A2AC6-B21B-4F4D-846F-4D06C7B8D15C}"/>
                </a:ext>
              </a:extLst>
            </p:cNvPr>
            <p:cNvSpPr/>
            <p:nvPr/>
          </p:nvSpPr>
          <p:spPr>
            <a:xfrm>
              <a:off x="5023205" y="3554929"/>
              <a:ext cx="798131" cy="42932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0" name="Freeform: Shape 39">
              <a:extLst>
                <a:ext uri="{FF2B5EF4-FFF2-40B4-BE49-F238E27FC236}">
                  <a16:creationId xmlns:a16="http://schemas.microsoft.com/office/drawing/2014/main" id="{324A87FF-30EA-439F-83D3-8EC0A6C13675}"/>
                </a:ext>
              </a:extLst>
            </p:cNvPr>
            <p:cNvSpPr/>
            <p:nvPr/>
          </p:nvSpPr>
          <p:spPr>
            <a:xfrm>
              <a:off x="3358731" y="3519949"/>
              <a:ext cx="937017" cy="834477"/>
            </a:xfrm>
            <a:custGeom>
              <a:avLst/>
              <a:gdLst>
                <a:gd name="connsiteX0" fmla="*/ 0 w 715141"/>
                <a:gd name="connsiteY0" fmla="*/ 311086 h 622172"/>
                <a:gd name="connsiteX1" fmla="*/ 155543 w 715141"/>
                <a:gd name="connsiteY1" fmla="*/ 0 h 622172"/>
                <a:gd name="connsiteX2" fmla="*/ 559598 w 715141"/>
                <a:gd name="connsiteY2" fmla="*/ 0 h 622172"/>
                <a:gd name="connsiteX3" fmla="*/ 715141 w 715141"/>
                <a:gd name="connsiteY3" fmla="*/ 311086 h 622172"/>
                <a:gd name="connsiteX4" fmla="*/ 559598 w 715141"/>
                <a:gd name="connsiteY4" fmla="*/ 622172 h 622172"/>
                <a:gd name="connsiteX5" fmla="*/ 155543 w 715141"/>
                <a:gd name="connsiteY5" fmla="*/ 622172 h 622172"/>
                <a:gd name="connsiteX6" fmla="*/ 0 w 715141"/>
                <a:gd name="connsiteY6" fmla="*/ 311086 h 62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141" h="622172">
                  <a:moveTo>
                    <a:pt x="357571" y="0"/>
                  </a:moveTo>
                  <a:lnTo>
                    <a:pt x="715140" y="135323"/>
                  </a:lnTo>
                  <a:lnTo>
                    <a:pt x="715140" y="486849"/>
                  </a:lnTo>
                  <a:lnTo>
                    <a:pt x="357571" y="622172"/>
                  </a:lnTo>
                  <a:lnTo>
                    <a:pt x="1" y="486849"/>
                  </a:lnTo>
                  <a:lnTo>
                    <a:pt x="1" y="135323"/>
                  </a:lnTo>
                  <a:lnTo>
                    <a:pt x="357571" y="0"/>
                  </a:lnTo>
                  <a:close/>
                </a:path>
              </a:pathLst>
            </a:custGeom>
          </p:spPr>
          <p:style>
            <a:lnRef idx="0">
              <a:schemeClr val="lt1">
                <a:hueOff val="0"/>
                <a:satOff val="0"/>
                <a:lumOff val="0"/>
                <a:alphaOff val="0"/>
              </a:schemeClr>
            </a:lnRef>
            <a:fillRef idx="3">
              <a:schemeClr val="accent1">
                <a:shade val="50000"/>
                <a:hueOff val="13092"/>
                <a:satOff val="18475"/>
                <a:lumOff val="23243"/>
                <a:alphaOff val="0"/>
              </a:schemeClr>
            </a:fillRef>
            <a:effectRef idx="3">
              <a:schemeClr val="accent1">
                <a:shade val="50000"/>
                <a:hueOff val="13092"/>
                <a:satOff val="18475"/>
                <a:lumOff val="23243"/>
                <a:alphaOff val="0"/>
              </a:schemeClr>
            </a:effectRef>
            <a:fontRef idx="minor">
              <a:schemeClr val="lt1"/>
            </a:fontRef>
          </p:style>
          <p:txBody>
            <a:bodyPr lIns="116005" tIns="130494" rIns="116006" bIns="130493" spcCol="1270" anchor="ctr"/>
            <a:lstStyle/>
            <a:p>
              <a:pPr algn="ctr" defTabSz="222250">
                <a:lnSpc>
                  <a:spcPct val="90000"/>
                </a:lnSpc>
                <a:spcAft>
                  <a:spcPct val="35000"/>
                </a:spcAft>
                <a:defRPr/>
              </a:pPr>
              <a:r>
                <a:rPr lang="en-GB" sz="1200" dirty="0">
                  <a:solidFill>
                    <a:schemeClr val="tx1"/>
                  </a:solidFill>
                </a:rPr>
                <a:t>As built drawings</a:t>
              </a:r>
            </a:p>
          </p:txBody>
        </p:sp>
        <p:sp>
          <p:nvSpPr>
            <p:cNvPr id="41" name="Rectangle 40">
              <a:extLst>
                <a:ext uri="{FF2B5EF4-FFF2-40B4-BE49-F238E27FC236}">
                  <a16:creationId xmlns:a16="http://schemas.microsoft.com/office/drawing/2014/main" id="{D9671FF4-3C83-46B3-AFD4-281ACE760D72}"/>
                </a:ext>
              </a:extLst>
            </p:cNvPr>
            <p:cNvSpPr/>
            <p:nvPr/>
          </p:nvSpPr>
          <p:spPr>
            <a:xfrm>
              <a:off x="3246645" y="4162440"/>
              <a:ext cx="772485" cy="42932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2" name="Freeform: Shape 41">
              <a:extLst>
                <a:ext uri="{FF2B5EF4-FFF2-40B4-BE49-F238E27FC236}">
                  <a16:creationId xmlns:a16="http://schemas.microsoft.com/office/drawing/2014/main" id="{6A711ED3-FDCC-410B-B39C-27EC54D52094}"/>
                </a:ext>
              </a:extLst>
            </p:cNvPr>
            <p:cNvSpPr/>
            <p:nvPr/>
          </p:nvSpPr>
          <p:spPr>
            <a:xfrm>
              <a:off x="4332229" y="3869727"/>
              <a:ext cx="962309" cy="866459"/>
            </a:xfrm>
            <a:custGeom>
              <a:avLst/>
              <a:gdLst>
                <a:gd name="connsiteX0" fmla="*/ 0 w 715141"/>
                <a:gd name="connsiteY0" fmla="*/ 311086 h 622172"/>
                <a:gd name="connsiteX1" fmla="*/ 155543 w 715141"/>
                <a:gd name="connsiteY1" fmla="*/ 0 h 622172"/>
                <a:gd name="connsiteX2" fmla="*/ 559598 w 715141"/>
                <a:gd name="connsiteY2" fmla="*/ 0 h 622172"/>
                <a:gd name="connsiteX3" fmla="*/ 715141 w 715141"/>
                <a:gd name="connsiteY3" fmla="*/ 311086 h 622172"/>
                <a:gd name="connsiteX4" fmla="*/ 559598 w 715141"/>
                <a:gd name="connsiteY4" fmla="*/ 622172 h 622172"/>
                <a:gd name="connsiteX5" fmla="*/ 155543 w 715141"/>
                <a:gd name="connsiteY5" fmla="*/ 622172 h 622172"/>
                <a:gd name="connsiteX6" fmla="*/ 0 w 715141"/>
                <a:gd name="connsiteY6" fmla="*/ 311086 h 62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141" h="622172">
                  <a:moveTo>
                    <a:pt x="357571" y="0"/>
                  </a:moveTo>
                  <a:lnTo>
                    <a:pt x="715140" y="135323"/>
                  </a:lnTo>
                  <a:lnTo>
                    <a:pt x="715140" y="486849"/>
                  </a:lnTo>
                  <a:lnTo>
                    <a:pt x="357571" y="622172"/>
                  </a:lnTo>
                  <a:lnTo>
                    <a:pt x="1" y="486849"/>
                  </a:lnTo>
                  <a:lnTo>
                    <a:pt x="1" y="135323"/>
                  </a:lnTo>
                  <a:lnTo>
                    <a:pt x="357571" y="0"/>
                  </a:lnTo>
                  <a:close/>
                </a:path>
              </a:pathLst>
            </a:custGeom>
          </p:spPr>
          <p:style>
            <a:lnRef idx="0">
              <a:schemeClr val="lt1">
                <a:hueOff val="0"/>
                <a:satOff val="0"/>
                <a:lumOff val="0"/>
                <a:alphaOff val="0"/>
              </a:schemeClr>
            </a:lnRef>
            <a:fillRef idx="3">
              <a:schemeClr val="accent1">
                <a:shade val="50000"/>
                <a:hueOff val="8728"/>
                <a:satOff val="12317"/>
                <a:lumOff val="15495"/>
                <a:alphaOff val="0"/>
              </a:schemeClr>
            </a:fillRef>
            <a:effectRef idx="3">
              <a:schemeClr val="accent1">
                <a:shade val="50000"/>
                <a:hueOff val="8728"/>
                <a:satOff val="12317"/>
                <a:lumOff val="15495"/>
                <a:alphaOff val="0"/>
              </a:schemeClr>
            </a:effectRef>
            <a:fontRef idx="minor">
              <a:schemeClr val="lt1"/>
            </a:fontRef>
          </p:style>
          <p:txBody>
            <a:bodyPr lIns="116005" tIns="130494" rIns="116006" bIns="130493" spcCol="1270" anchor="ctr"/>
            <a:lstStyle/>
            <a:p>
              <a:pPr algn="ctr" defTabSz="222250">
                <a:lnSpc>
                  <a:spcPct val="90000"/>
                </a:lnSpc>
                <a:spcAft>
                  <a:spcPct val="35000"/>
                </a:spcAft>
                <a:defRPr/>
              </a:pPr>
              <a:r>
                <a:rPr lang="en-GB" sz="1200" dirty="0">
                  <a:solidFill>
                    <a:schemeClr val="tx1"/>
                  </a:solidFill>
                </a:rPr>
                <a:t>Existing health &amp; safety information update</a:t>
              </a:r>
            </a:p>
          </p:txBody>
        </p:sp>
        <p:sp>
          <p:nvSpPr>
            <p:cNvPr id="43" name="Rectangle 42">
              <a:extLst>
                <a:ext uri="{FF2B5EF4-FFF2-40B4-BE49-F238E27FC236}">
                  <a16:creationId xmlns:a16="http://schemas.microsoft.com/office/drawing/2014/main" id="{A84CF056-5740-4250-A45F-4A4DF9014A58}"/>
                </a:ext>
              </a:extLst>
            </p:cNvPr>
            <p:cNvSpPr/>
            <p:nvPr/>
          </p:nvSpPr>
          <p:spPr>
            <a:xfrm>
              <a:off x="5023205" y="4769953"/>
              <a:ext cx="798131" cy="42792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4" name="Rectangle 43">
              <a:extLst>
                <a:ext uri="{FF2B5EF4-FFF2-40B4-BE49-F238E27FC236}">
                  <a16:creationId xmlns:a16="http://schemas.microsoft.com/office/drawing/2014/main" id="{DE42EB77-1248-4846-BD5C-02C920D80430}"/>
                </a:ext>
              </a:extLst>
            </p:cNvPr>
            <p:cNvSpPr/>
            <p:nvPr/>
          </p:nvSpPr>
          <p:spPr>
            <a:xfrm>
              <a:off x="3246645" y="5376061"/>
              <a:ext cx="772485" cy="42932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sp>
        <p:nvSpPr>
          <p:cNvPr id="22" name="Freeform: Shape 21">
            <a:extLst>
              <a:ext uri="{FF2B5EF4-FFF2-40B4-BE49-F238E27FC236}">
                <a16:creationId xmlns:a16="http://schemas.microsoft.com/office/drawing/2014/main" id="{CBCD0251-7249-44FC-A406-16BBBFB22EE4}"/>
              </a:ext>
            </a:extLst>
          </p:cNvPr>
          <p:cNvSpPr/>
          <p:nvPr/>
        </p:nvSpPr>
        <p:spPr bwMode="auto">
          <a:xfrm>
            <a:off x="783335" y="900247"/>
            <a:ext cx="2607037" cy="1087317"/>
          </a:xfrm>
          <a:custGeom>
            <a:avLst/>
            <a:gdLst>
              <a:gd name="connsiteX0" fmla="*/ 0 w 715141"/>
              <a:gd name="connsiteY0" fmla="*/ 311086 h 622172"/>
              <a:gd name="connsiteX1" fmla="*/ 155543 w 715141"/>
              <a:gd name="connsiteY1" fmla="*/ 0 h 622172"/>
              <a:gd name="connsiteX2" fmla="*/ 559598 w 715141"/>
              <a:gd name="connsiteY2" fmla="*/ 0 h 622172"/>
              <a:gd name="connsiteX3" fmla="*/ 715141 w 715141"/>
              <a:gd name="connsiteY3" fmla="*/ 311086 h 622172"/>
              <a:gd name="connsiteX4" fmla="*/ 559598 w 715141"/>
              <a:gd name="connsiteY4" fmla="*/ 622172 h 622172"/>
              <a:gd name="connsiteX5" fmla="*/ 155543 w 715141"/>
              <a:gd name="connsiteY5" fmla="*/ 622172 h 622172"/>
              <a:gd name="connsiteX6" fmla="*/ 0 w 715141"/>
              <a:gd name="connsiteY6" fmla="*/ 311086 h 62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141" h="622172">
                <a:moveTo>
                  <a:pt x="357571" y="0"/>
                </a:moveTo>
                <a:lnTo>
                  <a:pt x="715140" y="135323"/>
                </a:lnTo>
                <a:lnTo>
                  <a:pt x="715140" y="486849"/>
                </a:lnTo>
                <a:lnTo>
                  <a:pt x="357571" y="622172"/>
                </a:lnTo>
                <a:lnTo>
                  <a:pt x="1" y="486849"/>
                </a:lnTo>
                <a:lnTo>
                  <a:pt x="1" y="135323"/>
                </a:lnTo>
                <a:lnTo>
                  <a:pt x="357571" y="0"/>
                </a:lnTo>
                <a:close/>
              </a:path>
            </a:pathLst>
          </a:custGeom>
        </p:spPr>
        <p:style>
          <a:lnRef idx="0">
            <a:schemeClr val="lt1">
              <a:hueOff val="0"/>
              <a:satOff val="0"/>
              <a:lumOff val="0"/>
              <a:alphaOff val="0"/>
            </a:schemeClr>
          </a:lnRef>
          <a:fillRef idx="3">
            <a:schemeClr val="accent1">
              <a:shade val="50000"/>
              <a:hueOff val="4364"/>
              <a:satOff val="6158"/>
              <a:lumOff val="7748"/>
              <a:alphaOff val="0"/>
            </a:schemeClr>
          </a:fillRef>
          <a:effectRef idx="3">
            <a:schemeClr val="accent1">
              <a:shade val="50000"/>
              <a:hueOff val="4364"/>
              <a:satOff val="6158"/>
              <a:lumOff val="7748"/>
              <a:alphaOff val="0"/>
            </a:schemeClr>
          </a:effectRef>
          <a:fontRef idx="minor">
            <a:schemeClr val="lt1"/>
          </a:fontRef>
        </p:style>
        <p:txBody>
          <a:bodyPr lIns="116005" tIns="130494" rIns="116006" bIns="130493" spcCol="1270" anchor="ctr"/>
          <a:lstStyle/>
          <a:p>
            <a:pPr algn="ctr" defTabSz="222250">
              <a:lnSpc>
                <a:spcPct val="90000"/>
              </a:lnSpc>
              <a:spcAft>
                <a:spcPct val="35000"/>
              </a:spcAft>
              <a:defRPr/>
            </a:pPr>
            <a:r>
              <a:rPr lang="en-GB" sz="1600" b="1" dirty="0">
                <a:solidFill>
                  <a:schemeClr val="tx1"/>
                </a:solidFill>
              </a:rPr>
              <a:t>Health &amp; Safety File</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anim calcmode="lin" valueType="num">
                                      <p:cBhvr>
                                        <p:cTn id="14" dur="1000" fill="hold"/>
                                        <p:tgtEl>
                                          <p:spTgt spid="30"/>
                                        </p:tgtEl>
                                        <p:attrNameLst>
                                          <p:attrName>ppt_x</p:attrName>
                                        </p:attrNameLst>
                                      </p:cBhvr>
                                      <p:tavLst>
                                        <p:tav tm="0">
                                          <p:val>
                                            <p:strVal val="#ppt_x"/>
                                          </p:val>
                                        </p:tav>
                                        <p:tav tm="100000">
                                          <p:val>
                                            <p:strVal val="#ppt_x"/>
                                          </p:val>
                                        </p:tav>
                                      </p:tavLst>
                                    </p:anim>
                                    <p:anim calcmode="lin" valueType="num">
                                      <p:cBhvr>
                                        <p:cTn id="1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90486410-A454-4887-A037-CABCFE0FCCEB}"/>
              </a:ext>
            </a:extLst>
          </p:cNvPr>
          <p:cNvSpPr txBox="1">
            <a:spLocks noChangeArrowheads="1"/>
          </p:cNvSpPr>
          <p:nvPr/>
        </p:nvSpPr>
        <p:spPr>
          <a:xfrm>
            <a:off x="855663" y="134938"/>
            <a:ext cx="8069262" cy="555625"/>
          </a:xfrm>
        </p:spPr>
        <p:txBody>
          <a:bodyPr lIns="90360" tIns="44280" rIns="90360" bIns="44280" anchor="b">
            <a:spAutoFit/>
          </a:bodyPr>
          <a:lstStyle/>
          <a:p>
            <a:pPr algn="ct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ea typeface="+mj-ea"/>
                <a:cs typeface="+mj-cs"/>
              </a:rPr>
              <a:t>Information Flow Summary</a:t>
            </a:r>
          </a:p>
        </p:txBody>
      </p:sp>
      <p:pic>
        <p:nvPicPr>
          <p:cNvPr id="89091" name="Picture 2" descr="C:\PRIVATE WORK (CURRENT)\FQM\TRAINING GROUP\CDM Regs0001.jpg">
            <a:extLst>
              <a:ext uri="{FF2B5EF4-FFF2-40B4-BE49-F238E27FC236}">
                <a16:creationId xmlns:a16="http://schemas.microsoft.com/office/drawing/2014/main" id="{A8810BC0-FBCB-4563-ACBA-4B4C9A492156}"/>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2771775" y="981075"/>
            <a:ext cx="3387725" cy="5495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a:extLst>
              <a:ext uri="{FF2B5EF4-FFF2-40B4-BE49-F238E27FC236}">
                <a16:creationId xmlns:a16="http://schemas.microsoft.com/office/drawing/2014/main" id="{D669F784-AA9C-4891-BB5C-4AE7ECD3F071}"/>
              </a:ext>
            </a:extLst>
          </p:cNvPr>
          <p:cNvSpPr>
            <a:spLocks noGrp="1" noChangeArrowheads="1"/>
          </p:cNvSpPr>
          <p:nvPr>
            <p:ph idx="4294967295"/>
          </p:nvPr>
        </p:nvSpPr>
        <p:spPr bwMode="auto">
          <a:xfrm>
            <a:off x="900113" y="981075"/>
            <a:ext cx="7772400" cy="4679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buFontTx/>
              <a:buNone/>
            </a:pPr>
            <a:endParaRPr lang="en-US" altLang="en-US" sz="2000">
              <a:solidFill>
                <a:schemeClr val="tx2"/>
              </a:solidFill>
              <a:ea typeface="MS PGothic" panose="020B0600070205080204" pitchFamily="34" charset="-128"/>
            </a:endParaRPr>
          </a:p>
          <a:p>
            <a:pPr lvl="1" eaLnBrk="1" hangingPunct="1">
              <a:buFont typeface="Arial" panose="020B0604020202020204" pitchFamily="34" charset="0"/>
              <a:buChar char="•"/>
            </a:pPr>
            <a:endParaRPr lang="en-US" altLang="en-US" sz="2000">
              <a:solidFill>
                <a:schemeClr val="tx2"/>
              </a:solidFill>
              <a:ea typeface="MS PGothic" panose="020B0600070205080204" pitchFamily="34" charset="-128"/>
            </a:endParaRPr>
          </a:p>
          <a:p>
            <a:pPr lvl="1" eaLnBrk="1" hangingPunct="1">
              <a:buFontTx/>
              <a:buNone/>
            </a:pPr>
            <a:endParaRPr lang="en-US" altLang="en-US" sz="2000">
              <a:solidFill>
                <a:schemeClr val="tx2"/>
              </a:solidFill>
              <a:ea typeface="MS PGothic" panose="020B0600070205080204" pitchFamily="34" charset="-128"/>
            </a:endParaRPr>
          </a:p>
          <a:p>
            <a:pPr lvl="1" eaLnBrk="1" hangingPunct="1">
              <a:buFontTx/>
              <a:buNone/>
            </a:pPr>
            <a:endParaRPr lang="en-US" altLang="en-US" sz="2000">
              <a:solidFill>
                <a:schemeClr val="tx2"/>
              </a:solidFill>
              <a:ea typeface="MS PGothic" panose="020B0600070205080204" pitchFamily="34" charset="-128"/>
            </a:endParaRPr>
          </a:p>
          <a:p>
            <a:pPr lvl="1" eaLnBrk="1" hangingPunct="1">
              <a:buFont typeface="Arial" panose="020B0604020202020204" pitchFamily="34" charset="0"/>
              <a:buChar char="•"/>
            </a:pPr>
            <a:endParaRPr lang="en-US" altLang="en-US" sz="2000">
              <a:solidFill>
                <a:schemeClr val="tx2"/>
              </a:solidFill>
              <a:ea typeface="MS PGothic" panose="020B0600070205080204" pitchFamily="34" charset="-128"/>
            </a:endParaRPr>
          </a:p>
          <a:p>
            <a:pPr lvl="1" eaLnBrk="1" hangingPunct="1">
              <a:buFont typeface="Arial" panose="020B0604020202020204" pitchFamily="34" charset="0"/>
              <a:buChar char="•"/>
            </a:pPr>
            <a:endParaRPr lang="en-US" altLang="en-US" sz="2000">
              <a:solidFill>
                <a:schemeClr val="tx2"/>
              </a:solidFill>
              <a:ea typeface="MS PGothic" panose="020B0600070205080204" pitchFamily="34" charset="-128"/>
            </a:endParaRPr>
          </a:p>
          <a:p>
            <a:pPr lvl="1" eaLnBrk="1" hangingPunct="1">
              <a:buFont typeface="Arial" panose="020B0604020202020204" pitchFamily="34" charset="0"/>
              <a:buChar char="•"/>
            </a:pPr>
            <a:endParaRPr lang="en-US" altLang="en-US" sz="2000">
              <a:solidFill>
                <a:schemeClr val="tx2"/>
              </a:solidFill>
              <a:ea typeface="MS PGothic" panose="020B0600070205080204" pitchFamily="34" charset="-128"/>
            </a:endParaRPr>
          </a:p>
          <a:p>
            <a:pPr lvl="1" eaLnBrk="1" hangingPunct="1">
              <a:buFont typeface="Wingdings" panose="05000000000000000000" pitchFamily="2" charset="2"/>
              <a:buChar char="Ø"/>
            </a:pPr>
            <a:endParaRPr lang="en-US" altLang="en-US" sz="2000">
              <a:solidFill>
                <a:schemeClr val="tx2"/>
              </a:solidFill>
              <a:ea typeface="MS PGothic" panose="020B0600070205080204" pitchFamily="34" charset="-128"/>
            </a:endParaRPr>
          </a:p>
        </p:txBody>
      </p:sp>
      <p:sp>
        <p:nvSpPr>
          <p:cNvPr id="4" name="Rectangle 1">
            <a:extLst>
              <a:ext uri="{FF2B5EF4-FFF2-40B4-BE49-F238E27FC236}">
                <a16:creationId xmlns:a16="http://schemas.microsoft.com/office/drawing/2014/main" id="{0A594928-9874-4C4D-996C-B817D1039660}"/>
              </a:ext>
            </a:extLst>
          </p:cNvPr>
          <p:cNvSpPr txBox="1">
            <a:spLocks noChangeArrowheads="1"/>
          </p:cNvSpPr>
          <p:nvPr/>
        </p:nvSpPr>
        <p:spPr>
          <a:xfrm>
            <a:off x="855663" y="134938"/>
            <a:ext cx="8069262" cy="555625"/>
          </a:xfrm>
        </p:spPr>
        <p:txBody>
          <a:bodyPr lIns="90360" tIns="44280" rIns="90360" bIns="44280" anchor="b">
            <a:spAutoFit/>
          </a:bodyPr>
          <a:lstStyle/>
          <a:p>
            <a:pPr algn="ct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ea typeface="+mj-ea"/>
                <a:cs typeface="+mj-cs"/>
              </a:rPr>
              <a:t>Working With Domestic Clients</a:t>
            </a:r>
          </a:p>
        </p:txBody>
      </p:sp>
      <p:graphicFrame>
        <p:nvGraphicFramePr>
          <p:cNvPr id="6" name="Diagram 5">
            <a:extLst>
              <a:ext uri="{FF2B5EF4-FFF2-40B4-BE49-F238E27FC236}">
                <a16:creationId xmlns:a16="http://schemas.microsoft.com/office/drawing/2014/main" id="{4E2EB9DA-A01C-4EB9-88FD-0A03DB0CA363}"/>
              </a:ext>
            </a:extLst>
          </p:cNvPr>
          <p:cNvGraphicFramePr/>
          <p:nvPr/>
        </p:nvGraphicFramePr>
        <p:xfrm>
          <a:off x="1294185" y="1572500"/>
          <a:ext cx="6554489"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1">
            <a:extLst>
              <a:ext uri="{FF2B5EF4-FFF2-40B4-BE49-F238E27FC236}">
                <a16:creationId xmlns:a16="http://schemas.microsoft.com/office/drawing/2014/main" id="{7CF51B35-A73E-4C83-B660-E0C824E6E5AA}"/>
              </a:ext>
            </a:extLst>
          </p:cNvPr>
          <p:cNvSpPr>
            <a:spLocks noChangeArrowheads="1"/>
          </p:cNvSpPr>
          <p:nvPr/>
        </p:nvSpPr>
        <p:spPr bwMode="auto">
          <a:xfrm>
            <a:off x="379413" y="1100138"/>
            <a:ext cx="1828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a:solidFill>
                  <a:srgbClr val="3C8C93"/>
                </a:solidFill>
              </a:rPr>
              <a:t>Reminder…</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graphicEl>
                                              <a:dgm id="{90D39FDC-C213-4D79-8EDA-DB6F41EC44AB}"/>
                                            </p:graphicEl>
                                          </p:spTgt>
                                        </p:tgtEl>
                                        <p:attrNameLst>
                                          <p:attrName>style.visibility</p:attrName>
                                        </p:attrNameLst>
                                      </p:cBhvr>
                                      <p:to>
                                        <p:strVal val="visible"/>
                                      </p:to>
                                    </p:set>
                                    <p:animEffect transition="in" filter="fade">
                                      <p:cBhvr>
                                        <p:cTn id="12" dur="1000"/>
                                        <p:tgtEl>
                                          <p:spTgt spid="6">
                                            <p:graphicEl>
                                              <a:dgm id="{90D39FDC-C213-4D79-8EDA-DB6F41EC44AB}"/>
                                            </p:graphicEl>
                                          </p:spTgt>
                                        </p:tgtEl>
                                      </p:cBhvr>
                                    </p:animEffect>
                                    <p:anim calcmode="lin" valueType="num">
                                      <p:cBhvr>
                                        <p:cTn id="13" dur="1000" fill="hold"/>
                                        <p:tgtEl>
                                          <p:spTgt spid="6">
                                            <p:graphicEl>
                                              <a:dgm id="{90D39FDC-C213-4D79-8EDA-DB6F41EC44AB}"/>
                                            </p:graphicEl>
                                          </p:spTgt>
                                        </p:tgtEl>
                                        <p:attrNameLst>
                                          <p:attrName>ppt_x</p:attrName>
                                        </p:attrNameLst>
                                      </p:cBhvr>
                                      <p:tavLst>
                                        <p:tav tm="0">
                                          <p:val>
                                            <p:strVal val="#ppt_x"/>
                                          </p:val>
                                        </p:tav>
                                        <p:tav tm="100000">
                                          <p:val>
                                            <p:strVal val="#ppt_x"/>
                                          </p:val>
                                        </p:tav>
                                      </p:tavLst>
                                    </p:anim>
                                    <p:anim calcmode="lin" valueType="num">
                                      <p:cBhvr>
                                        <p:cTn id="14" dur="1000" fill="hold"/>
                                        <p:tgtEl>
                                          <p:spTgt spid="6">
                                            <p:graphicEl>
                                              <a:dgm id="{90D39FDC-C213-4D79-8EDA-DB6F41EC44AB}"/>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graphicEl>
                                              <a:dgm id="{54C55B29-B441-46FB-9819-5CD3DC276F28}"/>
                                            </p:graphicEl>
                                          </p:spTgt>
                                        </p:tgtEl>
                                        <p:attrNameLst>
                                          <p:attrName>style.visibility</p:attrName>
                                        </p:attrNameLst>
                                      </p:cBhvr>
                                      <p:to>
                                        <p:strVal val="visible"/>
                                      </p:to>
                                    </p:set>
                                    <p:animEffect transition="in" filter="fade">
                                      <p:cBhvr>
                                        <p:cTn id="19" dur="1000"/>
                                        <p:tgtEl>
                                          <p:spTgt spid="6">
                                            <p:graphicEl>
                                              <a:dgm id="{54C55B29-B441-46FB-9819-5CD3DC276F28}"/>
                                            </p:graphicEl>
                                          </p:spTgt>
                                        </p:tgtEl>
                                      </p:cBhvr>
                                    </p:animEffect>
                                    <p:anim calcmode="lin" valueType="num">
                                      <p:cBhvr>
                                        <p:cTn id="20" dur="1000" fill="hold"/>
                                        <p:tgtEl>
                                          <p:spTgt spid="6">
                                            <p:graphicEl>
                                              <a:dgm id="{54C55B29-B441-46FB-9819-5CD3DC276F28}"/>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54C55B29-B441-46FB-9819-5CD3DC276F28}"/>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513BC117-8D50-449C-871D-08C93B8CDB5D}"/>
                                            </p:graphicEl>
                                          </p:spTgt>
                                        </p:tgtEl>
                                        <p:attrNameLst>
                                          <p:attrName>style.visibility</p:attrName>
                                        </p:attrNameLst>
                                      </p:cBhvr>
                                      <p:to>
                                        <p:strVal val="visible"/>
                                      </p:to>
                                    </p:set>
                                    <p:animEffect transition="in" filter="fade">
                                      <p:cBhvr>
                                        <p:cTn id="26" dur="1000"/>
                                        <p:tgtEl>
                                          <p:spTgt spid="6">
                                            <p:graphicEl>
                                              <a:dgm id="{513BC117-8D50-449C-871D-08C93B8CDB5D}"/>
                                            </p:graphicEl>
                                          </p:spTgt>
                                        </p:tgtEl>
                                      </p:cBhvr>
                                    </p:animEffect>
                                    <p:anim calcmode="lin" valueType="num">
                                      <p:cBhvr>
                                        <p:cTn id="27" dur="1000" fill="hold"/>
                                        <p:tgtEl>
                                          <p:spTgt spid="6">
                                            <p:graphicEl>
                                              <a:dgm id="{513BC117-8D50-449C-871D-08C93B8CDB5D}"/>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513BC117-8D50-449C-871D-08C93B8CDB5D}"/>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graphicEl>
                                              <a:dgm id="{231A2C64-84CA-4BFC-A7ED-90AF20731730}"/>
                                            </p:graphicEl>
                                          </p:spTgt>
                                        </p:tgtEl>
                                        <p:attrNameLst>
                                          <p:attrName>style.visibility</p:attrName>
                                        </p:attrNameLst>
                                      </p:cBhvr>
                                      <p:to>
                                        <p:strVal val="visible"/>
                                      </p:to>
                                    </p:set>
                                    <p:animEffect transition="in" filter="fade">
                                      <p:cBhvr>
                                        <p:cTn id="33" dur="1000"/>
                                        <p:tgtEl>
                                          <p:spTgt spid="6">
                                            <p:graphicEl>
                                              <a:dgm id="{231A2C64-84CA-4BFC-A7ED-90AF20731730}"/>
                                            </p:graphicEl>
                                          </p:spTgt>
                                        </p:tgtEl>
                                      </p:cBhvr>
                                    </p:animEffect>
                                    <p:anim calcmode="lin" valueType="num">
                                      <p:cBhvr>
                                        <p:cTn id="34" dur="1000" fill="hold"/>
                                        <p:tgtEl>
                                          <p:spTgt spid="6">
                                            <p:graphicEl>
                                              <a:dgm id="{231A2C64-84CA-4BFC-A7ED-90AF20731730}"/>
                                            </p:graphicEl>
                                          </p:spTgt>
                                        </p:tgtEl>
                                        <p:attrNameLst>
                                          <p:attrName>ppt_x</p:attrName>
                                        </p:attrNameLst>
                                      </p:cBhvr>
                                      <p:tavLst>
                                        <p:tav tm="0">
                                          <p:val>
                                            <p:strVal val="#ppt_x"/>
                                          </p:val>
                                        </p:tav>
                                        <p:tav tm="100000">
                                          <p:val>
                                            <p:strVal val="#ppt_x"/>
                                          </p:val>
                                        </p:tav>
                                      </p:tavLst>
                                    </p:anim>
                                    <p:anim calcmode="lin" valueType="num">
                                      <p:cBhvr>
                                        <p:cTn id="35" dur="1000" fill="hold"/>
                                        <p:tgtEl>
                                          <p:spTgt spid="6">
                                            <p:graphicEl>
                                              <a:dgm id="{231A2C64-84CA-4BFC-A7ED-90AF20731730}"/>
                                            </p:graphic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6">
                                            <p:graphicEl>
                                              <a:dgm id="{24ABD2FA-A540-4EDD-A02B-FFC3747FFCCF}"/>
                                            </p:graphicEl>
                                          </p:spTgt>
                                        </p:tgtEl>
                                        <p:attrNameLst>
                                          <p:attrName>style.visibility</p:attrName>
                                        </p:attrNameLst>
                                      </p:cBhvr>
                                      <p:to>
                                        <p:strVal val="visible"/>
                                      </p:to>
                                    </p:set>
                                    <p:animEffect transition="in" filter="fade">
                                      <p:cBhvr>
                                        <p:cTn id="40" dur="1000"/>
                                        <p:tgtEl>
                                          <p:spTgt spid="6">
                                            <p:graphicEl>
                                              <a:dgm id="{24ABD2FA-A540-4EDD-A02B-FFC3747FFCCF}"/>
                                            </p:graphicEl>
                                          </p:spTgt>
                                        </p:tgtEl>
                                      </p:cBhvr>
                                    </p:animEffect>
                                    <p:anim calcmode="lin" valueType="num">
                                      <p:cBhvr>
                                        <p:cTn id="41" dur="1000" fill="hold"/>
                                        <p:tgtEl>
                                          <p:spTgt spid="6">
                                            <p:graphicEl>
                                              <a:dgm id="{24ABD2FA-A540-4EDD-A02B-FFC3747FFCCF}"/>
                                            </p:graphicEl>
                                          </p:spTgt>
                                        </p:tgtEl>
                                        <p:attrNameLst>
                                          <p:attrName>ppt_x</p:attrName>
                                        </p:attrNameLst>
                                      </p:cBhvr>
                                      <p:tavLst>
                                        <p:tav tm="0">
                                          <p:val>
                                            <p:strVal val="#ppt_x"/>
                                          </p:val>
                                        </p:tav>
                                        <p:tav tm="100000">
                                          <p:val>
                                            <p:strVal val="#ppt_x"/>
                                          </p:val>
                                        </p:tav>
                                      </p:tavLst>
                                    </p:anim>
                                    <p:anim calcmode="lin" valueType="num">
                                      <p:cBhvr>
                                        <p:cTn id="42" dur="1000" fill="hold"/>
                                        <p:tgtEl>
                                          <p:spTgt spid="6">
                                            <p:graphicEl>
                                              <a:dgm id="{24ABD2FA-A540-4EDD-A02B-FFC3747FFCC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94245E96-4222-417A-A1DE-DE4A8F432EFC}"/>
              </a:ext>
            </a:extLst>
          </p:cNvPr>
          <p:cNvSpPr txBox="1">
            <a:spLocks noChangeArrowheads="1"/>
          </p:cNvSpPr>
          <p:nvPr/>
        </p:nvSpPr>
        <p:spPr>
          <a:xfrm>
            <a:off x="855663" y="134938"/>
            <a:ext cx="8069262" cy="555625"/>
          </a:xfrm>
        </p:spPr>
        <p:txBody>
          <a:bodyPr lIns="90360" tIns="44280" rIns="90360" bIns="44280" anchor="b">
            <a:spAutoFit/>
          </a:bodyPr>
          <a:lstStyle/>
          <a:p>
            <a:pPr algn="ctr" eaLnBrk="1" hangingPunct="1">
              <a:lnSpc>
                <a:spcPct val="7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ea typeface="+mj-ea"/>
                <a:cs typeface="+mj-cs"/>
              </a:rPr>
              <a:t>Course Objectives</a:t>
            </a:r>
          </a:p>
        </p:txBody>
      </p:sp>
      <p:sp>
        <p:nvSpPr>
          <p:cNvPr id="6" name="TextBox 5">
            <a:extLst>
              <a:ext uri="{FF2B5EF4-FFF2-40B4-BE49-F238E27FC236}">
                <a16:creationId xmlns:a16="http://schemas.microsoft.com/office/drawing/2014/main" id="{5849686A-E073-4248-9366-4FE0F832FE2F}"/>
              </a:ext>
            </a:extLst>
          </p:cNvPr>
          <p:cNvSpPr txBox="1"/>
          <p:nvPr/>
        </p:nvSpPr>
        <p:spPr>
          <a:xfrm>
            <a:off x="855663" y="5589588"/>
            <a:ext cx="7129462" cy="738187"/>
          </a:xfrm>
          <a:prstGeom prst="rect">
            <a:avLst/>
          </a:prstGeom>
          <a:noFill/>
        </p:spPr>
        <p:txBody>
          <a:bodyPr>
            <a:spAutoFit/>
          </a:bodyPr>
          <a:lstStyle/>
          <a:p>
            <a:pPr eaLnBrk="1" hangingPunct="1">
              <a:defRPr/>
            </a:pPr>
            <a:r>
              <a:rPr lang="en-GB" sz="1400" i="1" dirty="0">
                <a:cs typeface="Arial" panose="020B0604020202020204" pitchFamily="34" charset="0"/>
              </a:rPr>
              <a:t>‘This training is not intended to provide sufficient training, knowledge and skills to allow the recipient to competently perform their duties under the new regulation but is intended to provide information regarding the changes and guidance on how to proceed</a:t>
            </a:r>
            <a:r>
              <a:rPr lang="en-GB" sz="1000" i="1" dirty="0">
                <a:latin typeface="+mn-lt"/>
              </a:rPr>
              <a:t>.’ </a:t>
            </a:r>
          </a:p>
        </p:txBody>
      </p:sp>
      <p:graphicFrame>
        <p:nvGraphicFramePr>
          <p:cNvPr id="3" name="Diagram 2">
            <a:extLst>
              <a:ext uri="{FF2B5EF4-FFF2-40B4-BE49-F238E27FC236}">
                <a16:creationId xmlns:a16="http://schemas.microsoft.com/office/drawing/2014/main" id="{26761E12-744E-480C-A946-2F1D81D8C97C}"/>
              </a:ext>
            </a:extLst>
          </p:cNvPr>
          <p:cNvGraphicFramePr/>
          <p:nvPr/>
        </p:nvGraphicFramePr>
        <p:xfrm>
          <a:off x="695325" y="1340768"/>
          <a:ext cx="7753350"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BAEF1C6-A50F-4DE4-92A4-4CE868F1A286}"/>
              </a:ext>
            </a:extLst>
          </p:cNvPr>
          <p:cNvSpPr txBox="1">
            <a:spLocks noChangeArrowheads="1"/>
          </p:cNvSpPr>
          <p:nvPr/>
        </p:nvSpPr>
        <p:spPr>
          <a:xfrm>
            <a:off x="855663" y="134938"/>
            <a:ext cx="8069262" cy="555625"/>
          </a:xfrm>
        </p:spPr>
        <p:txBody>
          <a:bodyPr lIns="90360" tIns="44280" rIns="90360" bIns="44280" anchor="b">
            <a:spAutoFit/>
          </a:bodyPr>
          <a:lstStyle/>
          <a:p>
            <a:pPr algn="ct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ea typeface="+mj-ea"/>
                <a:cs typeface="+mj-cs"/>
              </a:rPr>
              <a:t>Working With Domestic Clients</a:t>
            </a:r>
          </a:p>
        </p:txBody>
      </p:sp>
      <p:graphicFrame>
        <p:nvGraphicFramePr>
          <p:cNvPr id="6" name="Diagram 5">
            <a:extLst>
              <a:ext uri="{FF2B5EF4-FFF2-40B4-BE49-F238E27FC236}">
                <a16:creationId xmlns:a16="http://schemas.microsoft.com/office/drawing/2014/main" id="{DA5963BB-2A9B-47D2-AFE5-0D4CAFCC2C26}"/>
              </a:ext>
            </a:extLst>
          </p:cNvPr>
          <p:cNvGraphicFramePr/>
          <p:nvPr/>
        </p:nvGraphicFramePr>
        <p:xfrm>
          <a:off x="773312" y="2060848"/>
          <a:ext cx="7454502"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1">
            <a:extLst>
              <a:ext uri="{FF2B5EF4-FFF2-40B4-BE49-F238E27FC236}">
                <a16:creationId xmlns:a16="http://schemas.microsoft.com/office/drawing/2014/main" id="{C02D4F4B-D2D9-44B7-ACB6-ACEE5F43E2A2}"/>
              </a:ext>
            </a:extLst>
          </p:cNvPr>
          <p:cNvSpPr>
            <a:spLocks noChangeArrowheads="1"/>
          </p:cNvSpPr>
          <p:nvPr/>
        </p:nvSpPr>
        <p:spPr bwMode="auto">
          <a:xfrm>
            <a:off x="566738" y="1039813"/>
            <a:ext cx="407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a:solidFill>
                  <a:srgbClr val="3C8C93"/>
                </a:solidFill>
              </a:rPr>
              <a:t>Projects with one contractor</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graphicEl>
                                              <a:dgm id="{520CC5C5-6567-4CE2-8F63-5E2F460C2339}"/>
                                            </p:graphicEl>
                                          </p:spTgt>
                                        </p:tgtEl>
                                        <p:attrNameLst>
                                          <p:attrName>style.visibility</p:attrName>
                                        </p:attrNameLst>
                                      </p:cBhvr>
                                      <p:to>
                                        <p:strVal val="visible"/>
                                      </p:to>
                                    </p:set>
                                    <p:animEffect transition="in" filter="fade">
                                      <p:cBhvr>
                                        <p:cTn id="12" dur="1000"/>
                                        <p:tgtEl>
                                          <p:spTgt spid="6">
                                            <p:graphicEl>
                                              <a:dgm id="{520CC5C5-6567-4CE2-8F63-5E2F460C2339}"/>
                                            </p:graphicEl>
                                          </p:spTgt>
                                        </p:tgtEl>
                                      </p:cBhvr>
                                    </p:animEffect>
                                    <p:anim calcmode="lin" valueType="num">
                                      <p:cBhvr>
                                        <p:cTn id="13" dur="1000" fill="hold"/>
                                        <p:tgtEl>
                                          <p:spTgt spid="6">
                                            <p:graphicEl>
                                              <a:dgm id="{520CC5C5-6567-4CE2-8F63-5E2F460C2339}"/>
                                            </p:graphicEl>
                                          </p:spTgt>
                                        </p:tgtEl>
                                        <p:attrNameLst>
                                          <p:attrName>ppt_x</p:attrName>
                                        </p:attrNameLst>
                                      </p:cBhvr>
                                      <p:tavLst>
                                        <p:tav tm="0">
                                          <p:val>
                                            <p:strVal val="#ppt_x"/>
                                          </p:val>
                                        </p:tav>
                                        <p:tav tm="100000">
                                          <p:val>
                                            <p:strVal val="#ppt_x"/>
                                          </p:val>
                                        </p:tav>
                                      </p:tavLst>
                                    </p:anim>
                                    <p:anim calcmode="lin" valueType="num">
                                      <p:cBhvr>
                                        <p:cTn id="14" dur="1000" fill="hold"/>
                                        <p:tgtEl>
                                          <p:spTgt spid="6">
                                            <p:graphicEl>
                                              <a:dgm id="{520CC5C5-6567-4CE2-8F63-5E2F460C2339}"/>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graphicEl>
                                              <a:dgm id="{50A22599-8B0B-4380-A17B-57FD73FD4B7B}"/>
                                            </p:graphicEl>
                                          </p:spTgt>
                                        </p:tgtEl>
                                        <p:attrNameLst>
                                          <p:attrName>style.visibility</p:attrName>
                                        </p:attrNameLst>
                                      </p:cBhvr>
                                      <p:to>
                                        <p:strVal val="visible"/>
                                      </p:to>
                                    </p:set>
                                    <p:animEffect transition="in" filter="fade">
                                      <p:cBhvr>
                                        <p:cTn id="19" dur="1000"/>
                                        <p:tgtEl>
                                          <p:spTgt spid="6">
                                            <p:graphicEl>
                                              <a:dgm id="{50A22599-8B0B-4380-A17B-57FD73FD4B7B}"/>
                                            </p:graphicEl>
                                          </p:spTgt>
                                        </p:tgtEl>
                                      </p:cBhvr>
                                    </p:animEffect>
                                    <p:anim calcmode="lin" valueType="num">
                                      <p:cBhvr>
                                        <p:cTn id="20" dur="1000" fill="hold"/>
                                        <p:tgtEl>
                                          <p:spTgt spid="6">
                                            <p:graphicEl>
                                              <a:dgm id="{50A22599-8B0B-4380-A17B-57FD73FD4B7B}"/>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50A22599-8B0B-4380-A17B-57FD73FD4B7B}"/>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9F720134-4D09-4BBE-90C7-142DF6CC3296}"/>
              </a:ext>
            </a:extLst>
          </p:cNvPr>
          <p:cNvSpPr txBox="1">
            <a:spLocks noChangeArrowheads="1"/>
          </p:cNvSpPr>
          <p:nvPr/>
        </p:nvSpPr>
        <p:spPr>
          <a:xfrm>
            <a:off x="855663" y="134938"/>
            <a:ext cx="8069262" cy="555625"/>
          </a:xfrm>
        </p:spPr>
        <p:txBody>
          <a:bodyPr lIns="90360" tIns="44280" rIns="90360" bIns="44280" anchor="b">
            <a:spAutoFit/>
          </a:bodyPr>
          <a:lstStyle/>
          <a:p>
            <a:pPr algn="ct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200" kern="0" dirty="0">
                <a:solidFill>
                  <a:schemeClr val="bg1"/>
                </a:solidFill>
                <a:effectLst>
                  <a:outerShdw blurRad="38100" dist="38100" dir="2700000" algn="tl">
                    <a:srgbClr val="C0C0C0"/>
                  </a:outerShdw>
                </a:effectLst>
                <a:latin typeface="+mj-lt"/>
                <a:ea typeface="+mj-ea"/>
                <a:cs typeface="+mj-cs"/>
              </a:rPr>
              <a:t>Working With Domestic Clients</a:t>
            </a:r>
          </a:p>
        </p:txBody>
      </p:sp>
      <p:sp>
        <p:nvSpPr>
          <p:cNvPr id="8" name="Rectangle 1">
            <a:extLst>
              <a:ext uri="{FF2B5EF4-FFF2-40B4-BE49-F238E27FC236}">
                <a16:creationId xmlns:a16="http://schemas.microsoft.com/office/drawing/2014/main" id="{658574FD-AA4A-4BA5-9D92-CE1A7DDC7BBC}"/>
              </a:ext>
            </a:extLst>
          </p:cNvPr>
          <p:cNvSpPr txBox="1">
            <a:spLocks noChangeArrowheads="1"/>
          </p:cNvSpPr>
          <p:nvPr/>
        </p:nvSpPr>
        <p:spPr>
          <a:xfrm>
            <a:off x="855663" y="134938"/>
            <a:ext cx="8069262" cy="555625"/>
          </a:xfrm>
        </p:spPr>
        <p:txBody>
          <a:bodyPr lIns="90360" tIns="44280" rIns="90360" bIns="44280" anchor="b">
            <a:spAutoFit/>
          </a:bodyPr>
          <a:lstStyle/>
          <a:p>
            <a:pPr algn="ct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ea typeface="+mj-ea"/>
                <a:cs typeface="+mj-cs"/>
              </a:rPr>
              <a:t>Working With Domestic Clients</a:t>
            </a:r>
          </a:p>
        </p:txBody>
      </p:sp>
      <p:sp>
        <p:nvSpPr>
          <p:cNvPr id="10" name="Rectangle 9">
            <a:extLst>
              <a:ext uri="{FF2B5EF4-FFF2-40B4-BE49-F238E27FC236}">
                <a16:creationId xmlns:a16="http://schemas.microsoft.com/office/drawing/2014/main" id="{7B9DA4A4-3CC8-44B7-B31F-031805132F37}"/>
              </a:ext>
            </a:extLst>
          </p:cNvPr>
          <p:cNvSpPr>
            <a:spLocks noChangeArrowheads="1"/>
          </p:cNvSpPr>
          <p:nvPr/>
        </p:nvSpPr>
        <p:spPr bwMode="auto">
          <a:xfrm>
            <a:off x="468313" y="1108075"/>
            <a:ext cx="54546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a:solidFill>
                  <a:srgbClr val="3C8C93"/>
                </a:solidFill>
              </a:rPr>
              <a:t>Projects with more than one contractor</a:t>
            </a:r>
          </a:p>
        </p:txBody>
      </p:sp>
      <p:graphicFrame>
        <p:nvGraphicFramePr>
          <p:cNvPr id="3" name="Diagram 2">
            <a:extLst>
              <a:ext uri="{FF2B5EF4-FFF2-40B4-BE49-F238E27FC236}">
                <a16:creationId xmlns:a16="http://schemas.microsoft.com/office/drawing/2014/main" id="{98E84BF8-D428-4FE3-B157-8D032DC0E797}"/>
              </a:ext>
            </a:extLst>
          </p:cNvPr>
          <p:cNvGraphicFramePr/>
          <p:nvPr/>
        </p:nvGraphicFramePr>
        <p:xfrm>
          <a:off x="631912" y="1916832"/>
          <a:ext cx="7972536"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graphicEl>
                                              <a:dgm id="{0A4A2726-570D-4612-B501-842A3B0DF3F0}"/>
                                            </p:graphicEl>
                                          </p:spTgt>
                                        </p:tgtEl>
                                        <p:attrNameLst>
                                          <p:attrName>style.visibility</p:attrName>
                                        </p:attrNameLst>
                                      </p:cBhvr>
                                      <p:to>
                                        <p:strVal val="visible"/>
                                      </p:to>
                                    </p:set>
                                    <p:animEffect transition="in" filter="fade">
                                      <p:cBhvr>
                                        <p:cTn id="12" dur="1000"/>
                                        <p:tgtEl>
                                          <p:spTgt spid="3">
                                            <p:graphicEl>
                                              <a:dgm id="{0A4A2726-570D-4612-B501-842A3B0DF3F0}"/>
                                            </p:graphicEl>
                                          </p:spTgt>
                                        </p:tgtEl>
                                      </p:cBhvr>
                                    </p:animEffect>
                                    <p:anim calcmode="lin" valueType="num">
                                      <p:cBhvr>
                                        <p:cTn id="13" dur="1000" fill="hold"/>
                                        <p:tgtEl>
                                          <p:spTgt spid="3">
                                            <p:graphicEl>
                                              <a:dgm id="{0A4A2726-570D-4612-B501-842A3B0DF3F0}"/>
                                            </p:graphicEl>
                                          </p:spTgt>
                                        </p:tgtEl>
                                        <p:attrNameLst>
                                          <p:attrName>ppt_x</p:attrName>
                                        </p:attrNameLst>
                                      </p:cBhvr>
                                      <p:tavLst>
                                        <p:tav tm="0">
                                          <p:val>
                                            <p:strVal val="#ppt_x"/>
                                          </p:val>
                                        </p:tav>
                                        <p:tav tm="100000">
                                          <p:val>
                                            <p:strVal val="#ppt_x"/>
                                          </p:val>
                                        </p:tav>
                                      </p:tavLst>
                                    </p:anim>
                                    <p:anim calcmode="lin" valueType="num">
                                      <p:cBhvr>
                                        <p:cTn id="14" dur="1000" fill="hold"/>
                                        <p:tgtEl>
                                          <p:spTgt spid="3">
                                            <p:graphicEl>
                                              <a:dgm id="{0A4A2726-570D-4612-B501-842A3B0DF3F0}"/>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graphicEl>
                                              <a:dgm id="{926FF1CA-9E3F-4B6E-9325-03FAF8DDB743}"/>
                                            </p:graphicEl>
                                          </p:spTgt>
                                        </p:tgtEl>
                                        <p:attrNameLst>
                                          <p:attrName>style.visibility</p:attrName>
                                        </p:attrNameLst>
                                      </p:cBhvr>
                                      <p:to>
                                        <p:strVal val="visible"/>
                                      </p:to>
                                    </p:set>
                                    <p:animEffect transition="in" filter="fade">
                                      <p:cBhvr>
                                        <p:cTn id="19" dur="1000"/>
                                        <p:tgtEl>
                                          <p:spTgt spid="3">
                                            <p:graphicEl>
                                              <a:dgm id="{926FF1CA-9E3F-4B6E-9325-03FAF8DDB743}"/>
                                            </p:graphicEl>
                                          </p:spTgt>
                                        </p:tgtEl>
                                      </p:cBhvr>
                                    </p:animEffect>
                                    <p:anim calcmode="lin" valueType="num">
                                      <p:cBhvr>
                                        <p:cTn id="20" dur="1000" fill="hold"/>
                                        <p:tgtEl>
                                          <p:spTgt spid="3">
                                            <p:graphicEl>
                                              <a:dgm id="{926FF1CA-9E3F-4B6E-9325-03FAF8DDB743}"/>
                                            </p:graphicEl>
                                          </p:spTgt>
                                        </p:tgtEl>
                                        <p:attrNameLst>
                                          <p:attrName>ppt_x</p:attrName>
                                        </p:attrNameLst>
                                      </p:cBhvr>
                                      <p:tavLst>
                                        <p:tav tm="0">
                                          <p:val>
                                            <p:strVal val="#ppt_x"/>
                                          </p:val>
                                        </p:tav>
                                        <p:tav tm="100000">
                                          <p:val>
                                            <p:strVal val="#ppt_x"/>
                                          </p:val>
                                        </p:tav>
                                      </p:tavLst>
                                    </p:anim>
                                    <p:anim calcmode="lin" valueType="num">
                                      <p:cBhvr>
                                        <p:cTn id="21" dur="1000" fill="hold"/>
                                        <p:tgtEl>
                                          <p:spTgt spid="3">
                                            <p:graphicEl>
                                              <a:dgm id="{926FF1CA-9E3F-4B6E-9325-03FAF8DDB7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graphicEl>
                                              <a:dgm id="{DFAEA689-4B96-46BD-ABA9-CF71116E8E20}"/>
                                            </p:graphicEl>
                                          </p:spTgt>
                                        </p:tgtEl>
                                        <p:attrNameLst>
                                          <p:attrName>style.visibility</p:attrName>
                                        </p:attrNameLst>
                                      </p:cBhvr>
                                      <p:to>
                                        <p:strVal val="visible"/>
                                      </p:to>
                                    </p:set>
                                    <p:animEffect transition="in" filter="fade">
                                      <p:cBhvr>
                                        <p:cTn id="26" dur="1000"/>
                                        <p:tgtEl>
                                          <p:spTgt spid="3">
                                            <p:graphicEl>
                                              <a:dgm id="{DFAEA689-4B96-46BD-ABA9-CF71116E8E20}"/>
                                            </p:graphicEl>
                                          </p:spTgt>
                                        </p:tgtEl>
                                      </p:cBhvr>
                                    </p:animEffect>
                                    <p:anim calcmode="lin" valueType="num">
                                      <p:cBhvr>
                                        <p:cTn id="27" dur="1000" fill="hold"/>
                                        <p:tgtEl>
                                          <p:spTgt spid="3">
                                            <p:graphicEl>
                                              <a:dgm id="{DFAEA689-4B96-46BD-ABA9-CF71116E8E20}"/>
                                            </p:graphicEl>
                                          </p:spTgt>
                                        </p:tgtEl>
                                        <p:attrNameLst>
                                          <p:attrName>ppt_x</p:attrName>
                                        </p:attrNameLst>
                                      </p:cBhvr>
                                      <p:tavLst>
                                        <p:tav tm="0">
                                          <p:val>
                                            <p:strVal val="#ppt_x"/>
                                          </p:val>
                                        </p:tav>
                                        <p:tav tm="100000">
                                          <p:val>
                                            <p:strVal val="#ppt_x"/>
                                          </p:val>
                                        </p:tav>
                                      </p:tavLst>
                                    </p:anim>
                                    <p:anim calcmode="lin" valueType="num">
                                      <p:cBhvr>
                                        <p:cTn id="28" dur="1000" fill="hold"/>
                                        <p:tgtEl>
                                          <p:spTgt spid="3">
                                            <p:graphicEl>
                                              <a:dgm id="{DFAEA689-4B96-46BD-ABA9-CF71116E8E20}"/>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graphicEl>
                                              <a:dgm id="{C7DFD8B5-96BC-42C9-8D07-180CA3B44601}"/>
                                            </p:graphicEl>
                                          </p:spTgt>
                                        </p:tgtEl>
                                        <p:attrNameLst>
                                          <p:attrName>style.visibility</p:attrName>
                                        </p:attrNameLst>
                                      </p:cBhvr>
                                      <p:to>
                                        <p:strVal val="visible"/>
                                      </p:to>
                                    </p:set>
                                    <p:animEffect transition="in" filter="fade">
                                      <p:cBhvr>
                                        <p:cTn id="33" dur="1000"/>
                                        <p:tgtEl>
                                          <p:spTgt spid="3">
                                            <p:graphicEl>
                                              <a:dgm id="{C7DFD8B5-96BC-42C9-8D07-180CA3B44601}"/>
                                            </p:graphicEl>
                                          </p:spTgt>
                                        </p:tgtEl>
                                      </p:cBhvr>
                                    </p:animEffect>
                                    <p:anim calcmode="lin" valueType="num">
                                      <p:cBhvr>
                                        <p:cTn id="34" dur="1000" fill="hold"/>
                                        <p:tgtEl>
                                          <p:spTgt spid="3">
                                            <p:graphicEl>
                                              <a:dgm id="{C7DFD8B5-96BC-42C9-8D07-180CA3B44601}"/>
                                            </p:graphicEl>
                                          </p:spTgt>
                                        </p:tgtEl>
                                        <p:attrNameLst>
                                          <p:attrName>ppt_x</p:attrName>
                                        </p:attrNameLst>
                                      </p:cBhvr>
                                      <p:tavLst>
                                        <p:tav tm="0">
                                          <p:val>
                                            <p:strVal val="#ppt_x"/>
                                          </p:val>
                                        </p:tav>
                                        <p:tav tm="100000">
                                          <p:val>
                                            <p:strVal val="#ppt_x"/>
                                          </p:val>
                                        </p:tav>
                                      </p:tavLst>
                                    </p:anim>
                                    <p:anim calcmode="lin" valueType="num">
                                      <p:cBhvr>
                                        <p:cTn id="35" dur="1000" fill="hold"/>
                                        <p:tgtEl>
                                          <p:spTgt spid="3">
                                            <p:graphicEl>
                                              <a:dgm id="{C7DFD8B5-96BC-42C9-8D07-180CA3B44601}"/>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3" grpId="0">
        <p:bldSub>
          <a:bldDgm bld="one"/>
        </p:bldSub>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71D3FC5C-79CB-4E28-B882-F3B19282108D}"/>
              </a:ext>
            </a:extLst>
          </p:cNvPr>
          <p:cNvSpPr txBox="1">
            <a:spLocks noChangeArrowheads="1"/>
          </p:cNvSpPr>
          <p:nvPr/>
        </p:nvSpPr>
        <p:spPr>
          <a:xfrm>
            <a:off x="855663" y="134938"/>
            <a:ext cx="8069262" cy="555625"/>
          </a:xfrm>
        </p:spPr>
        <p:txBody>
          <a:bodyPr lIns="90360" tIns="44280" rIns="90360" bIns="44280" anchor="b">
            <a:spAutoFit/>
          </a:bodyPr>
          <a:lstStyle/>
          <a:p>
            <a:pPr algn="ct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ea typeface="+mj-ea"/>
                <a:cs typeface="+mj-cs"/>
              </a:rPr>
              <a:t>Working With Domestic Clients</a:t>
            </a:r>
          </a:p>
        </p:txBody>
      </p:sp>
      <p:sp>
        <p:nvSpPr>
          <p:cNvPr id="5" name="TextBox 4">
            <a:extLst>
              <a:ext uri="{FF2B5EF4-FFF2-40B4-BE49-F238E27FC236}">
                <a16:creationId xmlns:a16="http://schemas.microsoft.com/office/drawing/2014/main" id="{C08821ED-0CD4-4C9E-A5EC-EBEAE0794D14}"/>
              </a:ext>
            </a:extLst>
          </p:cNvPr>
          <p:cNvSpPr txBox="1"/>
          <p:nvPr/>
        </p:nvSpPr>
        <p:spPr>
          <a:xfrm>
            <a:off x="395288" y="981075"/>
            <a:ext cx="8424862" cy="646113"/>
          </a:xfrm>
          <a:prstGeom prst="rect">
            <a:avLst/>
          </a:prstGeom>
          <a:noFill/>
        </p:spPr>
        <p:txBody>
          <a:bodyPr>
            <a:spAutoFit/>
          </a:bodyPr>
          <a:lstStyle/>
          <a:p>
            <a:pPr eaLnBrk="1" hangingPunct="1">
              <a:defRPr/>
            </a:pPr>
            <a:endParaRPr lang="en-GB" dirty="0">
              <a:latin typeface="+mn-lt"/>
            </a:endParaRPr>
          </a:p>
          <a:p>
            <a:pPr eaLnBrk="1" hangingPunct="1">
              <a:defRPr/>
            </a:pPr>
            <a:endParaRPr lang="en-GB" dirty="0">
              <a:latin typeface="+mn-lt"/>
            </a:endParaRPr>
          </a:p>
        </p:txBody>
      </p:sp>
      <p:pic>
        <p:nvPicPr>
          <p:cNvPr id="97284" name="Picture 2">
            <a:extLst>
              <a:ext uri="{FF2B5EF4-FFF2-40B4-BE49-F238E27FC236}">
                <a16:creationId xmlns:a16="http://schemas.microsoft.com/office/drawing/2014/main" id="{CD1D4967-3D92-4DEA-AF8C-7127A8E3497F}"/>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835150" y="836613"/>
            <a:ext cx="5129213" cy="5734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408C235-0ABF-42E9-BEE0-E5ABE0136DDA}"/>
              </a:ext>
            </a:extLst>
          </p:cNvPr>
          <p:cNvSpPr txBox="1">
            <a:spLocks noChangeArrowheads="1"/>
          </p:cNvSpPr>
          <p:nvPr/>
        </p:nvSpPr>
        <p:spPr>
          <a:xfrm>
            <a:off x="855663" y="134938"/>
            <a:ext cx="8069262" cy="555625"/>
          </a:xfrm>
        </p:spPr>
        <p:txBody>
          <a:bodyPr lIns="90360" tIns="44280" rIns="90360" bIns="44280" anchor="b">
            <a:spAutoFit/>
          </a:bodyPr>
          <a:lstStyle/>
          <a:p>
            <a:pPr algn="ct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200" kern="0" dirty="0">
                <a:solidFill>
                  <a:schemeClr val="bg1"/>
                </a:solidFill>
                <a:effectLst>
                  <a:outerShdw blurRad="38100" dist="38100" dir="2700000" algn="tl">
                    <a:srgbClr val="C0C0C0"/>
                  </a:outerShdw>
                </a:effectLst>
                <a:latin typeface="+mj-lt"/>
                <a:ea typeface="+mj-ea"/>
                <a:cs typeface="+mj-cs"/>
              </a:rPr>
              <a:t>Additional Competencies</a:t>
            </a:r>
          </a:p>
        </p:txBody>
      </p:sp>
      <p:sp>
        <p:nvSpPr>
          <p:cNvPr id="6" name="Rectangle 1">
            <a:extLst>
              <a:ext uri="{FF2B5EF4-FFF2-40B4-BE49-F238E27FC236}">
                <a16:creationId xmlns:a16="http://schemas.microsoft.com/office/drawing/2014/main" id="{808342B0-26D7-4533-B3C7-F1242A8F02CC}"/>
              </a:ext>
            </a:extLst>
          </p:cNvPr>
          <p:cNvSpPr txBox="1">
            <a:spLocks noChangeArrowheads="1"/>
          </p:cNvSpPr>
          <p:nvPr/>
        </p:nvSpPr>
        <p:spPr>
          <a:xfrm>
            <a:off x="855663" y="134938"/>
            <a:ext cx="8069262" cy="555625"/>
          </a:xfrm>
        </p:spPr>
        <p:txBody>
          <a:bodyPr lIns="90360" tIns="44280" rIns="90360" bIns="44280" anchor="b">
            <a:spAutoFit/>
          </a:bodyPr>
          <a:lstStyle/>
          <a:p>
            <a:pPr algn="ct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ea typeface="+mj-ea"/>
                <a:cs typeface="+mj-cs"/>
              </a:rPr>
              <a:t>Additional Competencies</a:t>
            </a:r>
          </a:p>
        </p:txBody>
      </p:sp>
      <p:graphicFrame>
        <p:nvGraphicFramePr>
          <p:cNvPr id="7" name="Diagram 6">
            <a:extLst>
              <a:ext uri="{FF2B5EF4-FFF2-40B4-BE49-F238E27FC236}">
                <a16:creationId xmlns:a16="http://schemas.microsoft.com/office/drawing/2014/main" id="{4BEBC7A8-02A4-4CEA-A4AC-2D1666474D0C}"/>
              </a:ext>
            </a:extLst>
          </p:cNvPr>
          <p:cNvGraphicFramePr/>
          <p:nvPr/>
        </p:nvGraphicFramePr>
        <p:xfrm>
          <a:off x="288131" y="1706414"/>
          <a:ext cx="8636793" cy="2010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7752239D-A01E-400B-A835-AB74B0FCE619}"/>
              </a:ext>
            </a:extLst>
          </p:cNvPr>
          <p:cNvSpPr>
            <a:spLocks noChangeArrowheads="1"/>
          </p:cNvSpPr>
          <p:nvPr/>
        </p:nvSpPr>
        <p:spPr bwMode="auto">
          <a:xfrm>
            <a:off x="312738" y="981075"/>
            <a:ext cx="46529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a:solidFill>
                  <a:srgbClr val="3C8C93"/>
                </a:solidFill>
              </a:rPr>
              <a:t>An individual or team must have:</a:t>
            </a:r>
          </a:p>
        </p:txBody>
      </p:sp>
      <p:sp>
        <p:nvSpPr>
          <p:cNvPr id="9" name="Rectangle 8">
            <a:extLst>
              <a:ext uri="{FF2B5EF4-FFF2-40B4-BE49-F238E27FC236}">
                <a16:creationId xmlns:a16="http://schemas.microsoft.com/office/drawing/2014/main" id="{10B2E975-C560-417C-8B05-55EE6798D08A}"/>
              </a:ext>
            </a:extLst>
          </p:cNvPr>
          <p:cNvSpPr>
            <a:spLocks noChangeArrowheads="1"/>
          </p:cNvSpPr>
          <p:nvPr/>
        </p:nvSpPr>
        <p:spPr bwMode="auto">
          <a:xfrm>
            <a:off x="574675" y="5346700"/>
            <a:ext cx="80645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a:t>It is strongly recommended that a needs analysis assessment be performed which will identify the training and competencies required and actions taken as a result.</a:t>
            </a:r>
          </a:p>
        </p:txBody>
      </p:sp>
      <p:graphicFrame>
        <p:nvGraphicFramePr>
          <p:cNvPr id="10" name="Diagram 9">
            <a:extLst>
              <a:ext uri="{FF2B5EF4-FFF2-40B4-BE49-F238E27FC236}">
                <a16:creationId xmlns:a16="http://schemas.microsoft.com/office/drawing/2014/main" id="{599E761D-81A4-49FB-B959-5B99157A1BE5}"/>
              </a:ext>
            </a:extLst>
          </p:cNvPr>
          <p:cNvGraphicFramePr/>
          <p:nvPr/>
        </p:nvGraphicFramePr>
        <p:xfrm>
          <a:off x="717290" y="4066752"/>
          <a:ext cx="7566545" cy="12481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P spid="9" grpId="0"/>
      <p:bldGraphic spid="10" grpId="0">
        <p:bldAsOne/>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F65F3CE-CF9F-4644-BA33-3BE244E68141}"/>
              </a:ext>
            </a:extLst>
          </p:cNvPr>
          <p:cNvSpPr txBox="1">
            <a:spLocks noChangeArrowheads="1"/>
          </p:cNvSpPr>
          <p:nvPr/>
        </p:nvSpPr>
        <p:spPr>
          <a:xfrm>
            <a:off x="539750" y="134938"/>
            <a:ext cx="8069263" cy="555625"/>
          </a:xfrm>
        </p:spPr>
        <p:txBody>
          <a:bodyPr lIns="90360" tIns="44280" rIns="90360" bIns="44280" anchor="b">
            <a:spAutoFit/>
          </a:bodyPr>
          <a:lstStyle/>
          <a:p>
            <a:pPr algn="ct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ea typeface="+mj-ea"/>
                <a:cs typeface="+mj-cs"/>
              </a:rPr>
              <a:t>Course</a:t>
            </a:r>
            <a:r>
              <a:rPr lang="en-GB" sz="2000" kern="0" dirty="0">
                <a:effectLst>
                  <a:outerShdw blurRad="38100" dist="38100" dir="2700000" algn="tl">
                    <a:srgbClr val="C0C0C0"/>
                  </a:outerShdw>
                </a:effectLst>
                <a:latin typeface="+mn-lt"/>
                <a:ea typeface="+mj-ea"/>
                <a:cs typeface="+mj-cs"/>
              </a:rPr>
              <a:t> </a:t>
            </a:r>
            <a:r>
              <a:rPr lang="en-GB" sz="2000" kern="0" dirty="0">
                <a:solidFill>
                  <a:schemeClr val="bg1"/>
                </a:solidFill>
                <a:effectLst>
                  <a:outerShdw blurRad="38100" dist="38100" dir="2700000" algn="tl">
                    <a:srgbClr val="C0C0C0"/>
                  </a:outerShdw>
                </a:effectLst>
                <a:latin typeface="+mn-lt"/>
                <a:ea typeface="+mj-ea"/>
                <a:cs typeface="+mj-cs"/>
              </a:rPr>
              <a:t>Objectives</a:t>
            </a:r>
          </a:p>
        </p:txBody>
      </p:sp>
      <p:sp>
        <p:nvSpPr>
          <p:cNvPr id="5" name="Straight Connector 3">
            <a:extLst>
              <a:ext uri="{FF2B5EF4-FFF2-40B4-BE49-F238E27FC236}">
                <a16:creationId xmlns:a16="http://schemas.microsoft.com/office/drawing/2014/main" id="{2BDB7426-4F9C-4447-B686-D52587A0848F}"/>
              </a:ext>
            </a:extLst>
          </p:cNvPr>
          <p:cNvSpPr/>
          <p:nvPr/>
        </p:nvSpPr>
        <p:spPr>
          <a:xfrm rot="1718867">
            <a:off x="3349625" y="4208463"/>
            <a:ext cx="1371600" cy="57150"/>
          </a:xfrm>
          <a:custGeom>
            <a:avLst/>
            <a:gdLst/>
            <a:ahLst/>
            <a:cxnLst/>
            <a:rect l="0" t="0" r="0" b="0"/>
            <a:pathLst>
              <a:path>
                <a:moveTo>
                  <a:pt x="0" y="29003"/>
                </a:moveTo>
                <a:lnTo>
                  <a:pt x="1371346" y="29003"/>
                </a:lnTo>
              </a:path>
            </a:pathLst>
          </a:custGeom>
          <a:noFill/>
        </p:spPr>
        <p:style>
          <a:lnRef idx="2">
            <a:schemeClr val="accent1">
              <a:shade val="80000"/>
              <a:hueOff val="0"/>
              <a:satOff val="0"/>
              <a:lumOff val="0"/>
              <a:alphaOff val="0"/>
            </a:schemeClr>
          </a:lnRef>
          <a:fillRef idx="0">
            <a:scrgbClr r="0" g="0" b="0"/>
          </a:fillRef>
          <a:effectRef idx="0">
            <a:schemeClr val="accent1">
              <a:shade val="80000"/>
              <a:hueOff val="0"/>
              <a:satOff val="0"/>
              <a:lumOff val="0"/>
              <a:alphaOff val="0"/>
            </a:schemeClr>
          </a:effectRef>
          <a:fontRef idx="minor">
            <a:schemeClr val="tx1">
              <a:hueOff val="0"/>
              <a:satOff val="0"/>
              <a:lumOff val="0"/>
              <a:alphaOff val="0"/>
            </a:schemeClr>
          </a:fontRef>
        </p:style>
      </p:sp>
      <p:sp>
        <p:nvSpPr>
          <p:cNvPr id="6" name="Straight Connector 4">
            <a:extLst>
              <a:ext uri="{FF2B5EF4-FFF2-40B4-BE49-F238E27FC236}">
                <a16:creationId xmlns:a16="http://schemas.microsoft.com/office/drawing/2014/main" id="{B76D8FE1-CE05-4D18-A1A6-CA47B9615BFE}"/>
              </a:ext>
            </a:extLst>
          </p:cNvPr>
          <p:cNvSpPr/>
          <p:nvPr/>
        </p:nvSpPr>
        <p:spPr>
          <a:xfrm rot="21510386">
            <a:off x="3433763" y="3387725"/>
            <a:ext cx="1111250" cy="57150"/>
          </a:xfrm>
          <a:custGeom>
            <a:avLst/>
            <a:gdLst/>
            <a:ahLst/>
            <a:cxnLst/>
            <a:rect l="0" t="0" r="0" b="0"/>
            <a:pathLst>
              <a:path>
                <a:moveTo>
                  <a:pt x="0" y="29003"/>
                </a:moveTo>
                <a:lnTo>
                  <a:pt x="1111055" y="29003"/>
                </a:lnTo>
              </a:path>
            </a:pathLst>
          </a:custGeom>
          <a:noFill/>
        </p:spPr>
        <p:style>
          <a:lnRef idx="2">
            <a:schemeClr val="accent1">
              <a:shade val="80000"/>
              <a:hueOff val="0"/>
              <a:satOff val="0"/>
              <a:lumOff val="0"/>
              <a:alphaOff val="0"/>
            </a:schemeClr>
          </a:lnRef>
          <a:fillRef idx="0">
            <a:scrgbClr r="0" g="0" b="0"/>
          </a:fillRef>
          <a:effectRef idx="0">
            <a:schemeClr val="accent1">
              <a:shade val="80000"/>
              <a:hueOff val="0"/>
              <a:satOff val="0"/>
              <a:lumOff val="0"/>
              <a:alphaOff val="0"/>
            </a:schemeClr>
          </a:effectRef>
          <a:fontRef idx="minor">
            <a:schemeClr val="tx1">
              <a:hueOff val="0"/>
              <a:satOff val="0"/>
              <a:lumOff val="0"/>
              <a:alphaOff val="0"/>
            </a:schemeClr>
          </a:fontRef>
        </p:style>
      </p:sp>
      <p:sp>
        <p:nvSpPr>
          <p:cNvPr id="7" name="Straight Connector 5">
            <a:extLst>
              <a:ext uri="{FF2B5EF4-FFF2-40B4-BE49-F238E27FC236}">
                <a16:creationId xmlns:a16="http://schemas.microsoft.com/office/drawing/2014/main" id="{F03DBDCB-BD15-4AB0-8513-7A14C1C723CF}"/>
              </a:ext>
            </a:extLst>
          </p:cNvPr>
          <p:cNvSpPr/>
          <p:nvPr/>
        </p:nvSpPr>
        <p:spPr>
          <a:xfrm rot="19483767">
            <a:off x="3346450" y="2559050"/>
            <a:ext cx="947738" cy="58738"/>
          </a:xfrm>
          <a:custGeom>
            <a:avLst/>
            <a:gdLst/>
            <a:ahLst/>
            <a:cxnLst/>
            <a:rect l="0" t="0" r="0" b="0"/>
            <a:pathLst>
              <a:path>
                <a:moveTo>
                  <a:pt x="0" y="29003"/>
                </a:moveTo>
                <a:lnTo>
                  <a:pt x="947497" y="29003"/>
                </a:lnTo>
              </a:path>
            </a:pathLst>
          </a:custGeom>
          <a:noFill/>
        </p:spPr>
        <p:style>
          <a:lnRef idx="2">
            <a:schemeClr val="accent1">
              <a:shade val="80000"/>
              <a:hueOff val="0"/>
              <a:satOff val="0"/>
              <a:lumOff val="0"/>
              <a:alphaOff val="0"/>
            </a:schemeClr>
          </a:lnRef>
          <a:fillRef idx="0">
            <a:scrgbClr r="0" g="0" b="0"/>
          </a:fillRef>
          <a:effectRef idx="0">
            <a:schemeClr val="accent1">
              <a:shade val="80000"/>
              <a:hueOff val="0"/>
              <a:satOff val="0"/>
              <a:lumOff val="0"/>
              <a:alphaOff val="0"/>
            </a:schemeClr>
          </a:effectRef>
          <a:fontRef idx="minor">
            <a:schemeClr val="tx1">
              <a:hueOff val="0"/>
              <a:satOff val="0"/>
              <a:lumOff val="0"/>
              <a:alphaOff val="0"/>
            </a:schemeClr>
          </a:fontRef>
        </p:style>
      </p:sp>
      <p:sp>
        <p:nvSpPr>
          <p:cNvPr id="8" name="Oval 7">
            <a:extLst>
              <a:ext uri="{FF2B5EF4-FFF2-40B4-BE49-F238E27FC236}">
                <a16:creationId xmlns:a16="http://schemas.microsoft.com/office/drawing/2014/main" id="{06BD1DB5-99B3-49EC-A8F4-2ABF4D7ED0E1}"/>
              </a:ext>
            </a:extLst>
          </p:cNvPr>
          <p:cNvSpPr/>
          <p:nvPr/>
        </p:nvSpPr>
        <p:spPr>
          <a:xfrm>
            <a:off x="1301038" y="2245889"/>
            <a:ext cx="2595065" cy="2446464"/>
          </a:xfrm>
          <a:prstGeom prst="ellipse">
            <a:avLst/>
          </a:prstGeom>
          <a:blipFill>
            <a:blip r:embed="rId3">
              <a:extLst>
                <a:ext uri="{28A0092B-C50C-407E-A947-70E740481C1C}">
                  <a14:useLocalDpi xmlns:a14="http://schemas.microsoft.com/office/drawing/2010/main" val="0"/>
                </a:ext>
              </a:extLst>
            </a:blip>
            <a:srcRect/>
            <a:stretch>
              <a:fillRect l="-12000" r="-12000"/>
            </a:stretch>
          </a:blipFill>
        </p:spPr>
        <p:style>
          <a:lnRef idx="0">
            <a:schemeClr val="lt1">
              <a:hueOff val="0"/>
              <a:satOff val="0"/>
              <a:lumOff val="0"/>
              <a:alphaOff val="0"/>
            </a:schemeClr>
          </a:lnRef>
          <a:fillRef idx="3">
            <a:scrgbClr r="0" g="0" b="0"/>
          </a:fillRef>
          <a:effectRef idx="3">
            <a:schemeClr val="accent1">
              <a:shade val="50000"/>
              <a:hueOff val="0"/>
              <a:satOff val="0"/>
              <a:lumOff val="0"/>
              <a:alphaOff val="0"/>
            </a:schemeClr>
          </a:effectRef>
          <a:fontRef idx="minor">
            <a:schemeClr val="lt1"/>
          </a:fontRef>
        </p:style>
      </p:sp>
      <p:grpSp>
        <p:nvGrpSpPr>
          <p:cNvPr id="9" name="Group 8">
            <a:extLst>
              <a:ext uri="{FF2B5EF4-FFF2-40B4-BE49-F238E27FC236}">
                <a16:creationId xmlns:a16="http://schemas.microsoft.com/office/drawing/2014/main" id="{0F7A696A-4861-4E96-BC16-A4CBBCFDD6AE}"/>
              </a:ext>
            </a:extLst>
          </p:cNvPr>
          <p:cNvGrpSpPr>
            <a:grpSpLocks/>
          </p:cNvGrpSpPr>
          <p:nvPr/>
        </p:nvGrpSpPr>
        <p:grpSpPr bwMode="auto">
          <a:xfrm>
            <a:off x="3521075" y="966788"/>
            <a:ext cx="3100388" cy="1473200"/>
            <a:chOff x="1991357" y="0"/>
            <a:chExt cx="3099879" cy="1473089"/>
          </a:xfrm>
        </p:grpSpPr>
        <p:sp>
          <p:nvSpPr>
            <p:cNvPr id="16" name="Oval 15">
              <a:extLst>
                <a:ext uri="{FF2B5EF4-FFF2-40B4-BE49-F238E27FC236}">
                  <a16:creationId xmlns:a16="http://schemas.microsoft.com/office/drawing/2014/main" id="{9041607B-26C2-4382-834C-EA576C072697}"/>
                </a:ext>
              </a:extLst>
            </p:cNvPr>
            <p:cNvSpPr/>
            <p:nvPr/>
          </p:nvSpPr>
          <p:spPr>
            <a:xfrm>
              <a:off x="1991357" y="0"/>
              <a:ext cx="3099879" cy="1473089"/>
            </a:xfrm>
            <a:prstGeom prst="ellipse">
              <a:avLst/>
            </a:prstGeom>
          </p:spPr>
          <p:style>
            <a:lnRef idx="0">
              <a:schemeClr val="lt1">
                <a:hueOff val="0"/>
                <a:satOff val="0"/>
                <a:lumOff val="0"/>
                <a:alphaOff val="0"/>
              </a:schemeClr>
            </a:lnRef>
            <a:fillRef idx="3">
              <a:schemeClr val="accent1">
                <a:shade val="50000"/>
                <a:hueOff val="8728"/>
                <a:satOff val="12317"/>
                <a:lumOff val="15495"/>
                <a:alphaOff val="0"/>
              </a:schemeClr>
            </a:fillRef>
            <a:effectRef idx="3">
              <a:schemeClr val="accent1">
                <a:shade val="50000"/>
                <a:hueOff val="8728"/>
                <a:satOff val="12317"/>
                <a:lumOff val="15495"/>
                <a:alphaOff val="0"/>
              </a:schemeClr>
            </a:effectRef>
            <a:fontRef idx="minor">
              <a:schemeClr val="lt1"/>
            </a:fontRef>
          </p:style>
        </p:sp>
        <p:sp>
          <p:nvSpPr>
            <p:cNvPr id="17" name="Oval 8">
              <a:extLst>
                <a:ext uri="{FF2B5EF4-FFF2-40B4-BE49-F238E27FC236}">
                  <a16:creationId xmlns:a16="http://schemas.microsoft.com/office/drawing/2014/main" id="{FDE3708F-7EA8-46A2-8ECA-722A8EF1FF85}"/>
                </a:ext>
              </a:extLst>
            </p:cNvPr>
            <p:cNvSpPr txBox="1"/>
            <p:nvPr/>
          </p:nvSpPr>
          <p:spPr>
            <a:xfrm>
              <a:off x="2445307" y="215884"/>
              <a:ext cx="2191978" cy="1041322"/>
            </a:xfrm>
            <a:prstGeom prst="rect">
              <a:avLst/>
            </a:prstGeom>
          </p:spPr>
          <p:style>
            <a:lnRef idx="0">
              <a:scrgbClr r="0" g="0" b="0"/>
            </a:lnRef>
            <a:fillRef idx="0">
              <a:scrgbClr r="0" g="0" b="0"/>
            </a:fillRef>
            <a:effectRef idx="0">
              <a:scrgbClr r="0" g="0" b="0"/>
            </a:effectRef>
            <a:fontRef idx="minor">
              <a:schemeClr val="lt1"/>
            </a:fontRef>
          </p:style>
          <p:txBody>
            <a:bodyPr lIns="8890" tIns="8890" rIns="8890" bIns="8890" spcCol="1270" anchor="ctr"/>
            <a:lstStyle/>
            <a:p>
              <a:pPr algn="ctr" defTabSz="622300">
                <a:lnSpc>
                  <a:spcPct val="90000"/>
                </a:lnSpc>
                <a:spcAft>
                  <a:spcPct val="35000"/>
                </a:spcAft>
                <a:defRPr/>
              </a:pPr>
              <a:r>
                <a:rPr lang="en-US" sz="1400" dirty="0">
                  <a:solidFill>
                    <a:schemeClr val="tx1"/>
                  </a:solidFill>
                </a:rPr>
                <a:t>To describe the main requirements of duty holders under the CDM regulations 2015</a:t>
              </a:r>
              <a:endParaRPr lang="en-GB" sz="1400" dirty="0">
                <a:solidFill>
                  <a:schemeClr val="tx1"/>
                </a:solidFill>
              </a:endParaRPr>
            </a:p>
          </p:txBody>
        </p:sp>
      </p:grpSp>
      <p:grpSp>
        <p:nvGrpSpPr>
          <p:cNvPr id="10" name="Group 9">
            <a:extLst>
              <a:ext uri="{FF2B5EF4-FFF2-40B4-BE49-F238E27FC236}">
                <a16:creationId xmlns:a16="http://schemas.microsoft.com/office/drawing/2014/main" id="{0A6319B6-3F84-4D66-BA6A-7E1DAD698ADF}"/>
              </a:ext>
            </a:extLst>
          </p:cNvPr>
          <p:cNvGrpSpPr>
            <a:grpSpLocks/>
          </p:cNvGrpSpPr>
          <p:nvPr/>
        </p:nvGrpSpPr>
        <p:grpSpPr bwMode="auto">
          <a:xfrm>
            <a:off x="4541838" y="2622550"/>
            <a:ext cx="3300412" cy="1471613"/>
            <a:chOff x="3011186" y="1656187"/>
            <a:chExt cx="3301560" cy="1471385"/>
          </a:xfrm>
        </p:grpSpPr>
        <p:sp>
          <p:nvSpPr>
            <p:cNvPr id="14" name="Oval 13">
              <a:extLst>
                <a:ext uri="{FF2B5EF4-FFF2-40B4-BE49-F238E27FC236}">
                  <a16:creationId xmlns:a16="http://schemas.microsoft.com/office/drawing/2014/main" id="{7F394E22-2A21-4E74-92A8-F5438B9F7AED}"/>
                </a:ext>
              </a:extLst>
            </p:cNvPr>
            <p:cNvSpPr/>
            <p:nvPr/>
          </p:nvSpPr>
          <p:spPr>
            <a:xfrm>
              <a:off x="3011186" y="1656187"/>
              <a:ext cx="3301560" cy="1471385"/>
            </a:xfrm>
            <a:prstGeom prst="ellipse">
              <a:avLst/>
            </a:prstGeom>
          </p:spPr>
          <p:style>
            <a:lnRef idx="0">
              <a:schemeClr val="lt1">
                <a:hueOff val="0"/>
                <a:satOff val="0"/>
                <a:lumOff val="0"/>
                <a:alphaOff val="0"/>
              </a:schemeClr>
            </a:lnRef>
            <a:fillRef idx="3">
              <a:schemeClr val="accent1">
                <a:shade val="50000"/>
                <a:hueOff val="17456"/>
                <a:satOff val="24633"/>
                <a:lumOff val="30991"/>
                <a:alphaOff val="0"/>
              </a:schemeClr>
            </a:fillRef>
            <a:effectRef idx="3">
              <a:schemeClr val="accent1">
                <a:shade val="50000"/>
                <a:hueOff val="17456"/>
                <a:satOff val="24633"/>
                <a:lumOff val="30991"/>
                <a:alphaOff val="0"/>
              </a:schemeClr>
            </a:effectRef>
            <a:fontRef idx="minor">
              <a:schemeClr val="lt1"/>
            </a:fontRef>
          </p:style>
        </p:sp>
        <p:sp>
          <p:nvSpPr>
            <p:cNvPr id="15" name="Oval 10">
              <a:extLst>
                <a:ext uri="{FF2B5EF4-FFF2-40B4-BE49-F238E27FC236}">
                  <a16:creationId xmlns:a16="http://schemas.microsoft.com/office/drawing/2014/main" id="{3D6C2AE2-3E93-4FE6-BFE5-4EEFA314284C}"/>
                </a:ext>
              </a:extLst>
            </p:cNvPr>
            <p:cNvSpPr txBox="1"/>
            <p:nvPr/>
          </p:nvSpPr>
          <p:spPr>
            <a:xfrm>
              <a:off x="3493954" y="1872054"/>
              <a:ext cx="2336024" cy="1039652"/>
            </a:xfrm>
            <a:prstGeom prst="rect">
              <a:avLst/>
            </a:prstGeom>
          </p:spPr>
          <p:style>
            <a:lnRef idx="0">
              <a:scrgbClr r="0" g="0" b="0"/>
            </a:lnRef>
            <a:fillRef idx="0">
              <a:scrgbClr r="0" g="0" b="0"/>
            </a:fillRef>
            <a:effectRef idx="0">
              <a:scrgbClr r="0" g="0" b="0"/>
            </a:effectRef>
            <a:fontRef idx="minor">
              <a:schemeClr val="lt1"/>
            </a:fontRef>
          </p:style>
          <p:txBody>
            <a:bodyPr lIns="8890" tIns="8890" rIns="8890" bIns="8890" spcCol="1270" anchor="ctr"/>
            <a:lstStyle/>
            <a:p>
              <a:pPr algn="ctr" defTabSz="622300">
                <a:lnSpc>
                  <a:spcPct val="90000"/>
                </a:lnSpc>
                <a:spcAft>
                  <a:spcPct val="35000"/>
                </a:spcAft>
                <a:defRPr/>
              </a:pPr>
              <a:r>
                <a:rPr lang="en-US" sz="1400" dirty="0">
                  <a:solidFill>
                    <a:schemeClr val="tx1"/>
                  </a:solidFill>
                </a:rPr>
                <a:t>To list the main items of documentation required for compliance under CDM 2015</a:t>
              </a:r>
              <a:endParaRPr lang="en-GB" sz="1400" dirty="0">
                <a:solidFill>
                  <a:schemeClr val="tx1"/>
                </a:solidFill>
              </a:endParaRPr>
            </a:p>
          </p:txBody>
        </p:sp>
      </p:grpSp>
      <p:grpSp>
        <p:nvGrpSpPr>
          <p:cNvPr id="11" name="Group 10">
            <a:extLst>
              <a:ext uri="{FF2B5EF4-FFF2-40B4-BE49-F238E27FC236}">
                <a16:creationId xmlns:a16="http://schemas.microsoft.com/office/drawing/2014/main" id="{10BA8610-788D-4A02-ACDA-3A8B3D8E8734}"/>
              </a:ext>
            </a:extLst>
          </p:cNvPr>
          <p:cNvGrpSpPr>
            <a:grpSpLocks/>
          </p:cNvGrpSpPr>
          <p:nvPr/>
        </p:nvGrpSpPr>
        <p:grpSpPr bwMode="auto">
          <a:xfrm>
            <a:off x="3892550" y="4422775"/>
            <a:ext cx="3652838" cy="1468438"/>
            <a:chOff x="2363113" y="3456385"/>
            <a:chExt cx="3651547" cy="1467878"/>
          </a:xfrm>
        </p:grpSpPr>
        <p:sp>
          <p:nvSpPr>
            <p:cNvPr id="12" name="Oval 11">
              <a:extLst>
                <a:ext uri="{FF2B5EF4-FFF2-40B4-BE49-F238E27FC236}">
                  <a16:creationId xmlns:a16="http://schemas.microsoft.com/office/drawing/2014/main" id="{1F8495C8-3B1F-4765-B87D-03D7FAF63DE1}"/>
                </a:ext>
              </a:extLst>
            </p:cNvPr>
            <p:cNvSpPr/>
            <p:nvPr/>
          </p:nvSpPr>
          <p:spPr>
            <a:xfrm>
              <a:off x="2363113" y="3456385"/>
              <a:ext cx="3651547" cy="1467878"/>
            </a:xfrm>
            <a:prstGeom prst="ellipse">
              <a:avLst/>
            </a:prstGeom>
          </p:spPr>
          <p:style>
            <a:lnRef idx="0">
              <a:schemeClr val="lt1">
                <a:hueOff val="0"/>
                <a:satOff val="0"/>
                <a:lumOff val="0"/>
                <a:alphaOff val="0"/>
              </a:schemeClr>
            </a:lnRef>
            <a:fillRef idx="3">
              <a:schemeClr val="accent1">
                <a:shade val="50000"/>
                <a:hueOff val="8728"/>
                <a:satOff val="12317"/>
                <a:lumOff val="15495"/>
                <a:alphaOff val="0"/>
              </a:schemeClr>
            </a:fillRef>
            <a:effectRef idx="3">
              <a:schemeClr val="accent1">
                <a:shade val="50000"/>
                <a:hueOff val="8728"/>
                <a:satOff val="12317"/>
                <a:lumOff val="15495"/>
                <a:alphaOff val="0"/>
              </a:schemeClr>
            </a:effectRef>
            <a:fontRef idx="minor">
              <a:schemeClr val="lt1"/>
            </a:fontRef>
          </p:style>
        </p:sp>
        <p:sp>
          <p:nvSpPr>
            <p:cNvPr id="13" name="Oval 12">
              <a:extLst>
                <a:ext uri="{FF2B5EF4-FFF2-40B4-BE49-F238E27FC236}">
                  <a16:creationId xmlns:a16="http://schemas.microsoft.com/office/drawing/2014/main" id="{EE8ACE14-D64B-45A5-BA6D-38866598669C}"/>
                </a:ext>
              </a:extLst>
            </p:cNvPr>
            <p:cNvSpPr txBox="1"/>
            <p:nvPr/>
          </p:nvSpPr>
          <p:spPr>
            <a:xfrm>
              <a:off x="2897912" y="3670616"/>
              <a:ext cx="2581949" cy="1039415"/>
            </a:xfrm>
            <a:prstGeom prst="rect">
              <a:avLst/>
            </a:prstGeom>
          </p:spPr>
          <p:style>
            <a:lnRef idx="0">
              <a:scrgbClr r="0" g="0" b="0"/>
            </a:lnRef>
            <a:fillRef idx="0">
              <a:scrgbClr r="0" g="0" b="0"/>
            </a:fillRef>
            <a:effectRef idx="0">
              <a:scrgbClr r="0" g="0" b="0"/>
            </a:effectRef>
            <a:fontRef idx="minor">
              <a:schemeClr val="lt1"/>
            </a:fontRef>
          </p:style>
          <p:txBody>
            <a:bodyPr lIns="8890" tIns="8890" rIns="8890" bIns="8890" spcCol="1270" anchor="ctr"/>
            <a:lstStyle/>
            <a:p>
              <a:pPr algn="ctr" defTabSz="622300">
                <a:lnSpc>
                  <a:spcPct val="90000"/>
                </a:lnSpc>
                <a:spcAft>
                  <a:spcPct val="35000"/>
                </a:spcAft>
                <a:defRPr/>
              </a:pPr>
              <a:r>
                <a:rPr lang="en-US" sz="1400" dirty="0">
                  <a:solidFill>
                    <a:schemeClr val="tx1"/>
                  </a:solidFill>
                </a:rPr>
                <a:t>To understand how the duty holders interact with each other during the course of a construction project</a:t>
              </a:r>
              <a:endParaRPr lang="en-GB" sz="1400" dirty="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A34363A5-2FC0-4A0E-B8B0-FD73CE20373E}"/>
              </a:ext>
            </a:extLst>
          </p:cNvPr>
          <p:cNvSpPr txBox="1">
            <a:spLocks noChangeArrowheads="1"/>
          </p:cNvSpPr>
          <p:nvPr/>
        </p:nvSpPr>
        <p:spPr>
          <a:xfrm>
            <a:off x="611188" y="134938"/>
            <a:ext cx="8069262" cy="555625"/>
          </a:xfrm>
        </p:spPr>
        <p:txBody>
          <a:bodyPr lIns="90360" tIns="44280" rIns="90360" bIns="44280" anchor="b">
            <a:spAutoFit/>
          </a:bodyPr>
          <a:lstStyle/>
          <a:p>
            <a:pPr algn="ct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ea typeface="+mj-ea"/>
                <a:cs typeface="+mj-cs"/>
              </a:rPr>
              <a:t>References</a:t>
            </a:r>
          </a:p>
        </p:txBody>
      </p:sp>
      <p:graphicFrame>
        <p:nvGraphicFramePr>
          <p:cNvPr id="6" name="Diagram 5">
            <a:extLst>
              <a:ext uri="{FF2B5EF4-FFF2-40B4-BE49-F238E27FC236}">
                <a16:creationId xmlns:a16="http://schemas.microsoft.com/office/drawing/2014/main" id="{75900F72-8228-434D-96FC-9C231C4B2D63}"/>
              </a:ext>
            </a:extLst>
          </p:cNvPr>
          <p:cNvGraphicFramePr/>
          <p:nvPr/>
        </p:nvGraphicFramePr>
        <p:xfrm>
          <a:off x="589019" y="1700808"/>
          <a:ext cx="8424862" cy="4103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80B53E7-34A3-4494-87AE-9F2457BD2265}"/>
              </a:ext>
            </a:extLst>
          </p:cNvPr>
          <p:cNvSpPr txBox="1">
            <a:spLocks noChangeArrowheads="1"/>
          </p:cNvSpPr>
          <p:nvPr/>
        </p:nvSpPr>
        <p:spPr>
          <a:xfrm>
            <a:off x="611188" y="134938"/>
            <a:ext cx="8069262" cy="555625"/>
          </a:xfrm>
        </p:spPr>
        <p:txBody>
          <a:bodyPr lIns="90360" tIns="44280" rIns="90360" bIns="44280" anchor="b">
            <a:spAutoFit/>
          </a:bodyPr>
          <a:lstStyle/>
          <a:p>
            <a:pPr algn="ct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ea typeface="+mj-ea"/>
                <a:cs typeface="+mj-cs"/>
              </a:rPr>
              <a:t>Thank You</a:t>
            </a:r>
          </a:p>
        </p:txBody>
      </p:sp>
      <p:pic>
        <p:nvPicPr>
          <p:cNvPr id="78851" name="Picture 10" descr="http://images.huffingtonpost.com/2010-02-04-Questions.jpg">
            <a:extLst>
              <a:ext uri="{FF2B5EF4-FFF2-40B4-BE49-F238E27FC236}">
                <a16:creationId xmlns:a16="http://schemas.microsoft.com/office/drawing/2014/main" id="{35365D28-8EC1-4616-849B-99BA7D4233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1052513"/>
            <a:ext cx="2857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6" name="Rectangle 1">
            <a:extLst>
              <a:ext uri="{FF2B5EF4-FFF2-40B4-BE49-F238E27FC236}">
                <a16:creationId xmlns:a16="http://schemas.microsoft.com/office/drawing/2014/main" id="{18EA5B77-2868-4D98-825B-82FD78DA06B2}"/>
              </a:ext>
            </a:extLst>
          </p:cNvPr>
          <p:cNvSpPr>
            <a:spLocks noChangeArrowheads="1"/>
          </p:cNvSpPr>
          <p:nvPr/>
        </p:nvSpPr>
        <p:spPr bwMode="auto">
          <a:xfrm>
            <a:off x="395288" y="4676775"/>
            <a:ext cx="843756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ctr" eaLnBrk="1" hangingPunct="1">
              <a:spcBef>
                <a:spcPts val="500"/>
              </a:spcBef>
              <a:buFont typeface="Verdana" panose="020B0604030504040204" pitchFamily="34" charset="0"/>
              <a:buNone/>
            </a:pPr>
            <a:r>
              <a:rPr lang="en-GB" altLang="en-US" sz="2000">
                <a:solidFill>
                  <a:srgbClr val="FF0000"/>
                </a:solidFill>
                <a:latin typeface="Verdana" panose="020B0604030504040204" pitchFamily="34" charset="0"/>
                <a:hlinkClick r:id="rId4"/>
              </a:rPr>
              <a:t>www.fqmltd.com</a:t>
            </a:r>
            <a:endParaRPr lang="en-GB" altLang="en-US" sz="2000">
              <a:solidFill>
                <a:srgbClr val="FF0000"/>
              </a:solidFill>
              <a:latin typeface="Verdana" panose="020B0604030504040204" pitchFamily="34" charset="0"/>
            </a:endParaRPr>
          </a:p>
          <a:p>
            <a:pPr algn="ctr" eaLnBrk="1" hangingPunct="1">
              <a:spcBef>
                <a:spcPts val="500"/>
              </a:spcBef>
              <a:buFont typeface="Verdana" panose="020B0604030504040204" pitchFamily="34" charset="0"/>
              <a:buNone/>
            </a:pPr>
            <a:r>
              <a:rPr lang="en-GB" altLang="en-US" sz="2000">
                <a:solidFill>
                  <a:srgbClr val="FF0000"/>
                </a:solidFill>
                <a:latin typeface="Verdana" panose="020B0604030504040204" pitchFamily="34" charset="0"/>
                <a:hlinkClick r:id="rId5"/>
              </a:rPr>
              <a:t>www.fqmtraining.com</a:t>
            </a:r>
            <a:endParaRPr lang="en-GB" altLang="en-US" sz="2000">
              <a:solidFill>
                <a:srgbClr val="FF0000"/>
              </a:solidFill>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78851"/>
                                        </p:tgtEl>
                                        <p:attrNameLst>
                                          <p:attrName>r</p:attrName>
                                        </p:attrNameLst>
                                      </p:cBhvr>
                                    </p:animRot>
                                    <p:animRot by="-240000">
                                      <p:cBhvr>
                                        <p:cTn id="7" dur="200" fill="hold">
                                          <p:stCondLst>
                                            <p:cond delay="200"/>
                                          </p:stCondLst>
                                        </p:cTn>
                                        <p:tgtEl>
                                          <p:spTgt spid="78851"/>
                                        </p:tgtEl>
                                        <p:attrNameLst>
                                          <p:attrName>r</p:attrName>
                                        </p:attrNameLst>
                                      </p:cBhvr>
                                    </p:animRot>
                                    <p:animRot by="240000">
                                      <p:cBhvr>
                                        <p:cTn id="8" dur="200" fill="hold">
                                          <p:stCondLst>
                                            <p:cond delay="400"/>
                                          </p:stCondLst>
                                        </p:cTn>
                                        <p:tgtEl>
                                          <p:spTgt spid="78851"/>
                                        </p:tgtEl>
                                        <p:attrNameLst>
                                          <p:attrName>r</p:attrName>
                                        </p:attrNameLst>
                                      </p:cBhvr>
                                    </p:animRot>
                                    <p:animRot by="-240000">
                                      <p:cBhvr>
                                        <p:cTn id="9" dur="200" fill="hold">
                                          <p:stCondLst>
                                            <p:cond delay="600"/>
                                          </p:stCondLst>
                                        </p:cTn>
                                        <p:tgtEl>
                                          <p:spTgt spid="78851"/>
                                        </p:tgtEl>
                                        <p:attrNameLst>
                                          <p:attrName>r</p:attrName>
                                        </p:attrNameLst>
                                      </p:cBhvr>
                                    </p:animRot>
                                    <p:animRot by="120000">
                                      <p:cBhvr>
                                        <p:cTn id="10" dur="200" fill="hold">
                                          <p:stCondLst>
                                            <p:cond delay="800"/>
                                          </p:stCondLst>
                                        </p:cTn>
                                        <p:tgtEl>
                                          <p:spTgt spid="788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E857499D-85CF-4B5A-A6CA-ED7E1BE94AE8}"/>
              </a:ext>
            </a:extLst>
          </p:cNvPr>
          <p:cNvSpPr txBox="1">
            <a:spLocks noChangeArrowheads="1"/>
          </p:cNvSpPr>
          <p:nvPr/>
        </p:nvSpPr>
        <p:spPr>
          <a:xfrm>
            <a:off x="855663" y="134938"/>
            <a:ext cx="8069262" cy="557212"/>
          </a:xfrm>
        </p:spPr>
        <p:txBody>
          <a:bodyPr lIns="90360" tIns="44280" rIns="90360" bIns="44280" anchor="b">
            <a:spAutoFit/>
          </a:bodyPr>
          <a:lstStyle/>
          <a:p>
            <a:pPr algn="ct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ea typeface="+mj-ea"/>
                <a:cs typeface="+mj-cs"/>
              </a:rPr>
              <a:t>Changes / Transition Period</a:t>
            </a:r>
          </a:p>
        </p:txBody>
      </p:sp>
      <p:graphicFrame>
        <p:nvGraphicFramePr>
          <p:cNvPr id="5" name="Content Placeholder 4">
            <a:extLst>
              <a:ext uri="{FF2B5EF4-FFF2-40B4-BE49-F238E27FC236}">
                <a16:creationId xmlns:a16="http://schemas.microsoft.com/office/drawing/2014/main" id="{2FC6C39D-F050-4D74-8690-EF2991D73B69}"/>
              </a:ext>
            </a:extLst>
          </p:cNvPr>
          <p:cNvGraphicFramePr>
            <a:graphicFrameLocks/>
          </p:cNvGraphicFramePr>
          <p:nvPr/>
        </p:nvGraphicFramePr>
        <p:xfrm>
          <a:off x="590550" y="1268760"/>
          <a:ext cx="8334375"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AF197B4F-7E1D-435D-AA4C-9B9FE84052AE}"/>
                                            </p:graphicEl>
                                          </p:spTgt>
                                        </p:tgtEl>
                                        <p:attrNameLst>
                                          <p:attrName>style.visibility</p:attrName>
                                        </p:attrNameLst>
                                      </p:cBhvr>
                                      <p:to>
                                        <p:strVal val="visible"/>
                                      </p:to>
                                    </p:set>
                                    <p:animEffect transition="in" filter="fade">
                                      <p:cBhvr>
                                        <p:cTn id="7" dur="1000"/>
                                        <p:tgtEl>
                                          <p:spTgt spid="5">
                                            <p:graphicEl>
                                              <a:dgm id="{AF197B4F-7E1D-435D-AA4C-9B9FE84052AE}"/>
                                            </p:graphicEl>
                                          </p:spTgt>
                                        </p:tgtEl>
                                      </p:cBhvr>
                                    </p:animEffect>
                                    <p:anim calcmode="lin" valueType="num">
                                      <p:cBhvr>
                                        <p:cTn id="8" dur="1000" fill="hold"/>
                                        <p:tgtEl>
                                          <p:spTgt spid="5">
                                            <p:graphicEl>
                                              <a:dgm id="{AF197B4F-7E1D-435D-AA4C-9B9FE84052AE}"/>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AF197B4F-7E1D-435D-AA4C-9B9FE84052AE}"/>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graphicEl>
                                              <a:dgm id="{067D1B52-53CC-4B8C-AD62-C9EA2124A8BC}"/>
                                            </p:graphicEl>
                                          </p:spTgt>
                                        </p:tgtEl>
                                        <p:attrNameLst>
                                          <p:attrName>style.visibility</p:attrName>
                                        </p:attrNameLst>
                                      </p:cBhvr>
                                      <p:to>
                                        <p:strVal val="visible"/>
                                      </p:to>
                                    </p:set>
                                    <p:animEffect transition="in" filter="fade">
                                      <p:cBhvr>
                                        <p:cTn id="14" dur="1000"/>
                                        <p:tgtEl>
                                          <p:spTgt spid="5">
                                            <p:graphicEl>
                                              <a:dgm id="{067D1B52-53CC-4B8C-AD62-C9EA2124A8BC}"/>
                                            </p:graphicEl>
                                          </p:spTgt>
                                        </p:tgtEl>
                                      </p:cBhvr>
                                    </p:animEffect>
                                    <p:anim calcmode="lin" valueType="num">
                                      <p:cBhvr>
                                        <p:cTn id="15" dur="1000" fill="hold"/>
                                        <p:tgtEl>
                                          <p:spTgt spid="5">
                                            <p:graphicEl>
                                              <a:dgm id="{067D1B52-53CC-4B8C-AD62-C9EA2124A8BC}"/>
                                            </p:graphicEl>
                                          </p:spTgt>
                                        </p:tgtEl>
                                        <p:attrNameLst>
                                          <p:attrName>ppt_x</p:attrName>
                                        </p:attrNameLst>
                                      </p:cBhvr>
                                      <p:tavLst>
                                        <p:tav tm="0">
                                          <p:val>
                                            <p:strVal val="#ppt_x"/>
                                          </p:val>
                                        </p:tav>
                                        <p:tav tm="100000">
                                          <p:val>
                                            <p:strVal val="#ppt_x"/>
                                          </p:val>
                                        </p:tav>
                                      </p:tavLst>
                                    </p:anim>
                                    <p:anim calcmode="lin" valueType="num">
                                      <p:cBhvr>
                                        <p:cTn id="16" dur="1000" fill="hold"/>
                                        <p:tgtEl>
                                          <p:spTgt spid="5">
                                            <p:graphicEl>
                                              <a:dgm id="{067D1B52-53CC-4B8C-AD62-C9EA2124A8BC}"/>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graphicEl>
                                              <a:dgm id="{DF5EE7AC-D0E1-4ABF-908E-32DC08093FAF}"/>
                                            </p:graphicEl>
                                          </p:spTgt>
                                        </p:tgtEl>
                                        <p:attrNameLst>
                                          <p:attrName>style.visibility</p:attrName>
                                        </p:attrNameLst>
                                      </p:cBhvr>
                                      <p:to>
                                        <p:strVal val="visible"/>
                                      </p:to>
                                    </p:set>
                                    <p:animEffect transition="in" filter="fade">
                                      <p:cBhvr>
                                        <p:cTn id="21" dur="1000"/>
                                        <p:tgtEl>
                                          <p:spTgt spid="5">
                                            <p:graphicEl>
                                              <a:dgm id="{DF5EE7AC-D0E1-4ABF-908E-32DC08093FAF}"/>
                                            </p:graphicEl>
                                          </p:spTgt>
                                        </p:tgtEl>
                                      </p:cBhvr>
                                    </p:animEffect>
                                    <p:anim calcmode="lin" valueType="num">
                                      <p:cBhvr>
                                        <p:cTn id="22" dur="1000" fill="hold"/>
                                        <p:tgtEl>
                                          <p:spTgt spid="5">
                                            <p:graphicEl>
                                              <a:dgm id="{DF5EE7AC-D0E1-4ABF-908E-32DC08093FAF}"/>
                                            </p:graphicEl>
                                          </p:spTgt>
                                        </p:tgtEl>
                                        <p:attrNameLst>
                                          <p:attrName>ppt_x</p:attrName>
                                        </p:attrNameLst>
                                      </p:cBhvr>
                                      <p:tavLst>
                                        <p:tav tm="0">
                                          <p:val>
                                            <p:strVal val="#ppt_x"/>
                                          </p:val>
                                        </p:tav>
                                        <p:tav tm="100000">
                                          <p:val>
                                            <p:strVal val="#ppt_x"/>
                                          </p:val>
                                        </p:tav>
                                      </p:tavLst>
                                    </p:anim>
                                    <p:anim calcmode="lin" valueType="num">
                                      <p:cBhvr>
                                        <p:cTn id="23" dur="1000" fill="hold"/>
                                        <p:tgtEl>
                                          <p:spTgt spid="5">
                                            <p:graphicEl>
                                              <a:dgm id="{DF5EE7AC-D0E1-4ABF-908E-32DC08093FAF}"/>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graphicEl>
                                              <a:dgm id="{CA63047A-6EEA-4868-A089-BD91DBB88958}"/>
                                            </p:graphicEl>
                                          </p:spTgt>
                                        </p:tgtEl>
                                        <p:attrNameLst>
                                          <p:attrName>style.visibility</p:attrName>
                                        </p:attrNameLst>
                                      </p:cBhvr>
                                      <p:to>
                                        <p:strVal val="visible"/>
                                      </p:to>
                                    </p:set>
                                    <p:animEffect transition="in" filter="fade">
                                      <p:cBhvr>
                                        <p:cTn id="28" dur="1000"/>
                                        <p:tgtEl>
                                          <p:spTgt spid="5">
                                            <p:graphicEl>
                                              <a:dgm id="{CA63047A-6EEA-4868-A089-BD91DBB88958}"/>
                                            </p:graphicEl>
                                          </p:spTgt>
                                        </p:tgtEl>
                                      </p:cBhvr>
                                    </p:animEffect>
                                    <p:anim calcmode="lin" valueType="num">
                                      <p:cBhvr>
                                        <p:cTn id="29" dur="1000" fill="hold"/>
                                        <p:tgtEl>
                                          <p:spTgt spid="5">
                                            <p:graphicEl>
                                              <a:dgm id="{CA63047A-6EEA-4868-A089-BD91DBB88958}"/>
                                            </p:graphicEl>
                                          </p:spTgt>
                                        </p:tgtEl>
                                        <p:attrNameLst>
                                          <p:attrName>ppt_x</p:attrName>
                                        </p:attrNameLst>
                                      </p:cBhvr>
                                      <p:tavLst>
                                        <p:tav tm="0">
                                          <p:val>
                                            <p:strVal val="#ppt_x"/>
                                          </p:val>
                                        </p:tav>
                                        <p:tav tm="100000">
                                          <p:val>
                                            <p:strVal val="#ppt_x"/>
                                          </p:val>
                                        </p:tav>
                                      </p:tavLst>
                                    </p:anim>
                                    <p:anim calcmode="lin" valueType="num">
                                      <p:cBhvr>
                                        <p:cTn id="30" dur="1000" fill="hold"/>
                                        <p:tgtEl>
                                          <p:spTgt spid="5">
                                            <p:graphicEl>
                                              <a:dgm id="{CA63047A-6EEA-4868-A089-BD91DBB88958}"/>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graphicEl>
                                              <a:dgm id="{74F85452-AB9E-4E5F-AF24-75D11C95586C}"/>
                                            </p:graphicEl>
                                          </p:spTgt>
                                        </p:tgtEl>
                                        <p:attrNameLst>
                                          <p:attrName>style.visibility</p:attrName>
                                        </p:attrNameLst>
                                      </p:cBhvr>
                                      <p:to>
                                        <p:strVal val="visible"/>
                                      </p:to>
                                    </p:set>
                                    <p:animEffect transition="in" filter="fade">
                                      <p:cBhvr>
                                        <p:cTn id="35" dur="1000"/>
                                        <p:tgtEl>
                                          <p:spTgt spid="5">
                                            <p:graphicEl>
                                              <a:dgm id="{74F85452-AB9E-4E5F-AF24-75D11C95586C}"/>
                                            </p:graphicEl>
                                          </p:spTgt>
                                        </p:tgtEl>
                                      </p:cBhvr>
                                    </p:animEffect>
                                    <p:anim calcmode="lin" valueType="num">
                                      <p:cBhvr>
                                        <p:cTn id="36" dur="1000" fill="hold"/>
                                        <p:tgtEl>
                                          <p:spTgt spid="5">
                                            <p:graphicEl>
                                              <a:dgm id="{74F85452-AB9E-4E5F-AF24-75D11C95586C}"/>
                                            </p:graphicEl>
                                          </p:spTgt>
                                        </p:tgtEl>
                                        <p:attrNameLst>
                                          <p:attrName>ppt_x</p:attrName>
                                        </p:attrNameLst>
                                      </p:cBhvr>
                                      <p:tavLst>
                                        <p:tav tm="0">
                                          <p:val>
                                            <p:strVal val="#ppt_x"/>
                                          </p:val>
                                        </p:tav>
                                        <p:tav tm="100000">
                                          <p:val>
                                            <p:strVal val="#ppt_x"/>
                                          </p:val>
                                        </p:tav>
                                      </p:tavLst>
                                    </p:anim>
                                    <p:anim calcmode="lin" valueType="num">
                                      <p:cBhvr>
                                        <p:cTn id="37" dur="1000" fill="hold"/>
                                        <p:tgtEl>
                                          <p:spTgt spid="5">
                                            <p:graphicEl>
                                              <a:dgm id="{74F85452-AB9E-4E5F-AF24-75D11C95586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6F50BB71-0CA1-4E30-9FA7-A083F200525B}"/>
              </a:ext>
            </a:extLst>
          </p:cNvPr>
          <p:cNvSpPr txBox="1">
            <a:spLocks noChangeArrowheads="1"/>
          </p:cNvSpPr>
          <p:nvPr/>
        </p:nvSpPr>
        <p:spPr>
          <a:xfrm>
            <a:off x="855663" y="134938"/>
            <a:ext cx="8069262" cy="557212"/>
          </a:xfrm>
        </p:spPr>
        <p:txBody>
          <a:bodyPr lIns="90360" tIns="44280" rIns="90360" bIns="44280" anchor="b">
            <a:spAutoFit/>
          </a:bodyPr>
          <a:lstStyle/>
          <a:p>
            <a:pPr algn="ctr" eaLnBrk="1" hangingPunct="1">
              <a:lnSpc>
                <a:spcPct val="7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ea typeface="+mj-ea"/>
                <a:cs typeface="+mj-cs"/>
              </a:rPr>
              <a:t>Changes / Transition Period</a:t>
            </a:r>
          </a:p>
        </p:txBody>
      </p:sp>
      <p:sp>
        <p:nvSpPr>
          <p:cNvPr id="5" name="Rectangle 3">
            <a:extLst>
              <a:ext uri="{FF2B5EF4-FFF2-40B4-BE49-F238E27FC236}">
                <a16:creationId xmlns:a16="http://schemas.microsoft.com/office/drawing/2014/main" id="{7E2A9CE6-CF9D-440E-8B34-120CC108C61D}"/>
              </a:ext>
            </a:extLst>
          </p:cNvPr>
          <p:cNvSpPr txBox="1">
            <a:spLocks noChangeArrowheads="1"/>
          </p:cNvSpPr>
          <p:nvPr/>
        </p:nvSpPr>
        <p:spPr>
          <a:xfrm>
            <a:off x="547688" y="1050925"/>
            <a:ext cx="5686425" cy="647700"/>
          </a:xfrm>
          <a:prstGeom prst="rect">
            <a:avLst/>
          </a:prstGeom>
        </p:spPr>
        <p:txBody>
          <a:bodyPr>
            <a:normAutofit/>
          </a:bodyPr>
          <a:lstStyle>
            <a:lvl1pPr marL="342900" indent="-342900" algn="l" rtl="0" eaLnBrk="0" fontAlgn="base" hangingPunct="0">
              <a:spcBef>
                <a:spcPct val="20000"/>
              </a:spcBef>
              <a:spcAft>
                <a:spcPct val="0"/>
              </a:spcAft>
              <a:buBlip>
                <a:blip r:embed="rId3"/>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2"/>
                </a:solidFill>
                <a:latin typeface="+mn-lt"/>
              </a:defRPr>
            </a:lvl2pPr>
            <a:lvl3pPr marL="1143000" indent="-228600" algn="l" rtl="0" eaLnBrk="0" fontAlgn="base" hangingPunct="0">
              <a:spcBef>
                <a:spcPct val="20000"/>
              </a:spcBef>
              <a:spcAft>
                <a:spcPct val="0"/>
              </a:spcAft>
              <a:buChar char="•"/>
              <a:defRPr sz="2800">
                <a:solidFill>
                  <a:schemeClr val="bg2"/>
                </a:solidFill>
                <a:latin typeface="+mn-lt"/>
              </a:defRPr>
            </a:lvl3pPr>
            <a:lvl4pPr marL="1600200" indent="-228600" algn="l" rtl="0" eaLnBrk="0" fontAlgn="base" hangingPunct="0">
              <a:spcBef>
                <a:spcPct val="20000"/>
              </a:spcBef>
              <a:spcAft>
                <a:spcPct val="0"/>
              </a:spcAft>
              <a:buChar char="–"/>
              <a:defRPr sz="2000">
                <a:solidFill>
                  <a:schemeClr val="bg2"/>
                </a:solidFill>
                <a:latin typeface="Arial" charset="0"/>
              </a:defRPr>
            </a:lvl4pPr>
            <a:lvl5pPr marL="2057400" indent="-228600" algn="l" rtl="0" eaLnBrk="0" fontAlgn="base" hangingPunct="0">
              <a:spcBef>
                <a:spcPct val="20000"/>
              </a:spcBef>
              <a:spcAft>
                <a:spcPct val="0"/>
              </a:spcAft>
              <a:buChar char="»"/>
              <a:defRPr sz="2000">
                <a:solidFill>
                  <a:schemeClr val="bg2"/>
                </a:solidFill>
                <a:latin typeface="Arial" charset="0"/>
              </a:defRPr>
            </a:lvl5pPr>
            <a:lvl6pPr marL="2514600" indent="-228600" algn="l" rtl="0" eaLnBrk="1" fontAlgn="base" hangingPunct="1">
              <a:spcBef>
                <a:spcPct val="20000"/>
              </a:spcBef>
              <a:spcAft>
                <a:spcPct val="0"/>
              </a:spcAft>
              <a:buChar char="»"/>
              <a:defRPr sz="2000">
                <a:solidFill>
                  <a:schemeClr val="bg2"/>
                </a:solidFill>
                <a:latin typeface="Arial" charset="0"/>
              </a:defRPr>
            </a:lvl6pPr>
            <a:lvl7pPr marL="2971800" indent="-228600" algn="l" rtl="0" eaLnBrk="1" fontAlgn="base" hangingPunct="1">
              <a:spcBef>
                <a:spcPct val="20000"/>
              </a:spcBef>
              <a:spcAft>
                <a:spcPct val="0"/>
              </a:spcAft>
              <a:buChar char="»"/>
              <a:defRPr sz="2000">
                <a:solidFill>
                  <a:schemeClr val="bg2"/>
                </a:solidFill>
                <a:latin typeface="Arial" charset="0"/>
              </a:defRPr>
            </a:lvl7pPr>
            <a:lvl8pPr marL="3429000" indent="-228600" algn="l" rtl="0" eaLnBrk="1" fontAlgn="base" hangingPunct="1">
              <a:spcBef>
                <a:spcPct val="20000"/>
              </a:spcBef>
              <a:spcAft>
                <a:spcPct val="0"/>
              </a:spcAft>
              <a:buChar char="»"/>
              <a:defRPr sz="2000">
                <a:solidFill>
                  <a:schemeClr val="bg2"/>
                </a:solidFill>
                <a:latin typeface="Arial" charset="0"/>
              </a:defRPr>
            </a:lvl8pPr>
            <a:lvl9pPr marL="3886200" indent="-228600" algn="l" rtl="0" eaLnBrk="1" fontAlgn="base" hangingPunct="1">
              <a:spcBef>
                <a:spcPct val="20000"/>
              </a:spcBef>
              <a:spcAft>
                <a:spcPct val="0"/>
              </a:spcAft>
              <a:buChar char="»"/>
              <a:defRPr sz="2000">
                <a:solidFill>
                  <a:schemeClr val="bg2"/>
                </a:solidFill>
                <a:latin typeface="Arial" charset="0"/>
              </a:defRPr>
            </a:lvl9pPr>
          </a:lstStyle>
          <a:p>
            <a:pPr eaLnBrk="1" hangingPunct="1">
              <a:buFont typeface="Wingdings" pitchFamily="2" charset="2"/>
              <a:buNone/>
              <a:defRPr/>
            </a:pPr>
            <a:r>
              <a:rPr lang="en-US" sz="2400" kern="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CDM Co-Ordinator ( 2007 ) Duties</a:t>
            </a:r>
            <a:endParaRPr lang="en-US" sz="2800" kern="0"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endParaRPr>
          </a:p>
        </p:txBody>
      </p:sp>
      <p:graphicFrame>
        <p:nvGraphicFramePr>
          <p:cNvPr id="6" name="Diagram 5">
            <a:extLst>
              <a:ext uri="{FF2B5EF4-FFF2-40B4-BE49-F238E27FC236}">
                <a16:creationId xmlns:a16="http://schemas.microsoft.com/office/drawing/2014/main" id="{7ED2F467-23D8-4C8A-B1FF-F5A50CEA837C}"/>
              </a:ext>
            </a:extLst>
          </p:cNvPr>
          <p:cNvGraphicFramePr/>
          <p:nvPr/>
        </p:nvGraphicFramePr>
        <p:xfrm>
          <a:off x="566712" y="1700585"/>
          <a:ext cx="8334375" cy="47015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graphicEl>
                                              <a:dgm id="{8203CD54-6447-4740-975C-086CFEA1954E}"/>
                                            </p:graphicEl>
                                          </p:spTgt>
                                        </p:tgtEl>
                                        <p:attrNameLst>
                                          <p:attrName>style.visibility</p:attrName>
                                        </p:attrNameLst>
                                      </p:cBhvr>
                                      <p:to>
                                        <p:strVal val="visible"/>
                                      </p:to>
                                    </p:set>
                                    <p:animEffect transition="in" filter="fade">
                                      <p:cBhvr>
                                        <p:cTn id="12" dur="1000"/>
                                        <p:tgtEl>
                                          <p:spTgt spid="6">
                                            <p:graphicEl>
                                              <a:dgm id="{8203CD54-6447-4740-975C-086CFEA1954E}"/>
                                            </p:graphicEl>
                                          </p:spTgt>
                                        </p:tgtEl>
                                      </p:cBhvr>
                                    </p:animEffect>
                                    <p:anim calcmode="lin" valueType="num">
                                      <p:cBhvr>
                                        <p:cTn id="13" dur="1000" fill="hold"/>
                                        <p:tgtEl>
                                          <p:spTgt spid="6">
                                            <p:graphicEl>
                                              <a:dgm id="{8203CD54-6447-4740-975C-086CFEA1954E}"/>
                                            </p:graphicEl>
                                          </p:spTgt>
                                        </p:tgtEl>
                                        <p:attrNameLst>
                                          <p:attrName>ppt_x</p:attrName>
                                        </p:attrNameLst>
                                      </p:cBhvr>
                                      <p:tavLst>
                                        <p:tav tm="0">
                                          <p:val>
                                            <p:strVal val="#ppt_x"/>
                                          </p:val>
                                        </p:tav>
                                        <p:tav tm="100000">
                                          <p:val>
                                            <p:strVal val="#ppt_x"/>
                                          </p:val>
                                        </p:tav>
                                      </p:tavLst>
                                    </p:anim>
                                    <p:anim calcmode="lin" valueType="num">
                                      <p:cBhvr>
                                        <p:cTn id="14" dur="1000" fill="hold"/>
                                        <p:tgtEl>
                                          <p:spTgt spid="6">
                                            <p:graphicEl>
                                              <a:dgm id="{8203CD54-6447-4740-975C-086CFEA1954E}"/>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graphicEl>
                                              <a:dgm id="{F483E4EB-BFED-40A1-B0EF-1721E154AC8E}"/>
                                            </p:graphicEl>
                                          </p:spTgt>
                                        </p:tgtEl>
                                        <p:attrNameLst>
                                          <p:attrName>style.visibility</p:attrName>
                                        </p:attrNameLst>
                                      </p:cBhvr>
                                      <p:to>
                                        <p:strVal val="visible"/>
                                      </p:to>
                                    </p:set>
                                    <p:animEffect transition="in" filter="fade">
                                      <p:cBhvr>
                                        <p:cTn id="17" dur="1000"/>
                                        <p:tgtEl>
                                          <p:spTgt spid="6">
                                            <p:graphicEl>
                                              <a:dgm id="{F483E4EB-BFED-40A1-B0EF-1721E154AC8E}"/>
                                            </p:graphicEl>
                                          </p:spTgt>
                                        </p:tgtEl>
                                      </p:cBhvr>
                                    </p:animEffect>
                                    <p:anim calcmode="lin" valueType="num">
                                      <p:cBhvr>
                                        <p:cTn id="18" dur="1000" fill="hold"/>
                                        <p:tgtEl>
                                          <p:spTgt spid="6">
                                            <p:graphicEl>
                                              <a:dgm id="{F483E4EB-BFED-40A1-B0EF-1721E154AC8E}"/>
                                            </p:graphicEl>
                                          </p:spTgt>
                                        </p:tgtEl>
                                        <p:attrNameLst>
                                          <p:attrName>ppt_x</p:attrName>
                                        </p:attrNameLst>
                                      </p:cBhvr>
                                      <p:tavLst>
                                        <p:tav tm="0">
                                          <p:val>
                                            <p:strVal val="#ppt_x"/>
                                          </p:val>
                                        </p:tav>
                                        <p:tav tm="100000">
                                          <p:val>
                                            <p:strVal val="#ppt_x"/>
                                          </p:val>
                                        </p:tav>
                                      </p:tavLst>
                                    </p:anim>
                                    <p:anim calcmode="lin" valueType="num">
                                      <p:cBhvr>
                                        <p:cTn id="19" dur="1000" fill="hold"/>
                                        <p:tgtEl>
                                          <p:spTgt spid="6">
                                            <p:graphicEl>
                                              <a:dgm id="{F483E4EB-BFED-40A1-B0EF-1721E154AC8E}"/>
                                            </p:graphic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graphicEl>
                                              <a:dgm id="{EA99F9AD-3F59-4BC9-8E9C-D0D434D55E10}"/>
                                            </p:graphicEl>
                                          </p:spTgt>
                                        </p:tgtEl>
                                        <p:attrNameLst>
                                          <p:attrName>style.visibility</p:attrName>
                                        </p:attrNameLst>
                                      </p:cBhvr>
                                      <p:to>
                                        <p:strVal val="visible"/>
                                      </p:to>
                                    </p:set>
                                    <p:animEffect transition="in" filter="fade">
                                      <p:cBhvr>
                                        <p:cTn id="24" dur="1000"/>
                                        <p:tgtEl>
                                          <p:spTgt spid="6">
                                            <p:graphicEl>
                                              <a:dgm id="{EA99F9AD-3F59-4BC9-8E9C-D0D434D55E10}"/>
                                            </p:graphicEl>
                                          </p:spTgt>
                                        </p:tgtEl>
                                      </p:cBhvr>
                                    </p:animEffect>
                                    <p:anim calcmode="lin" valueType="num">
                                      <p:cBhvr>
                                        <p:cTn id="25" dur="1000" fill="hold"/>
                                        <p:tgtEl>
                                          <p:spTgt spid="6">
                                            <p:graphicEl>
                                              <a:dgm id="{EA99F9AD-3F59-4BC9-8E9C-D0D434D55E10}"/>
                                            </p:graphicEl>
                                          </p:spTgt>
                                        </p:tgtEl>
                                        <p:attrNameLst>
                                          <p:attrName>ppt_x</p:attrName>
                                        </p:attrNameLst>
                                      </p:cBhvr>
                                      <p:tavLst>
                                        <p:tav tm="0">
                                          <p:val>
                                            <p:strVal val="#ppt_x"/>
                                          </p:val>
                                        </p:tav>
                                        <p:tav tm="100000">
                                          <p:val>
                                            <p:strVal val="#ppt_x"/>
                                          </p:val>
                                        </p:tav>
                                      </p:tavLst>
                                    </p:anim>
                                    <p:anim calcmode="lin" valueType="num">
                                      <p:cBhvr>
                                        <p:cTn id="26" dur="1000" fill="hold"/>
                                        <p:tgtEl>
                                          <p:spTgt spid="6">
                                            <p:graphicEl>
                                              <a:dgm id="{EA99F9AD-3F59-4BC9-8E9C-D0D434D55E10}"/>
                                            </p:graphic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graphicEl>
                                              <a:dgm id="{77EE93B4-3E64-4F20-A2F7-A3F2830B45EE}"/>
                                            </p:graphicEl>
                                          </p:spTgt>
                                        </p:tgtEl>
                                        <p:attrNameLst>
                                          <p:attrName>style.visibility</p:attrName>
                                        </p:attrNameLst>
                                      </p:cBhvr>
                                      <p:to>
                                        <p:strVal val="visible"/>
                                      </p:to>
                                    </p:set>
                                    <p:animEffect transition="in" filter="fade">
                                      <p:cBhvr>
                                        <p:cTn id="29" dur="1000"/>
                                        <p:tgtEl>
                                          <p:spTgt spid="6">
                                            <p:graphicEl>
                                              <a:dgm id="{77EE93B4-3E64-4F20-A2F7-A3F2830B45EE}"/>
                                            </p:graphicEl>
                                          </p:spTgt>
                                        </p:tgtEl>
                                      </p:cBhvr>
                                    </p:animEffect>
                                    <p:anim calcmode="lin" valueType="num">
                                      <p:cBhvr>
                                        <p:cTn id="30" dur="1000" fill="hold"/>
                                        <p:tgtEl>
                                          <p:spTgt spid="6">
                                            <p:graphicEl>
                                              <a:dgm id="{77EE93B4-3E64-4F20-A2F7-A3F2830B45EE}"/>
                                            </p:graphicEl>
                                          </p:spTgt>
                                        </p:tgtEl>
                                        <p:attrNameLst>
                                          <p:attrName>ppt_x</p:attrName>
                                        </p:attrNameLst>
                                      </p:cBhvr>
                                      <p:tavLst>
                                        <p:tav tm="0">
                                          <p:val>
                                            <p:strVal val="#ppt_x"/>
                                          </p:val>
                                        </p:tav>
                                        <p:tav tm="100000">
                                          <p:val>
                                            <p:strVal val="#ppt_x"/>
                                          </p:val>
                                        </p:tav>
                                      </p:tavLst>
                                    </p:anim>
                                    <p:anim calcmode="lin" valueType="num">
                                      <p:cBhvr>
                                        <p:cTn id="31" dur="1000" fill="hold"/>
                                        <p:tgtEl>
                                          <p:spTgt spid="6">
                                            <p:graphicEl>
                                              <a:dgm id="{77EE93B4-3E64-4F20-A2F7-A3F2830B45EE}"/>
                                            </p:graphic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graphicEl>
                                              <a:dgm id="{A5CCCDE2-1D4C-4AB1-AD9E-26A6E02CF35C}"/>
                                            </p:graphicEl>
                                          </p:spTgt>
                                        </p:tgtEl>
                                        <p:attrNameLst>
                                          <p:attrName>style.visibility</p:attrName>
                                        </p:attrNameLst>
                                      </p:cBhvr>
                                      <p:to>
                                        <p:strVal val="visible"/>
                                      </p:to>
                                    </p:set>
                                    <p:animEffect transition="in" filter="fade">
                                      <p:cBhvr>
                                        <p:cTn id="36" dur="1000"/>
                                        <p:tgtEl>
                                          <p:spTgt spid="6">
                                            <p:graphicEl>
                                              <a:dgm id="{A5CCCDE2-1D4C-4AB1-AD9E-26A6E02CF35C}"/>
                                            </p:graphicEl>
                                          </p:spTgt>
                                        </p:tgtEl>
                                      </p:cBhvr>
                                    </p:animEffect>
                                    <p:anim calcmode="lin" valueType="num">
                                      <p:cBhvr>
                                        <p:cTn id="37" dur="1000" fill="hold"/>
                                        <p:tgtEl>
                                          <p:spTgt spid="6">
                                            <p:graphicEl>
                                              <a:dgm id="{A5CCCDE2-1D4C-4AB1-AD9E-26A6E02CF35C}"/>
                                            </p:graphicEl>
                                          </p:spTgt>
                                        </p:tgtEl>
                                        <p:attrNameLst>
                                          <p:attrName>ppt_x</p:attrName>
                                        </p:attrNameLst>
                                      </p:cBhvr>
                                      <p:tavLst>
                                        <p:tav tm="0">
                                          <p:val>
                                            <p:strVal val="#ppt_x"/>
                                          </p:val>
                                        </p:tav>
                                        <p:tav tm="100000">
                                          <p:val>
                                            <p:strVal val="#ppt_x"/>
                                          </p:val>
                                        </p:tav>
                                      </p:tavLst>
                                    </p:anim>
                                    <p:anim calcmode="lin" valueType="num">
                                      <p:cBhvr>
                                        <p:cTn id="38" dur="1000" fill="hold"/>
                                        <p:tgtEl>
                                          <p:spTgt spid="6">
                                            <p:graphicEl>
                                              <a:dgm id="{A5CCCDE2-1D4C-4AB1-AD9E-26A6E02CF35C}"/>
                                            </p:graphic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
                                            <p:graphicEl>
                                              <a:dgm id="{CC37DFC0-A1DD-4E4B-83B3-244CC8D706B5}"/>
                                            </p:graphicEl>
                                          </p:spTgt>
                                        </p:tgtEl>
                                        <p:attrNameLst>
                                          <p:attrName>style.visibility</p:attrName>
                                        </p:attrNameLst>
                                      </p:cBhvr>
                                      <p:to>
                                        <p:strVal val="visible"/>
                                      </p:to>
                                    </p:set>
                                    <p:animEffect transition="in" filter="fade">
                                      <p:cBhvr>
                                        <p:cTn id="41" dur="1000"/>
                                        <p:tgtEl>
                                          <p:spTgt spid="6">
                                            <p:graphicEl>
                                              <a:dgm id="{CC37DFC0-A1DD-4E4B-83B3-244CC8D706B5}"/>
                                            </p:graphicEl>
                                          </p:spTgt>
                                        </p:tgtEl>
                                      </p:cBhvr>
                                    </p:animEffect>
                                    <p:anim calcmode="lin" valueType="num">
                                      <p:cBhvr>
                                        <p:cTn id="42" dur="1000" fill="hold"/>
                                        <p:tgtEl>
                                          <p:spTgt spid="6">
                                            <p:graphicEl>
                                              <a:dgm id="{CC37DFC0-A1DD-4E4B-83B3-244CC8D706B5}"/>
                                            </p:graphicEl>
                                          </p:spTgt>
                                        </p:tgtEl>
                                        <p:attrNameLst>
                                          <p:attrName>ppt_x</p:attrName>
                                        </p:attrNameLst>
                                      </p:cBhvr>
                                      <p:tavLst>
                                        <p:tav tm="0">
                                          <p:val>
                                            <p:strVal val="#ppt_x"/>
                                          </p:val>
                                        </p:tav>
                                        <p:tav tm="100000">
                                          <p:val>
                                            <p:strVal val="#ppt_x"/>
                                          </p:val>
                                        </p:tav>
                                      </p:tavLst>
                                    </p:anim>
                                    <p:anim calcmode="lin" valueType="num">
                                      <p:cBhvr>
                                        <p:cTn id="43" dur="1000" fill="hold"/>
                                        <p:tgtEl>
                                          <p:spTgt spid="6">
                                            <p:graphicEl>
                                              <a:dgm id="{CC37DFC0-A1DD-4E4B-83B3-244CC8D706B5}"/>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6">
                                            <p:graphicEl>
                                              <a:dgm id="{18B8A90D-CBEF-4751-A9C1-837347399BED}"/>
                                            </p:graphicEl>
                                          </p:spTgt>
                                        </p:tgtEl>
                                        <p:attrNameLst>
                                          <p:attrName>style.visibility</p:attrName>
                                        </p:attrNameLst>
                                      </p:cBhvr>
                                      <p:to>
                                        <p:strVal val="visible"/>
                                      </p:to>
                                    </p:set>
                                    <p:animEffect transition="in" filter="fade">
                                      <p:cBhvr>
                                        <p:cTn id="48" dur="1000"/>
                                        <p:tgtEl>
                                          <p:spTgt spid="6">
                                            <p:graphicEl>
                                              <a:dgm id="{18B8A90D-CBEF-4751-A9C1-837347399BED}"/>
                                            </p:graphicEl>
                                          </p:spTgt>
                                        </p:tgtEl>
                                      </p:cBhvr>
                                    </p:animEffect>
                                    <p:anim calcmode="lin" valueType="num">
                                      <p:cBhvr>
                                        <p:cTn id="49" dur="1000" fill="hold"/>
                                        <p:tgtEl>
                                          <p:spTgt spid="6">
                                            <p:graphicEl>
                                              <a:dgm id="{18B8A90D-CBEF-4751-A9C1-837347399BED}"/>
                                            </p:graphicEl>
                                          </p:spTgt>
                                        </p:tgtEl>
                                        <p:attrNameLst>
                                          <p:attrName>ppt_x</p:attrName>
                                        </p:attrNameLst>
                                      </p:cBhvr>
                                      <p:tavLst>
                                        <p:tav tm="0">
                                          <p:val>
                                            <p:strVal val="#ppt_x"/>
                                          </p:val>
                                        </p:tav>
                                        <p:tav tm="100000">
                                          <p:val>
                                            <p:strVal val="#ppt_x"/>
                                          </p:val>
                                        </p:tav>
                                      </p:tavLst>
                                    </p:anim>
                                    <p:anim calcmode="lin" valueType="num">
                                      <p:cBhvr>
                                        <p:cTn id="50" dur="1000" fill="hold"/>
                                        <p:tgtEl>
                                          <p:spTgt spid="6">
                                            <p:graphicEl>
                                              <a:dgm id="{18B8A90D-CBEF-4751-A9C1-837347399BED}"/>
                                            </p:graphic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
                                            <p:graphicEl>
                                              <a:dgm id="{6715D33F-E69C-474A-BA52-22FA25F13B68}"/>
                                            </p:graphicEl>
                                          </p:spTgt>
                                        </p:tgtEl>
                                        <p:attrNameLst>
                                          <p:attrName>style.visibility</p:attrName>
                                        </p:attrNameLst>
                                      </p:cBhvr>
                                      <p:to>
                                        <p:strVal val="visible"/>
                                      </p:to>
                                    </p:set>
                                    <p:animEffect transition="in" filter="fade">
                                      <p:cBhvr>
                                        <p:cTn id="53" dur="1000"/>
                                        <p:tgtEl>
                                          <p:spTgt spid="6">
                                            <p:graphicEl>
                                              <a:dgm id="{6715D33F-E69C-474A-BA52-22FA25F13B68}"/>
                                            </p:graphicEl>
                                          </p:spTgt>
                                        </p:tgtEl>
                                      </p:cBhvr>
                                    </p:animEffect>
                                    <p:anim calcmode="lin" valueType="num">
                                      <p:cBhvr>
                                        <p:cTn id="54" dur="1000" fill="hold"/>
                                        <p:tgtEl>
                                          <p:spTgt spid="6">
                                            <p:graphicEl>
                                              <a:dgm id="{6715D33F-E69C-474A-BA52-22FA25F13B68}"/>
                                            </p:graphicEl>
                                          </p:spTgt>
                                        </p:tgtEl>
                                        <p:attrNameLst>
                                          <p:attrName>ppt_x</p:attrName>
                                        </p:attrNameLst>
                                      </p:cBhvr>
                                      <p:tavLst>
                                        <p:tav tm="0">
                                          <p:val>
                                            <p:strVal val="#ppt_x"/>
                                          </p:val>
                                        </p:tav>
                                        <p:tav tm="100000">
                                          <p:val>
                                            <p:strVal val="#ppt_x"/>
                                          </p:val>
                                        </p:tav>
                                      </p:tavLst>
                                    </p:anim>
                                    <p:anim calcmode="lin" valueType="num">
                                      <p:cBhvr>
                                        <p:cTn id="55" dur="1000" fill="hold"/>
                                        <p:tgtEl>
                                          <p:spTgt spid="6">
                                            <p:graphicEl>
                                              <a:dgm id="{6715D33F-E69C-474A-BA52-22FA25F13B68}"/>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6">
                                            <p:graphicEl>
                                              <a:dgm id="{42C45B3D-4A7E-423D-A948-AB9180011A81}"/>
                                            </p:graphicEl>
                                          </p:spTgt>
                                        </p:tgtEl>
                                        <p:attrNameLst>
                                          <p:attrName>style.visibility</p:attrName>
                                        </p:attrNameLst>
                                      </p:cBhvr>
                                      <p:to>
                                        <p:strVal val="visible"/>
                                      </p:to>
                                    </p:set>
                                    <p:animEffect transition="in" filter="fade">
                                      <p:cBhvr>
                                        <p:cTn id="60" dur="1000"/>
                                        <p:tgtEl>
                                          <p:spTgt spid="6">
                                            <p:graphicEl>
                                              <a:dgm id="{42C45B3D-4A7E-423D-A948-AB9180011A81}"/>
                                            </p:graphicEl>
                                          </p:spTgt>
                                        </p:tgtEl>
                                      </p:cBhvr>
                                    </p:animEffect>
                                    <p:anim calcmode="lin" valueType="num">
                                      <p:cBhvr>
                                        <p:cTn id="61" dur="1000" fill="hold"/>
                                        <p:tgtEl>
                                          <p:spTgt spid="6">
                                            <p:graphicEl>
                                              <a:dgm id="{42C45B3D-4A7E-423D-A948-AB9180011A81}"/>
                                            </p:graphicEl>
                                          </p:spTgt>
                                        </p:tgtEl>
                                        <p:attrNameLst>
                                          <p:attrName>ppt_x</p:attrName>
                                        </p:attrNameLst>
                                      </p:cBhvr>
                                      <p:tavLst>
                                        <p:tav tm="0">
                                          <p:val>
                                            <p:strVal val="#ppt_x"/>
                                          </p:val>
                                        </p:tav>
                                        <p:tav tm="100000">
                                          <p:val>
                                            <p:strVal val="#ppt_x"/>
                                          </p:val>
                                        </p:tav>
                                      </p:tavLst>
                                    </p:anim>
                                    <p:anim calcmode="lin" valueType="num">
                                      <p:cBhvr>
                                        <p:cTn id="62" dur="1000" fill="hold"/>
                                        <p:tgtEl>
                                          <p:spTgt spid="6">
                                            <p:graphicEl>
                                              <a:dgm id="{42C45B3D-4A7E-423D-A948-AB9180011A81}"/>
                                            </p:graphic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6">
                                            <p:graphicEl>
                                              <a:dgm id="{BF6FC7B5-2ABF-4D2A-82AC-DF3E412A8A6D}"/>
                                            </p:graphicEl>
                                          </p:spTgt>
                                        </p:tgtEl>
                                        <p:attrNameLst>
                                          <p:attrName>style.visibility</p:attrName>
                                        </p:attrNameLst>
                                      </p:cBhvr>
                                      <p:to>
                                        <p:strVal val="visible"/>
                                      </p:to>
                                    </p:set>
                                    <p:animEffect transition="in" filter="fade">
                                      <p:cBhvr>
                                        <p:cTn id="65" dur="1000"/>
                                        <p:tgtEl>
                                          <p:spTgt spid="6">
                                            <p:graphicEl>
                                              <a:dgm id="{BF6FC7B5-2ABF-4D2A-82AC-DF3E412A8A6D}"/>
                                            </p:graphicEl>
                                          </p:spTgt>
                                        </p:tgtEl>
                                      </p:cBhvr>
                                    </p:animEffect>
                                    <p:anim calcmode="lin" valueType="num">
                                      <p:cBhvr>
                                        <p:cTn id="66" dur="1000" fill="hold"/>
                                        <p:tgtEl>
                                          <p:spTgt spid="6">
                                            <p:graphicEl>
                                              <a:dgm id="{BF6FC7B5-2ABF-4D2A-82AC-DF3E412A8A6D}"/>
                                            </p:graphicEl>
                                          </p:spTgt>
                                        </p:tgtEl>
                                        <p:attrNameLst>
                                          <p:attrName>ppt_x</p:attrName>
                                        </p:attrNameLst>
                                      </p:cBhvr>
                                      <p:tavLst>
                                        <p:tav tm="0">
                                          <p:val>
                                            <p:strVal val="#ppt_x"/>
                                          </p:val>
                                        </p:tav>
                                        <p:tav tm="100000">
                                          <p:val>
                                            <p:strVal val="#ppt_x"/>
                                          </p:val>
                                        </p:tav>
                                      </p:tavLst>
                                    </p:anim>
                                    <p:anim calcmode="lin" valueType="num">
                                      <p:cBhvr>
                                        <p:cTn id="67" dur="1000" fill="hold"/>
                                        <p:tgtEl>
                                          <p:spTgt spid="6">
                                            <p:graphicEl>
                                              <a:dgm id="{BF6FC7B5-2ABF-4D2A-82AC-DF3E412A8A6D}"/>
                                            </p:graphic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6">
                                            <p:graphicEl>
                                              <a:dgm id="{05905BF0-3871-4C3C-A4C2-217EC0E44CC6}"/>
                                            </p:graphicEl>
                                          </p:spTgt>
                                        </p:tgtEl>
                                        <p:attrNameLst>
                                          <p:attrName>style.visibility</p:attrName>
                                        </p:attrNameLst>
                                      </p:cBhvr>
                                      <p:to>
                                        <p:strVal val="visible"/>
                                      </p:to>
                                    </p:set>
                                    <p:animEffect transition="in" filter="fade">
                                      <p:cBhvr>
                                        <p:cTn id="72" dur="1000"/>
                                        <p:tgtEl>
                                          <p:spTgt spid="6">
                                            <p:graphicEl>
                                              <a:dgm id="{05905BF0-3871-4C3C-A4C2-217EC0E44CC6}"/>
                                            </p:graphicEl>
                                          </p:spTgt>
                                        </p:tgtEl>
                                      </p:cBhvr>
                                    </p:animEffect>
                                    <p:anim calcmode="lin" valueType="num">
                                      <p:cBhvr>
                                        <p:cTn id="73" dur="1000" fill="hold"/>
                                        <p:tgtEl>
                                          <p:spTgt spid="6">
                                            <p:graphicEl>
                                              <a:dgm id="{05905BF0-3871-4C3C-A4C2-217EC0E44CC6}"/>
                                            </p:graphicEl>
                                          </p:spTgt>
                                        </p:tgtEl>
                                        <p:attrNameLst>
                                          <p:attrName>ppt_x</p:attrName>
                                        </p:attrNameLst>
                                      </p:cBhvr>
                                      <p:tavLst>
                                        <p:tav tm="0">
                                          <p:val>
                                            <p:strVal val="#ppt_x"/>
                                          </p:val>
                                        </p:tav>
                                        <p:tav tm="100000">
                                          <p:val>
                                            <p:strVal val="#ppt_x"/>
                                          </p:val>
                                        </p:tav>
                                      </p:tavLst>
                                    </p:anim>
                                    <p:anim calcmode="lin" valueType="num">
                                      <p:cBhvr>
                                        <p:cTn id="74" dur="1000" fill="hold"/>
                                        <p:tgtEl>
                                          <p:spTgt spid="6">
                                            <p:graphicEl>
                                              <a:dgm id="{05905BF0-3871-4C3C-A4C2-217EC0E44CC6}"/>
                                            </p:graphicEl>
                                          </p:spTgt>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6">
                                            <p:graphicEl>
                                              <a:dgm id="{E4BB43E2-CAF3-4FED-AFF4-13C178FB9A55}"/>
                                            </p:graphicEl>
                                          </p:spTgt>
                                        </p:tgtEl>
                                        <p:attrNameLst>
                                          <p:attrName>style.visibility</p:attrName>
                                        </p:attrNameLst>
                                      </p:cBhvr>
                                      <p:to>
                                        <p:strVal val="visible"/>
                                      </p:to>
                                    </p:set>
                                    <p:animEffect transition="in" filter="fade">
                                      <p:cBhvr>
                                        <p:cTn id="77" dur="1000"/>
                                        <p:tgtEl>
                                          <p:spTgt spid="6">
                                            <p:graphicEl>
                                              <a:dgm id="{E4BB43E2-CAF3-4FED-AFF4-13C178FB9A55}"/>
                                            </p:graphicEl>
                                          </p:spTgt>
                                        </p:tgtEl>
                                      </p:cBhvr>
                                    </p:animEffect>
                                    <p:anim calcmode="lin" valueType="num">
                                      <p:cBhvr>
                                        <p:cTn id="78" dur="1000" fill="hold"/>
                                        <p:tgtEl>
                                          <p:spTgt spid="6">
                                            <p:graphicEl>
                                              <a:dgm id="{E4BB43E2-CAF3-4FED-AFF4-13C178FB9A55}"/>
                                            </p:graphicEl>
                                          </p:spTgt>
                                        </p:tgtEl>
                                        <p:attrNameLst>
                                          <p:attrName>ppt_x</p:attrName>
                                        </p:attrNameLst>
                                      </p:cBhvr>
                                      <p:tavLst>
                                        <p:tav tm="0">
                                          <p:val>
                                            <p:strVal val="#ppt_x"/>
                                          </p:val>
                                        </p:tav>
                                        <p:tav tm="100000">
                                          <p:val>
                                            <p:strVal val="#ppt_x"/>
                                          </p:val>
                                        </p:tav>
                                      </p:tavLst>
                                    </p:anim>
                                    <p:anim calcmode="lin" valueType="num">
                                      <p:cBhvr>
                                        <p:cTn id="79" dur="1000" fill="hold"/>
                                        <p:tgtEl>
                                          <p:spTgt spid="6">
                                            <p:graphicEl>
                                              <a:dgm id="{E4BB43E2-CAF3-4FED-AFF4-13C178FB9A55}"/>
                                            </p:graphic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6">
                                            <p:graphicEl>
                                              <a:dgm id="{F0972E03-710F-483E-B6CD-B6D09077C365}"/>
                                            </p:graphicEl>
                                          </p:spTgt>
                                        </p:tgtEl>
                                        <p:attrNameLst>
                                          <p:attrName>style.visibility</p:attrName>
                                        </p:attrNameLst>
                                      </p:cBhvr>
                                      <p:to>
                                        <p:strVal val="visible"/>
                                      </p:to>
                                    </p:set>
                                    <p:animEffect transition="in" filter="fade">
                                      <p:cBhvr>
                                        <p:cTn id="84" dur="1000"/>
                                        <p:tgtEl>
                                          <p:spTgt spid="6">
                                            <p:graphicEl>
                                              <a:dgm id="{F0972E03-710F-483E-B6CD-B6D09077C365}"/>
                                            </p:graphicEl>
                                          </p:spTgt>
                                        </p:tgtEl>
                                      </p:cBhvr>
                                    </p:animEffect>
                                    <p:anim calcmode="lin" valueType="num">
                                      <p:cBhvr>
                                        <p:cTn id="85" dur="1000" fill="hold"/>
                                        <p:tgtEl>
                                          <p:spTgt spid="6">
                                            <p:graphicEl>
                                              <a:dgm id="{F0972E03-710F-483E-B6CD-B6D09077C365}"/>
                                            </p:graphicEl>
                                          </p:spTgt>
                                        </p:tgtEl>
                                        <p:attrNameLst>
                                          <p:attrName>ppt_x</p:attrName>
                                        </p:attrNameLst>
                                      </p:cBhvr>
                                      <p:tavLst>
                                        <p:tav tm="0">
                                          <p:val>
                                            <p:strVal val="#ppt_x"/>
                                          </p:val>
                                        </p:tav>
                                        <p:tav tm="100000">
                                          <p:val>
                                            <p:strVal val="#ppt_x"/>
                                          </p:val>
                                        </p:tav>
                                      </p:tavLst>
                                    </p:anim>
                                    <p:anim calcmode="lin" valueType="num">
                                      <p:cBhvr>
                                        <p:cTn id="86" dur="1000" fill="hold"/>
                                        <p:tgtEl>
                                          <p:spTgt spid="6">
                                            <p:graphicEl>
                                              <a:dgm id="{F0972E03-710F-483E-B6CD-B6D09077C365}"/>
                                            </p:graphicEl>
                                          </p:spTgt>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
                                            <p:graphicEl>
                                              <a:dgm id="{F5679BF4-F167-40D2-9490-36D61180DAE8}"/>
                                            </p:graphicEl>
                                          </p:spTgt>
                                        </p:tgtEl>
                                        <p:attrNameLst>
                                          <p:attrName>style.visibility</p:attrName>
                                        </p:attrNameLst>
                                      </p:cBhvr>
                                      <p:to>
                                        <p:strVal val="visible"/>
                                      </p:to>
                                    </p:set>
                                    <p:animEffect transition="in" filter="fade">
                                      <p:cBhvr>
                                        <p:cTn id="89" dur="1000"/>
                                        <p:tgtEl>
                                          <p:spTgt spid="6">
                                            <p:graphicEl>
                                              <a:dgm id="{F5679BF4-F167-40D2-9490-36D61180DAE8}"/>
                                            </p:graphicEl>
                                          </p:spTgt>
                                        </p:tgtEl>
                                      </p:cBhvr>
                                    </p:animEffect>
                                    <p:anim calcmode="lin" valueType="num">
                                      <p:cBhvr>
                                        <p:cTn id="90" dur="1000" fill="hold"/>
                                        <p:tgtEl>
                                          <p:spTgt spid="6">
                                            <p:graphicEl>
                                              <a:dgm id="{F5679BF4-F167-40D2-9490-36D61180DAE8}"/>
                                            </p:graphicEl>
                                          </p:spTgt>
                                        </p:tgtEl>
                                        <p:attrNameLst>
                                          <p:attrName>ppt_x</p:attrName>
                                        </p:attrNameLst>
                                      </p:cBhvr>
                                      <p:tavLst>
                                        <p:tav tm="0">
                                          <p:val>
                                            <p:strVal val="#ppt_x"/>
                                          </p:val>
                                        </p:tav>
                                        <p:tav tm="100000">
                                          <p:val>
                                            <p:strVal val="#ppt_x"/>
                                          </p:val>
                                        </p:tav>
                                      </p:tavLst>
                                    </p:anim>
                                    <p:anim calcmode="lin" valueType="num">
                                      <p:cBhvr>
                                        <p:cTn id="91" dur="1000" fill="hold"/>
                                        <p:tgtEl>
                                          <p:spTgt spid="6">
                                            <p:graphicEl>
                                              <a:dgm id="{F5679BF4-F167-40D2-9490-36D61180DAE8}"/>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6"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AE9AFDEE-1CF2-4DB7-A97C-C8E105553BDE}"/>
              </a:ext>
            </a:extLst>
          </p:cNvPr>
          <p:cNvSpPr txBox="1">
            <a:spLocks noChangeArrowheads="1"/>
          </p:cNvSpPr>
          <p:nvPr/>
        </p:nvSpPr>
        <p:spPr>
          <a:xfrm>
            <a:off x="684213" y="134938"/>
            <a:ext cx="8069262" cy="557212"/>
          </a:xfrm>
        </p:spPr>
        <p:txBody>
          <a:bodyPr lIns="90360" tIns="44280" rIns="90360" bIns="44280" anchor="b">
            <a:spAutoFit/>
          </a:bodyPr>
          <a:lstStyle/>
          <a:p>
            <a:pPr algn="ct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ea typeface="+mj-ea"/>
                <a:cs typeface="+mj-cs"/>
              </a:rPr>
              <a:t>Why Change ? </a:t>
            </a:r>
          </a:p>
        </p:txBody>
      </p:sp>
      <p:graphicFrame>
        <p:nvGraphicFramePr>
          <p:cNvPr id="5" name="Content Placeholder 1">
            <a:extLst>
              <a:ext uri="{FF2B5EF4-FFF2-40B4-BE49-F238E27FC236}">
                <a16:creationId xmlns:a16="http://schemas.microsoft.com/office/drawing/2014/main" id="{8107397E-FD5B-4D13-9C0C-B09E6CA8E6ED}"/>
              </a:ext>
            </a:extLst>
          </p:cNvPr>
          <p:cNvGraphicFramePr>
            <a:graphicFrameLocks/>
          </p:cNvGraphicFramePr>
          <p:nvPr/>
        </p:nvGraphicFramePr>
        <p:xfrm>
          <a:off x="467544" y="1196752"/>
          <a:ext cx="8334375"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3B7715D3-B00D-444F-81FF-390576C51AA5}"/>
                                            </p:graphicEl>
                                          </p:spTgt>
                                        </p:tgtEl>
                                        <p:attrNameLst>
                                          <p:attrName>style.visibility</p:attrName>
                                        </p:attrNameLst>
                                      </p:cBhvr>
                                      <p:to>
                                        <p:strVal val="visible"/>
                                      </p:to>
                                    </p:set>
                                    <p:animEffect transition="in" filter="fade">
                                      <p:cBhvr>
                                        <p:cTn id="7" dur="1000"/>
                                        <p:tgtEl>
                                          <p:spTgt spid="5">
                                            <p:graphicEl>
                                              <a:dgm id="{3B7715D3-B00D-444F-81FF-390576C51AA5}"/>
                                            </p:graphicEl>
                                          </p:spTgt>
                                        </p:tgtEl>
                                      </p:cBhvr>
                                    </p:animEffect>
                                    <p:anim calcmode="lin" valueType="num">
                                      <p:cBhvr>
                                        <p:cTn id="8" dur="1000" fill="hold"/>
                                        <p:tgtEl>
                                          <p:spTgt spid="5">
                                            <p:graphicEl>
                                              <a:dgm id="{3B7715D3-B00D-444F-81FF-390576C51AA5}"/>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3B7715D3-B00D-444F-81FF-390576C51AA5}"/>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graphicEl>
                                              <a:dgm id="{31152575-C7AB-48E8-8956-0266893159A4}"/>
                                            </p:graphicEl>
                                          </p:spTgt>
                                        </p:tgtEl>
                                        <p:attrNameLst>
                                          <p:attrName>style.visibility</p:attrName>
                                        </p:attrNameLst>
                                      </p:cBhvr>
                                      <p:to>
                                        <p:strVal val="visible"/>
                                      </p:to>
                                    </p:set>
                                    <p:animEffect transition="in" filter="fade">
                                      <p:cBhvr>
                                        <p:cTn id="12" dur="1000"/>
                                        <p:tgtEl>
                                          <p:spTgt spid="5">
                                            <p:graphicEl>
                                              <a:dgm id="{31152575-C7AB-48E8-8956-0266893159A4}"/>
                                            </p:graphicEl>
                                          </p:spTgt>
                                        </p:tgtEl>
                                      </p:cBhvr>
                                    </p:animEffect>
                                    <p:anim calcmode="lin" valueType="num">
                                      <p:cBhvr>
                                        <p:cTn id="13" dur="1000" fill="hold"/>
                                        <p:tgtEl>
                                          <p:spTgt spid="5">
                                            <p:graphicEl>
                                              <a:dgm id="{31152575-C7AB-48E8-8956-0266893159A4}"/>
                                            </p:graphicEl>
                                          </p:spTgt>
                                        </p:tgtEl>
                                        <p:attrNameLst>
                                          <p:attrName>ppt_x</p:attrName>
                                        </p:attrNameLst>
                                      </p:cBhvr>
                                      <p:tavLst>
                                        <p:tav tm="0">
                                          <p:val>
                                            <p:strVal val="#ppt_x"/>
                                          </p:val>
                                        </p:tav>
                                        <p:tav tm="100000">
                                          <p:val>
                                            <p:strVal val="#ppt_x"/>
                                          </p:val>
                                        </p:tav>
                                      </p:tavLst>
                                    </p:anim>
                                    <p:anim calcmode="lin" valueType="num">
                                      <p:cBhvr>
                                        <p:cTn id="14" dur="1000" fill="hold"/>
                                        <p:tgtEl>
                                          <p:spTgt spid="5">
                                            <p:graphicEl>
                                              <a:dgm id="{31152575-C7AB-48E8-8956-0266893159A4}"/>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graphicEl>
                                              <a:dgm id="{7ED8C21D-48B6-40CC-9978-64A3916C96DC}"/>
                                            </p:graphicEl>
                                          </p:spTgt>
                                        </p:tgtEl>
                                        <p:attrNameLst>
                                          <p:attrName>style.visibility</p:attrName>
                                        </p:attrNameLst>
                                      </p:cBhvr>
                                      <p:to>
                                        <p:strVal val="visible"/>
                                      </p:to>
                                    </p:set>
                                    <p:animEffect transition="in" filter="fade">
                                      <p:cBhvr>
                                        <p:cTn id="19" dur="1000"/>
                                        <p:tgtEl>
                                          <p:spTgt spid="5">
                                            <p:graphicEl>
                                              <a:dgm id="{7ED8C21D-48B6-40CC-9978-64A3916C96DC}"/>
                                            </p:graphicEl>
                                          </p:spTgt>
                                        </p:tgtEl>
                                      </p:cBhvr>
                                    </p:animEffect>
                                    <p:anim calcmode="lin" valueType="num">
                                      <p:cBhvr>
                                        <p:cTn id="20" dur="1000" fill="hold"/>
                                        <p:tgtEl>
                                          <p:spTgt spid="5">
                                            <p:graphicEl>
                                              <a:dgm id="{7ED8C21D-48B6-40CC-9978-64A3916C96DC}"/>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7ED8C21D-48B6-40CC-9978-64A3916C96DC}"/>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graphicEl>
                                              <a:dgm id="{0507724A-C78C-4157-AFA3-E18CEFF5A5BD}"/>
                                            </p:graphicEl>
                                          </p:spTgt>
                                        </p:tgtEl>
                                        <p:attrNameLst>
                                          <p:attrName>style.visibility</p:attrName>
                                        </p:attrNameLst>
                                      </p:cBhvr>
                                      <p:to>
                                        <p:strVal val="visible"/>
                                      </p:to>
                                    </p:set>
                                    <p:animEffect transition="in" filter="fade">
                                      <p:cBhvr>
                                        <p:cTn id="24" dur="1000"/>
                                        <p:tgtEl>
                                          <p:spTgt spid="5">
                                            <p:graphicEl>
                                              <a:dgm id="{0507724A-C78C-4157-AFA3-E18CEFF5A5BD}"/>
                                            </p:graphicEl>
                                          </p:spTgt>
                                        </p:tgtEl>
                                      </p:cBhvr>
                                    </p:animEffect>
                                    <p:anim calcmode="lin" valueType="num">
                                      <p:cBhvr>
                                        <p:cTn id="25" dur="1000" fill="hold"/>
                                        <p:tgtEl>
                                          <p:spTgt spid="5">
                                            <p:graphicEl>
                                              <a:dgm id="{0507724A-C78C-4157-AFA3-E18CEFF5A5BD}"/>
                                            </p:graphicEl>
                                          </p:spTgt>
                                        </p:tgtEl>
                                        <p:attrNameLst>
                                          <p:attrName>ppt_x</p:attrName>
                                        </p:attrNameLst>
                                      </p:cBhvr>
                                      <p:tavLst>
                                        <p:tav tm="0">
                                          <p:val>
                                            <p:strVal val="#ppt_x"/>
                                          </p:val>
                                        </p:tav>
                                        <p:tav tm="100000">
                                          <p:val>
                                            <p:strVal val="#ppt_x"/>
                                          </p:val>
                                        </p:tav>
                                      </p:tavLst>
                                    </p:anim>
                                    <p:anim calcmode="lin" valueType="num">
                                      <p:cBhvr>
                                        <p:cTn id="26" dur="1000" fill="hold"/>
                                        <p:tgtEl>
                                          <p:spTgt spid="5">
                                            <p:graphicEl>
                                              <a:dgm id="{0507724A-C78C-4157-AFA3-E18CEFF5A5BD}"/>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graphicEl>
                                              <a:dgm id="{1660D8E9-C580-49C3-9EFB-3DF674B06517}"/>
                                            </p:graphicEl>
                                          </p:spTgt>
                                        </p:tgtEl>
                                        <p:attrNameLst>
                                          <p:attrName>style.visibility</p:attrName>
                                        </p:attrNameLst>
                                      </p:cBhvr>
                                      <p:to>
                                        <p:strVal val="visible"/>
                                      </p:to>
                                    </p:set>
                                    <p:animEffect transition="in" filter="fade">
                                      <p:cBhvr>
                                        <p:cTn id="31" dur="1000"/>
                                        <p:tgtEl>
                                          <p:spTgt spid="5">
                                            <p:graphicEl>
                                              <a:dgm id="{1660D8E9-C580-49C3-9EFB-3DF674B06517}"/>
                                            </p:graphicEl>
                                          </p:spTgt>
                                        </p:tgtEl>
                                      </p:cBhvr>
                                    </p:animEffect>
                                    <p:anim calcmode="lin" valueType="num">
                                      <p:cBhvr>
                                        <p:cTn id="32" dur="1000" fill="hold"/>
                                        <p:tgtEl>
                                          <p:spTgt spid="5">
                                            <p:graphicEl>
                                              <a:dgm id="{1660D8E9-C580-49C3-9EFB-3DF674B06517}"/>
                                            </p:graphicEl>
                                          </p:spTgt>
                                        </p:tgtEl>
                                        <p:attrNameLst>
                                          <p:attrName>ppt_x</p:attrName>
                                        </p:attrNameLst>
                                      </p:cBhvr>
                                      <p:tavLst>
                                        <p:tav tm="0">
                                          <p:val>
                                            <p:strVal val="#ppt_x"/>
                                          </p:val>
                                        </p:tav>
                                        <p:tav tm="100000">
                                          <p:val>
                                            <p:strVal val="#ppt_x"/>
                                          </p:val>
                                        </p:tav>
                                      </p:tavLst>
                                    </p:anim>
                                    <p:anim calcmode="lin" valueType="num">
                                      <p:cBhvr>
                                        <p:cTn id="33" dur="1000" fill="hold"/>
                                        <p:tgtEl>
                                          <p:spTgt spid="5">
                                            <p:graphicEl>
                                              <a:dgm id="{1660D8E9-C580-49C3-9EFB-3DF674B06517}"/>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
                                            <p:graphicEl>
                                              <a:dgm id="{45B8877C-FA4F-4D03-B268-4EF87B6A51A4}"/>
                                            </p:graphicEl>
                                          </p:spTgt>
                                        </p:tgtEl>
                                        <p:attrNameLst>
                                          <p:attrName>style.visibility</p:attrName>
                                        </p:attrNameLst>
                                      </p:cBhvr>
                                      <p:to>
                                        <p:strVal val="visible"/>
                                      </p:to>
                                    </p:set>
                                    <p:animEffect transition="in" filter="fade">
                                      <p:cBhvr>
                                        <p:cTn id="36" dur="1000"/>
                                        <p:tgtEl>
                                          <p:spTgt spid="5">
                                            <p:graphicEl>
                                              <a:dgm id="{45B8877C-FA4F-4D03-B268-4EF87B6A51A4}"/>
                                            </p:graphicEl>
                                          </p:spTgt>
                                        </p:tgtEl>
                                      </p:cBhvr>
                                    </p:animEffect>
                                    <p:anim calcmode="lin" valueType="num">
                                      <p:cBhvr>
                                        <p:cTn id="37" dur="1000" fill="hold"/>
                                        <p:tgtEl>
                                          <p:spTgt spid="5">
                                            <p:graphicEl>
                                              <a:dgm id="{45B8877C-FA4F-4D03-B268-4EF87B6A51A4}"/>
                                            </p:graphicEl>
                                          </p:spTgt>
                                        </p:tgtEl>
                                        <p:attrNameLst>
                                          <p:attrName>ppt_x</p:attrName>
                                        </p:attrNameLst>
                                      </p:cBhvr>
                                      <p:tavLst>
                                        <p:tav tm="0">
                                          <p:val>
                                            <p:strVal val="#ppt_x"/>
                                          </p:val>
                                        </p:tav>
                                        <p:tav tm="100000">
                                          <p:val>
                                            <p:strVal val="#ppt_x"/>
                                          </p:val>
                                        </p:tav>
                                      </p:tavLst>
                                    </p:anim>
                                    <p:anim calcmode="lin" valueType="num">
                                      <p:cBhvr>
                                        <p:cTn id="38" dur="1000" fill="hold"/>
                                        <p:tgtEl>
                                          <p:spTgt spid="5">
                                            <p:graphicEl>
                                              <a:dgm id="{45B8877C-FA4F-4D03-B268-4EF87B6A51A4}"/>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
                                            <p:graphicEl>
                                              <a:dgm id="{C3F07A06-2D09-4A52-B0B7-3C6434711FA8}"/>
                                            </p:graphicEl>
                                          </p:spTgt>
                                        </p:tgtEl>
                                        <p:attrNameLst>
                                          <p:attrName>style.visibility</p:attrName>
                                        </p:attrNameLst>
                                      </p:cBhvr>
                                      <p:to>
                                        <p:strVal val="visible"/>
                                      </p:to>
                                    </p:set>
                                    <p:animEffect transition="in" filter="fade">
                                      <p:cBhvr>
                                        <p:cTn id="43" dur="1000"/>
                                        <p:tgtEl>
                                          <p:spTgt spid="5">
                                            <p:graphicEl>
                                              <a:dgm id="{C3F07A06-2D09-4A52-B0B7-3C6434711FA8}"/>
                                            </p:graphicEl>
                                          </p:spTgt>
                                        </p:tgtEl>
                                      </p:cBhvr>
                                    </p:animEffect>
                                    <p:anim calcmode="lin" valueType="num">
                                      <p:cBhvr>
                                        <p:cTn id="44" dur="1000" fill="hold"/>
                                        <p:tgtEl>
                                          <p:spTgt spid="5">
                                            <p:graphicEl>
                                              <a:dgm id="{C3F07A06-2D09-4A52-B0B7-3C6434711FA8}"/>
                                            </p:graphicEl>
                                          </p:spTgt>
                                        </p:tgtEl>
                                        <p:attrNameLst>
                                          <p:attrName>ppt_x</p:attrName>
                                        </p:attrNameLst>
                                      </p:cBhvr>
                                      <p:tavLst>
                                        <p:tav tm="0">
                                          <p:val>
                                            <p:strVal val="#ppt_x"/>
                                          </p:val>
                                        </p:tav>
                                        <p:tav tm="100000">
                                          <p:val>
                                            <p:strVal val="#ppt_x"/>
                                          </p:val>
                                        </p:tav>
                                      </p:tavLst>
                                    </p:anim>
                                    <p:anim calcmode="lin" valueType="num">
                                      <p:cBhvr>
                                        <p:cTn id="45" dur="1000" fill="hold"/>
                                        <p:tgtEl>
                                          <p:spTgt spid="5">
                                            <p:graphicEl>
                                              <a:dgm id="{C3F07A06-2D09-4A52-B0B7-3C6434711FA8}"/>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
                                            <p:graphicEl>
                                              <a:dgm id="{06F58F48-A470-459B-A3BA-0AA85DECC19B}"/>
                                            </p:graphicEl>
                                          </p:spTgt>
                                        </p:tgtEl>
                                        <p:attrNameLst>
                                          <p:attrName>style.visibility</p:attrName>
                                        </p:attrNameLst>
                                      </p:cBhvr>
                                      <p:to>
                                        <p:strVal val="visible"/>
                                      </p:to>
                                    </p:set>
                                    <p:animEffect transition="in" filter="fade">
                                      <p:cBhvr>
                                        <p:cTn id="48" dur="1000"/>
                                        <p:tgtEl>
                                          <p:spTgt spid="5">
                                            <p:graphicEl>
                                              <a:dgm id="{06F58F48-A470-459B-A3BA-0AA85DECC19B}"/>
                                            </p:graphicEl>
                                          </p:spTgt>
                                        </p:tgtEl>
                                      </p:cBhvr>
                                    </p:animEffect>
                                    <p:anim calcmode="lin" valueType="num">
                                      <p:cBhvr>
                                        <p:cTn id="49" dur="1000" fill="hold"/>
                                        <p:tgtEl>
                                          <p:spTgt spid="5">
                                            <p:graphicEl>
                                              <a:dgm id="{06F58F48-A470-459B-A3BA-0AA85DECC19B}"/>
                                            </p:graphicEl>
                                          </p:spTgt>
                                        </p:tgtEl>
                                        <p:attrNameLst>
                                          <p:attrName>ppt_x</p:attrName>
                                        </p:attrNameLst>
                                      </p:cBhvr>
                                      <p:tavLst>
                                        <p:tav tm="0">
                                          <p:val>
                                            <p:strVal val="#ppt_x"/>
                                          </p:val>
                                        </p:tav>
                                        <p:tav tm="100000">
                                          <p:val>
                                            <p:strVal val="#ppt_x"/>
                                          </p:val>
                                        </p:tav>
                                      </p:tavLst>
                                    </p:anim>
                                    <p:anim calcmode="lin" valueType="num">
                                      <p:cBhvr>
                                        <p:cTn id="50" dur="1000" fill="hold"/>
                                        <p:tgtEl>
                                          <p:spTgt spid="5">
                                            <p:graphicEl>
                                              <a:dgm id="{06F58F48-A470-459B-A3BA-0AA85DECC19B}"/>
                                            </p:graphic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5">
                                            <p:graphicEl>
                                              <a:dgm id="{48B761AA-2D76-4322-97DA-BA0B38DB2E56}"/>
                                            </p:graphicEl>
                                          </p:spTgt>
                                        </p:tgtEl>
                                        <p:attrNameLst>
                                          <p:attrName>style.visibility</p:attrName>
                                        </p:attrNameLst>
                                      </p:cBhvr>
                                      <p:to>
                                        <p:strVal val="visible"/>
                                      </p:to>
                                    </p:set>
                                    <p:animEffect transition="in" filter="fade">
                                      <p:cBhvr>
                                        <p:cTn id="55" dur="1000"/>
                                        <p:tgtEl>
                                          <p:spTgt spid="5">
                                            <p:graphicEl>
                                              <a:dgm id="{48B761AA-2D76-4322-97DA-BA0B38DB2E56}"/>
                                            </p:graphicEl>
                                          </p:spTgt>
                                        </p:tgtEl>
                                      </p:cBhvr>
                                    </p:animEffect>
                                    <p:anim calcmode="lin" valueType="num">
                                      <p:cBhvr>
                                        <p:cTn id="56" dur="1000" fill="hold"/>
                                        <p:tgtEl>
                                          <p:spTgt spid="5">
                                            <p:graphicEl>
                                              <a:dgm id="{48B761AA-2D76-4322-97DA-BA0B38DB2E56}"/>
                                            </p:graphicEl>
                                          </p:spTgt>
                                        </p:tgtEl>
                                        <p:attrNameLst>
                                          <p:attrName>ppt_x</p:attrName>
                                        </p:attrNameLst>
                                      </p:cBhvr>
                                      <p:tavLst>
                                        <p:tav tm="0">
                                          <p:val>
                                            <p:strVal val="#ppt_x"/>
                                          </p:val>
                                        </p:tav>
                                        <p:tav tm="100000">
                                          <p:val>
                                            <p:strVal val="#ppt_x"/>
                                          </p:val>
                                        </p:tav>
                                      </p:tavLst>
                                    </p:anim>
                                    <p:anim calcmode="lin" valueType="num">
                                      <p:cBhvr>
                                        <p:cTn id="57" dur="1000" fill="hold"/>
                                        <p:tgtEl>
                                          <p:spTgt spid="5">
                                            <p:graphicEl>
                                              <a:dgm id="{48B761AA-2D76-4322-97DA-BA0B38DB2E56}"/>
                                            </p:graphic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
                                            <p:graphicEl>
                                              <a:dgm id="{8FBCB318-08C0-4F10-A48C-E3076D7B1D39}"/>
                                            </p:graphicEl>
                                          </p:spTgt>
                                        </p:tgtEl>
                                        <p:attrNameLst>
                                          <p:attrName>style.visibility</p:attrName>
                                        </p:attrNameLst>
                                      </p:cBhvr>
                                      <p:to>
                                        <p:strVal val="visible"/>
                                      </p:to>
                                    </p:set>
                                    <p:animEffect transition="in" filter="fade">
                                      <p:cBhvr>
                                        <p:cTn id="60" dur="1000"/>
                                        <p:tgtEl>
                                          <p:spTgt spid="5">
                                            <p:graphicEl>
                                              <a:dgm id="{8FBCB318-08C0-4F10-A48C-E3076D7B1D39}"/>
                                            </p:graphicEl>
                                          </p:spTgt>
                                        </p:tgtEl>
                                      </p:cBhvr>
                                    </p:animEffect>
                                    <p:anim calcmode="lin" valueType="num">
                                      <p:cBhvr>
                                        <p:cTn id="61" dur="1000" fill="hold"/>
                                        <p:tgtEl>
                                          <p:spTgt spid="5">
                                            <p:graphicEl>
                                              <a:dgm id="{8FBCB318-08C0-4F10-A48C-E3076D7B1D39}"/>
                                            </p:graphicEl>
                                          </p:spTgt>
                                        </p:tgtEl>
                                        <p:attrNameLst>
                                          <p:attrName>ppt_x</p:attrName>
                                        </p:attrNameLst>
                                      </p:cBhvr>
                                      <p:tavLst>
                                        <p:tav tm="0">
                                          <p:val>
                                            <p:strVal val="#ppt_x"/>
                                          </p:val>
                                        </p:tav>
                                        <p:tav tm="100000">
                                          <p:val>
                                            <p:strVal val="#ppt_x"/>
                                          </p:val>
                                        </p:tav>
                                      </p:tavLst>
                                    </p:anim>
                                    <p:anim calcmode="lin" valueType="num">
                                      <p:cBhvr>
                                        <p:cTn id="62" dur="1000" fill="hold"/>
                                        <p:tgtEl>
                                          <p:spTgt spid="5">
                                            <p:graphicEl>
                                              <a:dgm id="{8FBCB318-08C0-4F10-A48C-E3076D7B1D39}"/>
                                            </p:graphic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5">
                                            <p:graphicEl>
                                              <a:dgm id="{5907884E-293E-402C-A066-668F451997E4}"/>
                                            </p:graphicEl>
                                          </p:spTgt>
                                        </p:tgtEl>
                                        <p:attrNameLst>
                                          <p:attrName>style.visibility</p:attrName>
                                        </p:attrNameLst>
                                      </p:cBhvr>
                                      <p:to>
                                        <p:strVal val="visible"/>
                                      </p:to>
                                    </p:set>
                                    <p:animEffect transition="in" filter="fade">
                                      <p:cBhvr>
                                        <p:cTn id="67" dur="1000"/>
                                        <p:tgtEl>
                                          <p:spTgt spid="5">
                                            <p:graphicEl>
                                              <a:dgm id="{5907884E-293E-402C-A066-668F451997E4}"/>
                                            </p:graphicEl>
                                          </p:spTgt>
                                        </p:tgtEl>
                                      </p:cBhvr>
                                    </p:animEffect>
                                    <p:anim calcmode="lin" valueType="num">
                                      <p:cBhvr>
                                        <p:cTn id="68" dur="1000" fill="hold"/>
                                        <p:tgtEl>
                                          <p:spTgt spid="5">
                                            <p:graphicEl>
                                              <a:dgm id="{5907884E-293E-402C-A066-668F451997E4}"/>
                                            </p:graphicEl>
                                          </p:spTgt>
                                        </p:tgtEl>
                                        <p:attrNameLst>
                                          <p:attrName>ppt_x</p:attrName>
                                        </p:attrNameLst>
                                      </p:cBhvr>
                                      <p:tavLst>
                                        <p:tav tm="0">
                                          <p:val>
                                            <p:strVal val="#ppt_x"/>
                                          </p:val>
                                        </p:tav>
                                        <p:tav tm="100000">
                                          <p:val>
                                            <p:strVal val="#ppt_x"/>
                                          </p:val>
                                        </p:tav>
                                      </p:tavLst>
                                    </p:anim>
                                    <p:anim calcmode="lin" valueType="num">
                                      <p:cBhvr>
                                        <p:cTn id="69" dur="1000" fill="hold"/>
                                        <p:tgtEl>
                                          <p:spTgt spid="5">
                                            <p:graphicEl>
                                              <a:dgm id="{5907884E-293E-402C-A066-668F451997E4}"/>
                                            </p:graphic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5">
                                            <p:graphicEl>
                                              <a:dgm id="{C64362AB-98A7-4625-A16D-56EE4869AACD}"/>
                                            </p:graphicEl>
                                          </p:spTgt>
                                        </p:tgtEl>
                                        <p:attrNameLst>
                                          <p:attrName>style.visibility</p:attrName>
                                        </p:attrNameLst>
                                      </p:cBhvr>
                                      <p:to>
                                        <p:strVal val="visible"/>
                                      </p:to>
                                    </p:set>
                                    <p:animEffect transition="in" filter="fade">
                                      <p:cBhvr>
                                        <p:cTn id="72" dur="1000"/>
                                        <p:tgtEl>
                                          <p:spTgt spid="5">
                                            <p:graphicEl>
                                              <a:dgm id="{C64362AB-98A7-4625-A16D-56EE4869AACD}"/>
                                            </p:graphicEl>
                                          </p:spTgt>
                                        </p:tgtEl>
                                      </p:cBhvr>
                                    </p:animEffect>
                                    <p:anim calcmode="lin" valueType="num">
                                      <p:cBhvr>
                                        <p:cTn id="73" dur="1000" fill="hold"/>
                                        <p:tgtEl>
                                          <p:spTgt spid="5">
                                            <p:graphicEl>
                                              <a:dgm id="{C64362AB-98A7-4625-A16D-56EE4869AACD}"/>
                                            </p:graphicEl>
                                          </p:spTgt>
                                        </p:tgtEl>
                                        <p:attrNameLst>
                                          <p:attrName>ppt_x</p:attrName>
                                        </p:attrNameLst>
                                      </p:cBhvr>
                                      <p:tavLst>
                                        <p:tav tm="0">
                                          <p:val>
                                            <p:strVal val="#ppt_x"/>
                                          </p:val>
                                        </p:tav>
                                        <p:tav tm="100000">
                                          <p:val>
                                            <p:strVal val="#ppt_x"/>
                                          </p:val>
                                        </p:tav>
                                      </p:tavLst>
                                    </p:anim>
                                    <p:anim calcmode="lin" valueType="num">
                                      <p:cBhvr>
                                        <p:cTn id="74" dur="1000" fill="hold"/>
                                        <p:tgtEl>
                                          <p:spTgt spid="5">
                                            <p:graphicEl>
                                              <a:dgm id="{C64362AB-98A7-4625-A16D-56EE4869AACD}"/>
                                            </p:graphic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5">
                                            <p:graphicEl>
                                              <a:dgm id="{520D0F17-0599-4C0D-979E-C9475E067F16}"/>
                                            </p:graphicEl>
                                          </p:spTgt>
                                        </p:tgtEl>
                                        <p:attrNameLst>
                                          <p:attrName>style.visibility</p:attrName>
                                        </p:attrNameLst>
                                      </p:cBhvr>
                                      <p:to>
                                        <p:strVal val="visible"/>
                                      </p:to>
                                    </p:set>
                                    <p:animEffect transition="in" filter="fade">
                                      <p:cBhvr>
                                        <p:cTn id="79" dur="1000"/>
                                        <p:tgtEl>
                                          <p:spTgt spid="5">
                                            <p:graphicEl>
                                              <a:dgm id="{520D0F17-0599-4C0D-979E-C9475E067F16}"/>
                                            </p:graphicEl>
                                          </p:spTgt>
                                        </p:tgtEl>
                                      </p:cBhvr>
                                    </p:animEffect>
                                    <p:anim calcmode="lin" valueType="num">
                                      <p:cBhvr>
                                        <p:cTn id="80" dur="1000" fill="hold"/>
                                        <p:tgtEl>
                                          <p:spTgt spid="5">
                                            <p:graphicEl>
                                              <a:dgm id="{520D0F17-0599-4C0D-979E-C9475E067F16}"/>
                                            </p:graphicEl>
                                          </p:spTgt>
                                        </p:tgtEl>
                                        <p:attrNameLst>
                                          <p:attrName>ppt_x</p:attrName>
                                        </p:attrNameLst>
                                      </p:cBhvr>
                                      <p:tavLst>
                                        <p:tav tm="0">
                                          <p:val>
                                            <p:strVal val="#ppt_x"/>
                                          </p:val>
                                        </p:tav>
                                        <p:tav tm="100000">
                                          <p:val>
                                            <p:strVal val="#ppt_x"/>
                                          </p:val>
                                        </p:tav>
                                      </p:tavLst>
                                    </p:anim>
                                    <p:anim calcmode="lin" valueType="num">
                                      <p:cBhvr>
                                        <p:cTn id="81" dur="1000" fill="hold"/>
                                        <p:tgtEl>
                                          <p:spTgt spid="5">
                                            <p:graphicEl>
                                              <a:dgm id="{520D0F17-0599-4C0D-979E-C9475E067F16}"/>
                                            </p:graphicEl>
                                          </p:spTgt>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
                                            <p:graphicEl>
                                              <a:dgm id="{652A0B35-305C-42B9-9148-098DB4216151}"/>
                                            </p:graphicEl>
                                          </p:spTgt>
                                        </p:tgtEl>
                                        <p:attrNameLst>
                                          <p:attrName>style.visibility</p:attrName>
                                        </p:attrNameLst>
                                      </p:cBhvr>
                                      <p:to>
                                        <p:strVal val="visible"/>
                                      </p:to>
                                    </p:set>
                                    <p:animEffect transition="in" filter="fade">
                                      <p:cBhvr>
                                        <p:cTn id="84" dur="1000"/>
                                        <p:tgtEl>
                                          <p:spTgt spid="5">
                                            <p:graphicEl>
                                              <a:dgm id="{652A0B35-305C-42B9-9148-098DB4216151}"/>
                                            </p:graphicEl>
                                          </p:spTgt>
                                        </p:tgtEl>
                                      </p:cBhvr>
                                    </p:animEffect>
                                    <p:anim calcmode="lin" valueType="num">
                                      <p:cBhvr>
                                        <p:cTn id="85" dur="1000" fill="hold"/>
                                        <p:tgtEl>
                                          <p:spTgt spid="5">
                                            <p:graphicEl>
                                              <a:dgm id="{652A0B35-305C-42B9-9148-098DB4216151}"/>
                                            </p:graphicEl>
                                          </p:spTgt>
                                        </p:tgtEl>
                                        <p:attrNameLst>
                                          <p:attrName>ppt_x</p:attrName>
                                        </p:attrNameLst>
                                      </p:cBhvr>
                                      <p:tavLst>
                                        <p:tav tm="0">
                                          <p:val>
                                            <p:strVal val="#ppt_x"/>
                                          </p:val>
                                        </p:tav>
                                        <p:tav tm="100000">
                                          <p:val>
                                            <p:strVal val="#ppt_x"/>
                                          </p:val>
                                        </p:tav>
                                      </p:tavLst>
                                    </p:anim>
                                    <p:anim calcmode="lin" valueType="num">
                                      <p:cBhvr>
                                        <p:cTn id="86" dur="1000" fill="hold"/>
                                        <p:tgtEl>
                                          <p:spTgt spid="5">
                                            <p:graphicEl>
                                              <a:dgm id="{652A0B35-305C-42B9-9148-098DB4216151}"/>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330AB13C-7F68-49C9-ABA4-C8322681D214}"/>
              </a:ext>
            </a:extLst>
          </p:cNvPr>
          <p:cNvSpPr txBox="1">
            <a:spLocks noChangeArrowheads="1"/>
          </p:cNvSpPr>
          <p:nvPr/>
        </p:nvSpPr>
        <p:spPr>
          <a:xfrm>
            <a:off x="684213" y="134938"/>
            <a:ext cx="8069262" cy="557212"/>
          </a:xfrm>
        </p:spPr>
        <p:txBody>
          <a:bodyPr lIns="90360" tIns="44280" rIns="90360" bIns="44280" anchor="b">
            <a:spAutoFit/>
          </a:bodyPr>
          <a:lstStyle/>
          <a:p>
            <a:pPr algn="ctr" eaLnBrk="1" hangingPunct="1">
              <a:lnSpc>
                <a:spcPct val="7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ea typeface="+mj-ea"/>
                <a:cs typeface="+mj-cs"/>
              </a:rPr>
              <a:t>European and UK Legislation </a:t>
            </a:r>
          </a:p>
        </p:txBody>
      </p:sp>
      <p:grpSp>
        <p:nvGrpSpPr>
          <p:cNvPr id="5" name="Group 4">
            <a:extLst>
              <a:ext uri="{FF2B5EF4-FFF2-40B4-BE49-F238E27FC236}">
                <a16:creationId xmlns:a16="http://schemas.microsoft.com/office/drawing/2014/main" id="{73CF1F8A-BD6D-47A2-9965-38BBD9C8C03B}"/>
              </a:ext>
            </a:extLst>
          </p:cNvPr>
          <p:cNvGrpSpPr>
            <a:grpSpLocks/>
          </p:cNvGrpSpPr>
          <p:nvPr/>
        </p:nvGrpSpPr>
        <p:grpSpPr bwMode="auto">
          <a:xfrm>
            <a:off x="2327275" y="1196975"/>
            <a:ext cx="4489450" cy="1582738"/>
            <a:chOff x="275527" y="0"/>
            <a:chExt cx="4489511" cy="1582475"/>
          </a:xfrm>
        </p:grpSpPr>
        <p:sp>
          <p:nvSpPr>
            <p:cNvPr id="6" name="Rectangle 5">
              <a:extLst>
                <a:ext uri="{FF2B5EF4-FFF2-40B4-BE49-F238E27FC236}">
                  <a16:creationId xmlns:a16="http://schemas.microsoft.com/office/drawing/2014/main" id="{A62A848C-CF4A-4DDF-B6F0-6C8589EC5F0F}"/>
                </a:ext>
              </a:extLst>
            </p:cNvPr>
            <p:cNvSpPr/>
            <p:nvPr/>
          </p:nvSpPr>
          <p:spPr>
            <a:xfrm>
              <a:off x="275527" y="0"/>
              <a:ext cx="4489511" cy="1582475"/>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7" name="TextBox 6">
              <a:extLst>
                <a:ext uri="{FF2B5EF4-FFF2-40B4-BE49-F238E27FC236}">
                  <a16:creationId xmlns:a16="http://schemas.microsoft.com/office/drawing/2014/main" id="{622F967F-7971-490E-872F-9D1740CDC49F}"/>
                </a:ext>
              </a:extLst>
            </p:cNvPr>
            <p:cNvSpPr txBox="1"/>
            <p:nvPr/>
          </p:nvSpPr>
          <p:spPr>
            <a:xfrm>
              <a:off x="275527" y="0"/>
              <a:ext cx="4489511" cy="1582475"/>
            </a:xfrm>
            <a:prstGeom prst="rect">
              <a:avLst/>
            </a:prstGeom>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1066800">
                <a:lnSpc>
                  <a:spcPct val="90000"/>
                </a:lnSpc>
                <a:spcAft>
                  <a:spcPct val="35000"/>
                </a:spcAft>
                <a:defRPr/>
              </a:pPr>
              <a:r>
                <a:rPr lang="en-US" sz="2400" dirty="0">
                  <a:solidFill>
                    <a:schemeClr val="tx1"/>
                  </a:solidFill>
                </a:rPr>
                <a:t>Health and Safety at Work </a:t>
              </a:r>
            </a:p>
            <a:p>
              <a:pPr algn="ctr" defTabSz="1066800">
                <a:lnSpc>
                  <a:spcPct val="90000"/>
                </a:lnSpc>
                <a:spcAft>
                  <a:spcPct val="35000"/>
                </a:spcAft>
                <a:defRPr/>
              </a:pPr>
              <a:r>
                <a:rPr lang="en-US" sz="2400" dirty="0">
                  <a:solidFill>
                    <a:schemeClr val="tx1"/>
                  </a:solidFill>
                </a:rPr>
                <a:t>etc. Act 1974</a:t>
              </a:r>
              <a:endParaRPr lang="en-GB" sz="2400" dirty="0">
                <a:solidFill>
                  <a:schemeClr val="tx1"/>
                </a:solidFill>
              </a:endParaRPr>
            </a:p>
          </p:txBody>
        </p:sp>
      </p:grpSp>
      <p:graphicFrame>
        <p:nvGraphicFramePr>
          <p:cNvPr id="8" name="Diagram 7">
            <a:extLst>
              <a:ext uri="{FF2B5EF4-FFF2-40B4-BE49-F238E27FC236}">
                <a16:creationId xmlns:a16="http://schemas.microsoft.com/office/drawing/2014/main" id="{C66E070A-10A2-47A3-A00A-AA1BA323D272}"/>
              </a:ext>
            </a:extLst>
          </p:cNvPr>
          <p:cNvGraphicFramePr/>
          <p:nvPr/>
        </p:nvGraphicFramePr>
        <p:xfrm>
          <a:off x="677288" y="3140968"/>
          <a:ext cx="3600400" cy="79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28F386A3-1EC3-448F-B9F6-C6CBB4AC796E}"/>
              </a:ext>
            </a:extLst>
          </p:cNvPr>
          <p:cNvGraphicFramePr/>
          <p:nvPr/>
        </p:nvGraphicFramePr>
        <p:xfrm>
          <a:off x="2301736" y="4203537"/>
          <a:ext cx="4827041" cy="20490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graphicEl>
                                              <a:dgm id="{E4E15B44-7236-4140-9BCD-41356E8F2481}"/>
                                            </p:graphicEl>
                                          </p:spTgt>
                                        </p:tgtEl>
                                        <p:attrNameLst>
                                          <p:attrName>style.visibility</p:attrName>
                                        </p:attrNameLst>
                                      </p:cBhvr>
                                      <p:to>
                                        <p:strVal val="visible"/>
                                      </p:to>
                                    </p:set>
                                    <p:animEffect transition="in" filter="fade">
                                      <p:cBhvr>
                                        <p:cTn id="20" dur="1000"/>
                                        <p:tgtEl>
                                          <p:spTgt spid="9">
                                            <p:graphicEl>
                                              <a:dgm id="{E4E15B44-7236-4140-9BCD-41356E8F2481}"/>
                                            </p:graphicEl>
                                          </p:spTgt>
                                        </p:tgtEl>
                                      </p:cBhvr>
                                    </p:animEffect>
                                    <p:anim calcmode="lin" valueType="num">
                                      <p:cBhvr>
                                        <p:cTn id="21" dur="1000" fill="hold"/>
                                        <p:tgtEl>
                                          <p:spTgt spid="9">
                                            <p:graphicEl>
                                              <a:dgm id="{E4E15B44-7236-4140-9BCD-41356E8F2481}"/>
                                            </p:graphicEl>
                                          </p:spTgt>
                                        </p:tgtEl>
                                        <p:attrNameLst>
                                          <p:attrName>ppt_x</p:attrName>
                                        </p:attrNameLst>
                                      </p:cBhvr>
                                      <p:tavLst>
                                        <p:tav tm="0">
                                          <p:val>
                                            <p:strVal val="#ppt_x"/>
                                          </p:val>
                                        </p:tav>
                                        <p:tav tm="100000">
                                          <p:val>
                                            <p:strVal val="#ppt_x"/>
                                          </p:val>
                                        </p:tav>
                                      </p:tavLst>
                                    </p:anim>
                                    <p:anim calcmode="lin" valueType="num">
                                      <p:cBhvr>
                                        <p:cTn id="22" dur="1000" fill="hold"/>
                                        <p:tgtEl>
                                          <p:spTgt spid="9">
                                            <p:graphicEl>
                                              <a:dgm id="{E4E15B44-7236-4140-9BCD-41356E8F2481}"/>
                                            </p:graphic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graphicEl>
                                              <a:dgm id="{C4758930-B76B-47C1-AC1F-D236E64F2ACF}"/>
                                            </p:graphicEl>
                                          </p:spTgt>
                                        </p:tgtEl>
                                        <p:attrNameLst>
                                          <p:attrName>style.visibility</p:attrName>
                                        </p:attrNameLst>
                                      </p:cBhvr>
                                      <p:to>
                                        <p:strVal val="visible"/>
                                      </p:to>
                                    </p:set>
                                    <p:animEffect transition="in" filter="fade">
                                      <p:cBhvr>
                                        <p:cTn id="27" dur="1000"/>
                                        <p:tgtEl>
                                          <p:spTgt spid="9">
                                            <p:graphicEl>
                                              <a:dgm id="{C4758930-B76B-47C1-AC1F-D236E64F2ACF}"/>
                                            </p:graphicEl>
                                          </p:spTgt>
                                        </p:tgtEl>
                                      </p:cBhvr>
                                    </p:animEffect>
                                    <p:anim calcmode="lin" valueType="num">
                                      <p:cBhvr>
                                        <p:cTn id="28" dur="1000" fill="hold"/>
                                        <p:tgtEl>
                                          <p:spTgt spid="9">
                                            <p:graphicEl>
                                              <a:dgm id="{C4758930-B76B-47C1-AC1F-D236E64F2ACF}"/>
                                            </p:graphicEl>
                                          </p:spTgt>
                                        </p:tgtEl>
                                        <p:attrNameLst>
                                          <p:attrName>ppt_x</p:attrName>
                                        </p:attrNameLst>
                                      </p:cBhvr>
                                      <p:tavLst>
                                        <p:tav tm="0">
                                          <p:val>
                                            <p:strVal val="#ppt_x"/>
                                          </p:val>
                                        </p:tav>
                                        <p:tav tm="100000">
                                          <p:val>
                                            <p:strVal val="#ppt_x"/>
                                          </p:val>
                                        </p:tav>
                                      </p:tavLst>
                                    </p:anim>
                                    <p:anim calcmode="lin" valueType="num">
                                      <p:cBhvr>
                                        <p:cTn id="29" dur="1000" fill="hold"/>
                                        <p:tgtEl>
                                          <p:spTgt spid="9">
                                            <p:graphicEl>
                                              <a:dgm id="{C4758930-B76B-47C1-AC1F-D236E64F2ACF}"/>
                                            </p:graphic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graphicEl>
                                              <a:dgm id="{306B69D2-DADC-4AA1-81C1-2B06BA7EFA40}"/>
                                            </p:graphicEl>
                                          </p:spTgt>
                                        </p:tgtEl>
                                        <p:attrNameLst>
                                          <p:attrName>style.visibility</p:attrName>
                                        </p:attrNameLst>
                                      </p:cBhvr>
                                      <p:to>
                                        <p:strVal val="visible"/>
                                      </p:to>
                                    </p:set>
                                    <p:animEffect transition="in" filter="fade">
                                      <p:cBhvr>
                                        <p:cTn id="34" dur="1000"/>
                                        <p:tgtEl>
                                          <p:spTgt spid="9">
                                            <p:graphicEl>
                                              <a:dgm id="{306B69D2-DADC-4AA1-81C1-2B06BA7EFA40}"/>
                                            </p:graphicEl>
                                          </p:spTgt>
                                        </p:tgtEl>
                                      </p:cBhvr>
                                    </p:animEffect>
                                    <p:anim calcmode="lin" valueType="num">
                                      <p:cBhvr>
                                        <p:cTn id="35" dur="1000" fill="hold"/>
                                        <p:tgtEl>
                                          <p:spTgt spid="9">
                                            <p:graphicEl>
                                              <a:dgm id="{306B69D2-DADC-4AA1-81C1-2B06BA7EFA40}"/>
                                            </p:graphicEl>
                                          </p:spTgt>
                                        </p:tgtEl>
                                        <p:attrNameLst>
                                          <p:attrName>ppt_x</p:attrName>
                                        </p:attrNameLst>
                                      </p:cBhvr>
                                      <p:tavLst>
                                        <p:tav tm="0">
                                          <p:val>
                                            <p:strVal val="#ppt_x"/>
                                          </p:val>
                                        </p:tav>
                                        <p:tav tm="100000">
                                          <p:val>
                                            <p:strVal val="#ppt_x"/>
                                          </p:val>
                                        </p:tav>
                                      </p:tavLst>
                                    </p:anim>
                                    <p:anim calcmode="lin" valueType="num">
                                      <p:cBhvr>
                                        <p:cTn id="36" dur="1000" fill="hold"/>
                                        <p:tgtEl>
                                          <p:spTgt spid="9">
                                            <p:graphicEl>
                                              <a:dgm id="{306B69D2-DADC-4AA1-81C1-2B06BA7EFA40}"/>
                                            </p:graphic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
                                            <p:graphicEl>
                                              <a:dgm id="{5B14B45C-5172-40ED-838C-7D6C0F17B39A}"/>
                                            </p:graphicEl>
                                          </p:spTgt>
                                        </p:tgtEl>
                                        <p:attrNameLst>
                                          <p:attrName>style.visibility</p:attrName>
                                        </p:attrNameLst>
                                      </p:cBhvr>
                                      <p:to>
                                        <p:strVal val="visible"/>
                                      </p:to>
                                    </p:set>
                                    <p:animEffect transition="in" filter="fade">
                                      <p:cBhvr>
                                        <p:cTn id="41" dur="1000"/>
                                        <p:tgtEl>
                                          <p:spTgt spid="9">
                                            <p:graphicEl>
                                              <a:dgm id="{5B14B45C-5172-40ED-838C-7D6C0F17B39A}"/>
                                            </p:graphicEl>
                                          </p:spTgt>
                                        </p:tgtEl>
                                      </p:cBhvr>
                                    </p:animEffect>
                                    <p:anim calcmode="lin" valueType="num">
                                      <p:cBhvr>
                                        <p:cTn id="42" dur="1000" fill="hold"/>
                                        <p:tgtEl>
                                          <p:spTgt spid="9">
                                            <p:graphicEl>
                                              <a:dgm id="{5B14B45C-5172-40ED-838C-7D6C0F17B39A}"/>
                                            </p:graphicEl>
                                          </p:spTgt>
                                        </p:tgtEl>
                                        <p:attrNameLst>
                                          <p:attrName>ppt_x</p:attrName>
                                        </p:attrNameLst>
                                      </p:cBhvr>
                                      <p:tavLst>
                                        <p:tav tm="0">
                                          <p:val>
                                            <p:strVal val="#ppt_x"/>
                                          </p:val>
                                        </p:tav>
                                        <p:tav tm="100000">
                                          <p:val>
                                            <p:strVal val="#ppt_x"/>
                                          </p:val>
                                        </p:tav>
                                      </p:tavLst>
                                    </p:anim>
                                    <p:anim calcmode="lin" valueType="num">
                                      <p:cBhvr>
                                        <p:cTn id="43" dur="1000" fill="hold"/>
                                        <p:tgtEl>
                                          <p:spTgt spid="9">
                                            <p:graphicEl>
                                              <a:dgm id="{5B14B45C-5172-40ED-838C-7D6C0F17B39A}"/>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9">
                                            <p:graphicEl>
                                              <a:dgm id="{33CD97A0-E5B9-4F5D-B448-101FF466049D}"/>
                                            </p:graphicEl>
                                          </p:spTgt>
                                        </p:tgtEl>
                                        <p:attrNameLst>
                                          <p:attrName>style.visibility</p:attrName>
                                        </p:attrNameLst>
                                      </p:cBhvr>
                                      <p:to>
                                        <p:strVal val="visible"/>
                                      </p:to>
                                    </p:set>
                                    <p:animEffect transition="in" filter="fade">
                                      <p:cBhvr>
                                        <p:cTn id="48" dur="1000"/>
                                        <p:tgtEl>
                                          <p:spTgt spid="9">
                                            <p:graphicEl>
                                              <a:dgm id="{33CD97A0-E5B9-4F5D-B448-101FF466049D}"/>
                                            </p:graphicEl>
                                          </p:spTgt>
                                        </p:tgtEl>
                                      </p:cBhvr>
                                    </p:animEffect>
                                    <p:anim calcmode="lin" valueType="num">
                                      <p:cBhvr>
                                        <p:cTn id="49" dur="1000" fill="hold"/>
                                        <p:tgtEl>
                                          <p:spTgt spid="9">
                                            <p:graphicEl>
                                              <a:dgm id="{33CD97A0-E5B9-4F5D-B448-101FF466049D}"/>
                                            </p:graphicEl>
                                          </p:spTgt>
                                        </p:tgtEl>
                                        <p:attrNameLst>
                                          <p:attrName>ppt_x</p:attrName>
                                        </p:attrNameLst>
                                      </p:cBhvr>
                                      <p:tavLst>
                                        <p:tav tm="0">
                                          <p:val>
                                            <p:strVal val="#ppt_x"/>
                                          </p:val>
                                        </p:tav>
                                        <p:tav tm="100000">
                                          <p:val>
                                            <p:strVal val="#ppt_x"/>
                                          </p:val>
                                        </p:tav>
                                      </p:tavLst>
                                    </p:anim>
                                    <p:anim calcmode="lin" valueType="num">
                                      <p:cBhvr>
                                        <p:cTn id="50" dur="1000" fill="hold"/>
                                        <p:tgtEl>
                                          <p:spTgt spid="9">
                                            <p:graphicEl>
                                              <a:dgm id="{33CD97A0-E5B9-4F5D-B448-101FF466049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Sub>
          <a:bldDgm bld="one"/>
        </p:bldSub>
      </p:bldGraphic>
    </p:bldLst>
  </p:timing>
</p:sld>
</file>

<file path=ppt/theme/theme1.xml><?xml version="1.0" encoding="utf-8"?>
<a:theme xmlns:a="http://schemas.openxmlformats.org/drawingml/2006/main" name="FQM">
  <a:themeElements>
    <a:clrScheme name="1_Presentation Sep 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esentation Sep 0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86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Lucida Sans Unicode" pitchFamily="34" charset="0"/>
            <a:cs typeface="Lucida Sans Unicod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86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Lucida Sans Unicode" pitchFamily="34" charset="0"/>
            <a:cs typeface="Lucida Sans Unicode" pitchFamily="34" charset="0"/>
          </a:defRPr>
        </a:defPPr>
      </a:lstStyle>
    </a:lnDef>
  </a:objectDefaults>
  <a:extraClrSchemeLst>
    <a:extraClrScheme>
      <a:clrScheme name="1_Presentation Sep 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esentation Sep 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esentation Sep 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esentation Sep 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esentation Sep 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esentation Sep 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esentation Sep 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esentation Sep 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esentation Sep 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esentation Sep 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esentation Sep 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esentation Sep 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qm front page">
  <a:themeElements>
    <a:clrScheme name="Custom 5">
      <a:dk1>
        <a:srgbClr val="7F7F7F"/>
      </a:dk1>
      <a:lt1>
        <a:sysClr val="window" lastClr="FFFFFF"/>
      </a:lt1>
      <a:dk2>
        <a:srgbClr val="7F7F7F"/>
      </a:dk2>
      <a:lt2>
        <a:srgbClr val="EEECE1"/>
      </a:lt2>
      <a:accent1>
        <a:srgbClr val="7F7F7F"/>
      </a:accent1>
      <a:accent2>
        <a:srgbClr val="7F7F7F"/>
      </a:accent2>
      <a:accent3>
        <a:srgbClr val="7F7F7F"/>
      </a:accent3>
      <a:accent4>
        <a:srgbClr val="7F7F7F"/>
      </a:accent4>
      <a:accent5>
        <a:srgbClr val="7F7F7F"/>
      </a:accent5>
      <a:accent6>
        <a:srgbClr val="7F7F7F"/>
      </a:accent6>
      <a:hlink>
        <a:srgbClr val="7F7F7F"/>
      </a:hlink>
      <a:folHlink>
        <a:srgbClr val="7F7F7F"/>
      </a:folHlink>
    </a:clrScheme>
    <a:fontScheme name="Custom 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15EAB0DBF7044C90CF2DD13F815C95" ma:contentTypeVersion="10" ma:contentTypeDescription="Create a new document." ma:contentTypeScope="" ma:versionID="0523a29fb13f801438657e5e511abf14">
  <xsd:schema xmlns:xsd="http://www.w3.org/2001/XMLSchema" xmlns:xs="http://www.w3.org/2001/XMLSchema" xmlns:p="http://schemas.microsoft.com/office/2006/metadata/properties" xmlns:ns2="07c2b9fa-66c9-4354-acf2-dd19d5996b63" xmlns:ns3="38a88543-0521-478c-b735-9bcaf3dd3af4" targetNamespace="http://schemas.microsoft.com/office/2006/metadata/properties" ma:root="true" ma:fieldsID="7873bd966a3830791c869bcb7a7058ee" ns2:_="" ns3:_="">
    <xsd:import namespace="07c2b9fa-66c9-4354-acf2-dd19d5996b63"/>
    <xsd:import namespace="38a88543-0521-478c-b735-9bcaf3dd3af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c2b9fa-66c9-4354-acf2-dd19d5996b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a88543-0521-478c-b735-9bcaf3dd3af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CD670A-D337-469F-8593-5FCC9AA61F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c2b9fa-66c9-4354-acf2-dd19d5996b63"/>
    <ds:schemaRef ds:uri="38a88543-0521-478c-b735-9bcaf3dd3a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384AEC-E3FF-4754-9D00-2D1B4F8AF7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6824</TotalTime>
  <Words>4106</Words>
  <Application>Microsoft Office PowerPoint</Application>
  <PresentationFormat>On-screen Show (4:3)</PresentationFormat>
  <Paragraphs>541</Paragraphs>
  <Slides>56</Slides>
  <Notes>44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56</vt:i4>
      </vt:variant>
    </vt:vector>
  </HeadingPairs>
  <TitlesOfParts>
    <vt:vector size="64" baseType="lpstr">
      <vt:lpstr>Arial</vt:lpstr>
      <vt:lpstr>Verdana</vt:lpstr>
      <vt:lpstr>Calibri</vt:lpstr>
      <vt:lpstr>MS PGothic</vt:lpstr>
      <vt:lpstr>Wingdings</vt:lpstr>
      <vt:lpstr>Times New Roman</vt:lpstr>
      <vt:lpstr>FQM</vt:lpstr>
      <vt:lpstr>fqm front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allan dick</dc:creator>
  <cp:lastModifiedBy>Julie McKee</cp:lastModifiedBy>
  <cp:revision>603</cp:revision>
  <cp:lastPrinted>2016-03-23T14:19:22Z</cp:lastPrinted>
  <dcterms:created xsi:type="dcterms:W3CDTF">2011-09-01T11:46:09Z</dcterms:created>
  <dcterms:modified xsi:type="dcterms:W3CDTF">2019-12-05T12:28:59Z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0x0101004715EAB0DBF7044C90CF2DD13F815C95</vt:lpwstr>
  </property>
</Properties>
</file>