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&amp;ehk=7O4SlhSZTtSA3g40q9YSPA&amp;r=0&amp;pid=OfficeInsert" ContentType="image/jpeg"/>
  <Default Extension="jpg&amp;ehk=A8" ContentType="image/jpeg"/>
  <Default Extension="jpg&amp;ehk=atbQU" ContentType="image/jpeg"/>
  <Default Extension="jpg&amp;ehk=QtMx7jf4esuU3m7QKaDrcQ&amp;r=0&amp;pid=OfficeInsert" ContentType="image/jpeg"/>
  <Default Extension="png" ContentType="image/png"/>
  <Default Extension="png&amp;ehk=pMqQigrJWgvKAQE" ContentType="image/png"/>
  <Default Extension="png&amp;ehk=s0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46"/>
  </p:notesMasterIdLst>
  <p:handoutMasterIdLst>
    <p:handoutMasterId r:id="rId47"/>
  </p:handoutMasterIdLst>
  <p:sldIdLst>
    <p:sldId id="256" r:id="rId5"/>
    <p:sldId id="262" r:id="rId6"/>
    <p:sldId id="263" r:id="rId7"/>
    <p:sldId id="264" r:id="rId8"/>
    <p:sldId id="302" r:id="rId9"/>
    <p:sldId id="303" r:id="rId10"/>
    <p:sldId id="304" r:id="rId11"/>
    <p:sldId id="305" r:id="rId12"/>
    <p:sldId id="306" r:id="rId13"/>
    <p:sldId id="266" r:id="rId14"/>
    <p:sldId id="267" r:id="rId15"/>
    <p:sldId id="269" r:id="rId16"/>
    <p:sldId id="268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96" r:id="rId36"/>
    <p:sldId id="299" r:id="rId37"/>
    <p:sldId id="293" r:id="rId38"/>
    <p:sldId id="288" r:id="rId39"/>
    <p:sldId id="289" r:id="rId40"/>
    <p:sldId id="290" r:id="rId41"/>
    <p:sldId id="291" r:id="rId42"/>
    <p:sldId id="297" r:id="rId43"/>
    <p:sldId id="301" r:id="rId44"/>
    <p:sldId id="260" r:id="rId45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3B263D-E052-4F08-A068-B00EF566CFAF}" v="191" dt="2019-12-05T13:05:36.7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80" autoAdjust="0"/>
  </p:normalViewPr>
  <p:slideViewPr>
    <p:cSldViewPr snapToGrid="0" showGuides="1">
      <p:cViewPr varScale="1">
        <p:scale>
          <a:sx n="78" d="100"/>
          <a:sy n="78" d="100"/>
        </p:scale>
        <p:origin x="1363" y="58"/>
      </p:cViewPr>
      <p:guideLst>
        <p:guide orient="horz" pos="2183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8" d="100"/>
          <a:sy n="68" d="100"/>
        </p:scale>
        <p:origin x="3101" y="4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 McKee" userId="e2f7bd7b-c0b2-4781-83cf-6c02d92d4858" providerId="ADAL" clId="{CD3B263D-E052-4F08-A068-B00EF566CFAF}"/>
    <pc:docChg chg="undo custSel addSld delSld modSld sldOrd delMainMaster">
      <pc:chgData name="Julie McKee" userId="e2f7bd7b-c0b2-4781-83cf-6c02d92d4858" providerId="ADAL" clId="{CD3B263D-E052-4F08-A068-B00EF566CFAF}" dt="2019-12-05T13:05:36.745" v="1178" actId="1037"/>
      <pc:docMkLst>
        <pc:docMk/>
      </pc:docMkLst>
      <pc:sldChg chg="addSp delSp modSp">
        <pc:chgData name="Julie McKee" userId="e2f7bd7b-c0b2-4781-83cf-6c02d92d4858" providerId="ADAL" clId="{CD3B263D-E052-4F08-A068-B00EF566CFAF}" dt="2019-12-05T12:44:15.431" v="47" actId="20577"/>
        <pc:sldMkLst>
          <pc:docMk/>
          <pc:sldMk cId="1909268980" sldId="256"/>
        </pc:sldMkLst>
        <pc:spChg chg="del">
          <ac:chgData name="Julie McKee" userId="e2f7bd7b-c0b2-4781-83cf-6c02d92d4858" providerId="ADAL" clId="{CD3B263D-E052-4F08-A068-B00EF566CFAF}" dt="2019-12-05T12:44:06.926" v="44" actId="478"/>
          <ac:spMkLst>
            <pc:docMk/>
            <pc:sldMk cId="1909268980" sldId="256"/>
            <ac:spMk id="2" creationId="{00000000-0000-0000-0000-000000000000}"/>
          </ac:spMkLst>
        </pc:spChg>
        <pc:spChg chg="del mod">
          <ac:chgData name="Julie McKee" userId="e2f7bd7b-c0b2-4781-83cf-6c02d92d4858" providerId="ADAL" clId="{CD3B263D-E052-4F08-A068-B00EF566CFAF}" dt="2019-12-05T12:43:48.471" v="19" actId="478"/>
          <ac:spMkLst>
            <pc:docMk/>
            <pc:sldMk cId="1909268980" sldId="256"/>
            <ac:spMk id="3" creationId="{00000000-0000-0000-0000-000000000000}"/>
          </ac:spMkLst>
        </pc:spChg>
        <pc:spChg chg="del">
          <ac:chgData name="Julie McKee" userId="e2f7bd7b-c0b2-4781-83cf-6c02d92d4858" providerId="ADAL" clId="{CD3B263D-E052-4F08-A068-B00EF566CFAF}" dt="2019-12-05T12:43:42.391" v="17" actId="478"/>
          <ac:spMkLst>
            <pc:docMk/>
            <pc:sldMk cId="1909268980" sldId="256"/>
            <ac:spMk id="4" creationId="{00000000-0000-0000-0000-000000000000}"/>
          </ac:spMkLst>
        </pc:spChg>
        <pc:spChg chg="del">
          <ac:chgData name="Julie McKee" userId="e2f7bd7b-c0b2-4781-83cf-6c02d92d4858" providerId="ADAL" clId="{CD3B263D-E052-4F08-A068-B00EF566CFAF}" dt="2019-12-05T12:43:24.841" v="16" actId="478"/>
          <ac:spMkLst>
            <pc:docMk/>
            <pc:sldMk cId="1909268980" sldId="256"/>
            <ac:spMk id="5" creationId="{00000000-0000-0000-0000-000000000000}"/>
          </ac:spMkLst>
        </pc:spChg>
        <pc:spChg chg="add mod">
          <ac:chgData name="Julie McKee" userId="e2f7bd7b-c0b2-4781-83cf-6c02d92d4858" providerId="ADAL" clId="{CD3B263D-E052-4F08-A068-B00EF566CFAF}" dt="2019-12-05T12:44:15.431" v="47" actId="20577"/>
          <ac:spMkLst>
            <pc:docMk/>
            <pc:sldMk cId="1909268980" sldId="256"/>
            <ac:spMk id="6" creationId="{3F55F689-706F-42B4-9461-728335286B7C}"/>
          </ac:spMkLst>
        </pc:spChg>
        <pc:spChg chg="add del mod">
          <ac:chgData name="Julie McKee" userId="e2f7bd7b-c0b2-4781-83cf-6c02d92d4858" providerId="ADAL" clId="{CD3B263D-E052-4F08-A068-B00EF566CFAF}" dt="2019-12-05T12:44:10.081" v="45" actId="478"/>
          <ac:spMkLst>
            <pc:docMk/>
            <pc:sldMk cId="1909268980" sldId="256"/>
            <ac:spMk id="8" creationId="{52B39328-3537-4FD4-8197-33FE954023E2}"/>
          </ac:spMkLst>
        </pc:spChg>
      </pc:sldChg>
      <pc:sldChg chg="addSp delSp modSp ord delAnim">
        <pc:chgData name="Julie McKee" userId="e2f7bd7b-c0b2-4781-83cf-6c02d92d4858" providerId="ADAL" clId="{CD3B263D-E052-4F08-A068-B00EF566CFAF}" dt="2019-12-05T13:05:05.630" v="1143" actId="1035"/>
        <pc:sldMkLst>
          <pc:docMk/>
          <pc:sldMk cId="252459304" sldId="260"/>
        </pc:sldMkLst>
        <pc:spChg chg="del">
          <ac:chgData name="Julie McKee" userId="e2f7bd7b-c0b2-4781-83cf-6c02d92d4858" providerId="ADAL" clId="{CD3B263D-E052-4F08-A068-B00EF566CFAF}" dt="2019-12-05T13:04:44.515" v="1117" actId="478"/>
          <ac:spMkLst>
            <pc:docMk/>
            <pc:sldMk cId="252459304" sldId="260"/>
            <ac:spMk id="2" creationId="{00000000-0000-0000-0000-000000000000}"/>
          </ac:spMkLst>
        </pc:spChg>
        <pc:spChg chg="add del mod">
          <ac:chgData name="Julie McKee" userId="e2f7bd7b-c0b2-4781-83cf-6c02d92d4858" providerId="ADAL" clId="{CD3B263D-E052-4F08-A068-B00EF566CFAF}" dt="2019-12-05T13:04:59.790" v="1131" actId="478"/>
          <ac:spMkLst>
            <pc:docMk/>
            <pc:sldMk cId="252459304" sldId="260"/>
            <ac:spMk id="3" creationId="{CF3AADB7-8E99-46B3-A687-2C18AF2D692D}"/>
          </ac:spMkLst>
        </pc:spChg>
        <pc:spChg chg="add del mod">
          <ac:chgData name="Julie McKee" userId="e2f7bd7b-c0b2-4781-83cf-6c02d92d4858" providerId="ADAL" clId="{CD3B263D-E052-4F08-A068-B00EF566CFAF}" dt="2019-12-05T13:04:46.870" v="1118" actId="478"/>
          <ac:spMkLst>
            <pc:docMk/>
            <pc:sldMk cId="252459304" sldId="260"/>
            <ac:spMk id="6" creationId="{51F883D5-BF79-4D21-914B-E2BA5DD41FB1}"/>
          </ac:spMkLst>
        </pc:spChg>
        <pc:spChg chg="del">
          <ac:chgData name="Julie McKee" userId="e2f7bd7b-c0b2-4781-83cf-6c02d92d4858" providerId="ADAL" clId="{CD3B263D-E052-4F08-A068-B00EF566CFAF}" dt="2019-12-05T12:46:09.080" v="49"/>
          <ac:spMkLst>
            <pc:docMk/>
            <pc:sldMk cId="252459304" sldId="260"/>
            <ac:spMk id="7" creationId="{00000000-0000-0000-0000-000000000000}"/>
          </ac:spMkLst>
        </pc:spChg>
        <pc:spChg chg="add mod">
          <ac:chgData name="Julie McKee" userId="e2f7bd7b-c0b2-4781-83cf-6c02d92d4858" providerId="ADAL" clId="{CD3B263D-E052-4F08-A068-B00EF566CFAF}" dt="2019-12-05T13:04:53.900" v="1129" actId="20577"/>
          <ac:spMkLst>
            <pc:docMk/>
            <pc:sldMk cId="252459304" sldId="260"/>
            <ac:spMk id="9" creationId="{7440E0B2-03D9-4725-B80A-5CB31A67A907}"/>
          </ac:spMkLst>
        </pc:spChg>
        <pc:spChg chg="mod">
          <ac:chgData name="Julie McKee" userId="e2f7bd7b-c0b2-4781-83cf-6c02d92d4858" providerId="ADAL" clId="{CD3B263D-E052-4F08-A068-B00EF566CFAF}" dt="2019-12-05T13:05:05.630" v="1143" actId="1035"/>
          <ac:spMkLst>
            <pc:docMk/>
            <pc:sldMk cId="252459304" sldId="260"/>
            <ac:spMk id="10" creationId="{00000000-0000-0000-0000-000000000000}"/>
          </ac:spMkLst>
        </pc:spChg>
        <pc:graphicFrameChg chg="mod">
          <ac:chgData name="Julie McKee" userId="e2f7bd7b-c0b2-4781-83cf-6c02d92d4858" providerId="ADAL" clId="{CD3B263D-E052-4F08-A068-B00EF566CFAF}" dt="2019-12-05T13:05:05.630" v="1143" actId="1035"/>
          <ac:graphicFrameMkLst>
            <pc:docMk/>
            <pc:sldMk cId="252459304" sldId="260"/>
            <ac:graphicFrameMk id="4" creationId="{00000000-0000-0000-0000-000000000000}"/>
          </ac:graphicFrameMkLst>
        </pc:graphicFrameChg>
      </pc:sldChg>
      <pc:sldChg chg="delSp del">
        <pc:chgData name="Julie McKee" userId="e2f7bd7b-c0b2-4781-83cf-6c02d92d4858" providerId="ADAL" clId="{CD3B263D-E052-4F08-A068-B00EF566CFAF}" dt="2019-12-05T12:47:23.045" v="84" actId="2696"/>
        <pc:sldMkLst>
          <pc:docMk/>
          <pc:sldMk cId="3066970483" sldId="261"/>
        </pc:sldMkLst>
        <pc:spChg chg="del">
          <ac:chgData name="Julie McKee" userId="e2f7bd7b-c0b2-4781-83cf-6c02d92d4858" providerId="ADAL" clId="{CD3B263D-E052-4F08-A068-B00EF566CFAF}" dt="2019-12-05T12:46:30.301" v="83" actId="478"/>
          <ac:spMkLst>
            <pc:docMk/>
            <pc:sldMk cId="3066970483" sldId="261"/>
            <ac:spMk id="6" creationId="{00000000-0000-0000-0000-000000000000}"/>
          </ac:spMkLst>
        </pc:spChg>
      </pc:sldChg>
      <pc:sldChg chg="addSp delSp modSp delAnim modAnim">
        <pc:chgData name="Julie McKee" userId="e2f7bd7b-c0b2-4781-83cf-6c02d92d4858" providerId="ADAL" clId="{CD3B263D-E052-4F08-A068-B00EF566CFAF}" dt="2019-12-05T13:05:36.745" v="1178" actId="1037"/>
        <pc:sldMkLst>
          <pc:docMk/>
          <pc:sldMk cId="1674468687" sldId="262"/>
        </pc:sldMkLst>
        <pc:spChg chg="del mod">
          <ac:chgData name="Julie McKee" userId="e2f7bd7b-c0b2-4781-83cf-6c02d92d4858" providerId="ADAL" clId="{CD3B263D-E052-4F08-A068-B00EF566CFAF}" dt="2019-12-05T12:47:58.621" v="102" actId="478"/>
          <ac:spMkLst>
            <pc:docMk/>
            <pc:sldMk cId="1674468687" sldId="262"/>
            <ac:spMk id="2" creationId="{00000000-0000-0000-0000-000000000000}"/>
          </ac:spMkLst>
        </pc:spChg>
        <pc:spChg chg="add del mod">
          <ac:chgData name="Julie McKee" userId="e2f7bd7b-c0b2-4781-83cf-6c02d92d4858" providerId="ADAL" clId="{CD3B263D-E052-4F08-A068-B00EF566CFAF}" dt="2019-12-05T13:05:28.480" v="1163" actId="478"/>
          <ac:spMkLst>
            <pc:docMk/>
            <pc:sldMk cId="1674468687" sldId="262"/>
            <ac:spMk id="4" creationId="{AB3BE554-939B-4EFF-9338-D80A5A32802C}"/>
          </ac:spMkLst>
        </pc:spChg>
        <pc:spChg chg="del">
          <ac:chgData name="Julie McKee" userId="e2f7bd7b-c0b2-4781-83cf-6c02d92d4858" providerId="ADAL" clId="{CD3B263D-E052-4F08-A068-B00EF566CFAF}" dt="2019-12-05T12:46:09.080" v="49"/>
          <ac:spMkLst>
            <pc:docMk/>
            <pc:sldMk cId="1674468687" sldId="262"/>
            <ac:spMk id="5" creationId="{00000000-0000-0000-0000-000000000000}"/>
          </ac:spMkLst>
        </pc:spChg>
        <pc:spChg chg="add mod">
          <ac:chgData name="Julie McKee" userId="e2f7bd7b-c0b2-4781-83cf-6c02d92d4858" providerId="ADAL" clId="{CD3B263D-E052-4F08-A068-B00EF566CFAF}" dt="2019-12-05T12:47:50.350" v="100" actId="20577"/>
          <ac:spMkLst>
            <pc:docMk/>
            <pc:sldMk cId="1674468687" sldId="262"/>
            <ac:spMk id="8" creationId="{556D135D-8666-430D-955A-047FD431A542}"/>
          </ac:spMkLst>
        </pc:spChg>
        <pc:graphicFrameChg chg="mod">
          <ac:chgData name="Julie McKee" userId="e2f7bd7b-c0b2-4781-83cf-6c02d92d4858" providerId="ADAL" clId="{CD3B263D-E052-4F08-A068-B00EF566CFAF}" dt="2019-12-05T13:05:36.745" v="1178" actId="1037"/>
          <ac:graphicFrameMkLst>
            <pc:docMk/>
            <pc:sldMk cId="1674468687" sldId="262"/>
            <ac:graphicFrameMk id="3" creationId="{00000000-0000-0000-0000-000000000000}"/>
          </ac:graphicFrameMkLst>
        </pc:graphicFrameChg>
      </pc:sldChg>
      <pc:sldChg chg="addSp delSp modSp">
        <pc:chgData name="Julie McKee" userId="e2f7bd7b-c0b2-4781-83cf-6c02d92d4858" providerId="ADAL" clId="{CD3B263D-E052-4F08-A068-B00EF566CFAF}" dt="2019-12-05T12:49:02.870" v="157" actId="1035"/>
        <pc:sldMkLst>
          <pc:docMk/>
          <pc:sldMk cId="2842114709" sldId="263"/>
        </pc:sldMkLst>
        <pc:spChg chg="del mod">
          <ac:chgData name="Julie McKee" userId="e2f7bd7b-c0b2-4781-83cf-6c02d92d4858" providerId="ADAL" clId="{CD3B263D-E052-4F08-A068-B00EF566CFAF}" dt="2019-12-05T12:48:49.450" v="136" actId="478"/>
          <ac:spMkLst>
            <pc:docMk/>
            <pc:sldMk cId="2842114709" sldId="263"/>
            <ac:spMk id="2" creationId="{00000000-0000-0000-0000-000000000000}"/>
          </ac:spMkLst>
        </pc:spChg>
        <pc:spChg chg="add del mod">
          <ac:chgData name="Julie McKee" userId="e2f7bd7b-c0b2-4781-83cf-6c02d92d4858" providerId="ADAL" clId="{CD3B263D-E052-4F08-A068-B00EF566CFAF}" dt="2019-12-05T12:48:40.591" v="135" actId="478"/>
          <ac:spMkLst>
            <pc:docMk/>
            <pc:sldMk cId="2842114709" sldId="263"/>
            <ac:spMk id="3" creationId="{ED754E2A-16CF-4D1D-B787-6D53235583FA}"/>
          </ac:spMkLst>
        </pc:spChg>
        <pc:spChg chg="mod">
          <ac:chgData name="Julie McKee" userId="e2f7bd7b-c0b2-4781-83cf-6c02d92d4858" providerId="ADAL" clId="{CD3B263D-E052-4F08-A068-B00EF566CFAF}" dt="2019-12-05T12:49:02.870" v="157" actId="1035"/>
          <ac:spMkLst>
            <pc:docMk/>
            <pc:sldMk cId="2842114709" sldId="263"/>
            <ac:spMk id="4" creationId="{00000000-0000-0000-0000-000000000000}"/>
          </ac:spMkLst>
        </pc:spChg>
        <pc:spChg chg="add mod">
          <ac:chgData name="Julie McKee" userId="e2f7bd7b-c0b2-4781-83cf-6c02d92d4858" providerId="ADAL" clId="{CD3B263D-E052-4F08-A068-B00EF566CFAF}" dt="2019-12-05T12:48:28.156" v="134" actId="20577"/>
          <ac:spMkLst>
            <pc:docMk/>
            <pc:sldMk cId="2842114709" sldId="263"/>
            <ac:spMk id="5" creationId="{0B9AF0C8-AE63-45C8-84FA-846793FB0B09}"/>
          </ac:spMkLst>
        </pc:spChg>
        <pc:spChg chg="add del mod">
          <ac:chgData name="Julie McKee" userId="e2f7bd7b-c0b2-4781-83cf-6c02d92d4858" providerId="ADAL" clId="{CD3B263D-E052-4F08-A068-B00EF566CFAF}" dt="2019-12-05T12:48:54.510" v="137" actId="478"/>
          <ac:spMkLst>
            <pc:docMk/>
            <pc:sldMk cId="2842114709" sldId="263"/>
            <ac:spMk id="7" creationId="{B1868001-C340-421D-8DDA-C924A4E3A314}"/>
          </ac:spMkLst>
        </pc:spChg>
      </pc:sldChg>
      <pc:sldChg chg="addSp delSp modSp">
        <pc:chgData name="Julie McKee" userId="e2f7bd7b-c0b2-4781-83cf-6c02d92d4858" providerId="ADAL" clId="{CD3B263D-E052-4F08-A068-B00EF566CFAF}" dt="2019-12-05T12:49:42.375" v="180" actId="1035"/>
        <pc:sldMkLst>
          <pc:docMk/>
          <pc:sldMk cId="4157786134" sldId="264"/>
        </pc:sldMkLst>
        <pc:spChg chg="del mod">
          <ac:chgData name="Julie McKee" userId="e2f7bd7b-c0b2-4781-83cf-6c02d92d4858" providerId="ADAL" clId="{CD3B263D-E052-4F08-A068-B00EF566CFAF}" dt="2019-12-05T12:49:27.840" v="161" actId="478"/>
          <ac:spMkLst>
            <pc:docMk/>
            <pc:sldMk cId="4157786134" sldId="264"/>
            <ac:spMk id="2" creationId="{00000000-0000-0000-0000-000000000000}"/>
          </ac:spMkLst>
        </pc:spChg>
        <pc:spChg chg="mod">
          <ac:chgData name="Julie McKee" userId="e2f7bd7b-c0b2-4781-83cf-6c02d92d4858" providerId="ADAL" clId="{CD3B263D-E052-4F08-A068-B00EF566CFAF}" dt="2019-12-05T12:49:42.375" v="180" actId="1035"/>
          <ac:spMkLst>
            <pc:docMk/>
            <pc:sldMk cId="4157786134" sldId="264"/>
            <ac:spMk id="4" creationId="{00000000-0000-0000-0000-000000000000}"/>
          </ac:spMkLst>
        </pc:spChg>
        <pc:spChg chg="add del mod">
          <ac:chgData name="Julie McKee" userId="e2f7bd7b-c0b2-4781-83cf-6c02d92d4858" providerId="ADAL" clId="{CD3B263D-E052-4F08-A068-B00EF566CFAF}" dt="2019-12-05T12:49:36.440" v="163" actId="478"/>
          <ac:spMkLst>
            <pc:docMk/>
            <pc:sldMk cId="4157786134" sldId="264"/>
            <ac:spMk id="5" creationId="{A8660AAF-CDD9-4285-8B87-30F3A1DFB860}"/>
          </ac:spMkLst>
        </pc:spChg>
        <pc:spChg chg="add mod">
          <ac:chgData name="Julie McKee" userId="e2f7bd7b-c0b2-4781-83cf-6c02d92d4858" providerId="ADAL" clId="{CD3B263D-E052-4F08-A068-B00EF566CFAF}" dt="2019-12-05T12:49:23.261" v="160" actId="20577"/>
          <ac:spMkLst>
            <pc:docMk/>
            <pc:sldMk cId="4157786134" sldId="264"/>
            <ac:spMk id="6" creationId="{3FB9966D-5DD5-43B0-9E1D-D717F32C9E9A}"/>
          </ac:spMkLst>
        </pc:spChg>
        <pc:spChg chg="add del mod">
          <ac:chgData name="Julie McKee" userId="e2f7bd7b-c0b2-4781-83cf-6c02d92d4858" providerId="ADAL" clId="{CD3B263D-E052-4F08-A068-B00EF566CFAF}" dt="2019-12-05T12:49:32.080" v="162" actId="478"/>
          <ac:spMkLst>
            <pc:docMk/>
            <pc:sldMk cId="4157786134" sldId="264"/>
            <ac:spMk id="8" creationId="{E4F41752-BECB-4366-AFBF-724639035754}"/>
          </ac:spMkLst>
        </pc:spChg>
      </pc:sldChg>
      <pc:sldChg chg="addSp delSp modSp">
        <pc:chgData name="Julie McKee" userId="e2f7bd7b-c0b2-4781-83cf-6c02d92d4858" providerId="ADAL" clId="{CD3B263D-E052-4F08-A068-B00EF566CFAF}" dt="2019-12-05T12:52:54.381" v="319" actId="478"/>
        <pc:sldMkLst>
          <pc:docMk/>
          <pc:sldMk cId="883648280" sldId="266"/>
        </pc:sldMkLst>
        <pc:spChg chg="del mod">
          <ac:chgData name="Julie McKee" userId="e2f7bd7b-c0b2-4781-83cf-6c02d92d4858" providerId="ADAL" clId="{CD3B263D-E052-4F08-A068-B00EF566CFAF}" dt="2019-12-05T12:52:51.610" v="317" actId="478"/>
          <ac:spMkLst>
            <pc:docMk/>
            <pc:sldMk cId="883648280" sldId="266"/>
            <ac:spMk id="2" creationId="{00000000-0000-0000-0000-000000000000}"/>
          </ac:spMkLst>
        </pc:spChg>
        <pc:spChg chg="add del mod">
          <ac:chgData name="Julie McKee" userId="e2f7bd7b-c0b2-4781-83cf-6c02d92d4858" providerId="ADAL" clId="{CD3B263D-E052-4F08-A068-B00EF566CFAF}" dt="2019-12-05T12:52:52.931" v="318" actId="478"/>
          <ac:spMkLst>
            <pc:docMk/>
            <pc:sldMk cId="883648280" sldId="266"/>
            <ac:spMk id="4" creationId="{AB291065-FD8F-427D-84B2-DA0C8159A849}"/>
          </ac:spMkLst>
        </pc:spChg>
        <pc:spChg chg="add mod">
          <ac:chgData name="Julie McKee" userId="e2f7bd7b-c0b2-4781-83cf-6c02d92d4858" providerId="ADAL" clId="{CD3B263D-E052-4F08-A068-B00EF566CFAF}" dt="2019-12-05T12:52:46.715" v="316" actId="20577"/>
          <ac:spMkLst>
            <pc:docMk/>
            <pc:sldMk cId="883648280" sldId="266"/>
            <ac:spMk id="7" creationId="{E60EA7D8-ACF4-477E-AF98-C95562722F97}"/>
          </ac:spMkLst>
        </pc:spChg>
        <pc:spChg chg="add del mod">
          <ac:chgData name="Julie McKee" userId="e2f7bd7b-c0b2-4781-83cf-6c02d92d4858" providerId="ADAL" clId="{CD3B263D-E052-4F08-A068-B00EF566CFAF}" dt="2019-12-05T12:52:54.381" v="319" actId="478"/>
          <ac:spMkLst>
            <pc:docMk/>
            <pc:sldMk cId="883648280" sldId="266"/>
            <ac:spMk id="9" creationId="{C9FC3B5B-2BC2-4B1D-A121-3980D569827D}"/>
          </ac:spMkLst>
        </pc:spChg>
      </pc:sldChg>
      <pc:sldChg chg="addSp delSp modSp addAnim delAnim">
        <pc:chgData name="Julie McKee" userId="e2f7bd7b-c0b2-4781-83cf-6c02d92d4858" providerId="ADAL" clId="{CD3B263D-E052-4F08-A068-B00EF566CFAF}" dt="2019-12-05T12:53:23.940" v="347" actId="478"/>
        <pc:sldMkLst>
          <pc:docMk/>
          <pc:sldMk cId="1322754025" sldId="267"/>
        </pc:sldMkLst>
        <pc:spChg chg="del mod">
          <ac:chgData name="Julie McKee" userId="e2f7bd7b-c0b2-4781-83cf-6c02d92d4858" providerId="ADAL" clId="{CD3B263D-E052-4F08-A068-B00EF566CFAF}" dt="2019-12-05T12:53:16.711" v="343" actId="478"/>
          <ac:spMkLst>
            <pc:docMk/>
            <pc:sldMk cId="1322754025" sldId="267"/>
            <ac:spMk id="2" creationId="{00000000-0000-0000-0000-000000000000}"/>
          </ac:spMkLst>
        </pc:spChg>
        <pc:spChg chg="add del mod">
          <ac:chgData name="Julie McKee" userId="e2f7bd7b-c0b2-4781-83cf-6c02d92d4858" providerId="ADAL" clId="{CD3B263D-E052-4F08-A068-B00EF566CFAF}" dt="2019-12-05T12:53:23.940" v="347" actId="478"/>
          <ac:spMkLst>
            <pc:docMk/>
            <pc:sldMk cId="1322754025" sldId="267"/>
            <ac:spMk id="3" creationId="{C776D91F-D6CF-49D2-BDCF-230E09A8DD6F}"/>
          </ac:spMkLst>
        </pc:spChg>
        <pc:spChg chg="add del">
          <ac:chgData name="Julie McKee" userId="e2f7bd7b-c0b2-4781-83cf-6c02d92d4858" providerId="ADAL" clId="{CD3B263D-E052-4F08-A068-B00EF566CFAF}" dt="2019-12-05T12:53:22.060" v="346" actId="478"/>
          <ac:spMkLst>
            <pc:docMk/>
            <pc:sldMk cId="1322754025" sldId="267"/>
            <ac:spMk id="4" creationId="{00000000-0000-0000-0000-000000000000}"/>
          </ac:spMkLst>
        </pc:spChg>
        <pc:spChg chg="add mod">
          <ac:chgData name="Julie McKee" userId="e2f7bd7b-c0b2-4781-83cf-6c02d92d4858" providerId="ADAL" clId="{CD3B263D-E052-4F08-A068-B00EF566CFAF}" dt="2019-12-05T12:53:12.216" v="341" actId="20577"/>
          <ac:spMkLst>
            <pc:docMk/>
            <pc:sldMk cId="1322754025" sldId="267"/>
            <ac:spMk id="8" creationId="{C9FE1377-B4EF-4910-AAEE-5C20BEF4C1FF}"/>
          </ac:spMkLst>
        </pc:spChg>
        <pc:spChg chg="add del mod">
          <ac:chgData name="Julie McKee" userId="e2f7bd7b-c0b2-4781-83cf-6c02d92d4858" providerId="ADAL" clId="{CD3B263D-E052-4F08-A068-B00EF566CFAF}" dt="2019-12-05T12:53:18.210" v="344" actId="478"/>
          <ac:spMkLst>
            <pc:docMk/>
            <pc:sldMk cId="1322754025" sldId="267"/>
            <ac:spMk id="10" creationId="{D0528B12-5C68-45F4-8CE8-C73286FA5B2B}"/>
          </ac:spMkLst>
        </pc:spChg>
      </pc:sldChg>
      <pc:sldChg chg="addSp delSp modSp">
        <pc:chgData name="Julie McKee" userId="e2f7bd7b-c0b2-4781-83cf-6c02d92d4858" providerId="ADAL" clId="{CD3B263D-E052-4F08-A068-B00EF566CFAF}" dt="2019-12-05T12:54:10.400" v="377" actId="478"/>
        <pc:sldMkLst>
          <pc:docMk/>
          <pc:sldMk cId="790693242" sldId="268"/>
        </pc:sldMkLst>
        <pc:spChg chg="del mod">
          <ac:chgData name="Julie McKee" userId="e2f7bd7b-c0b2-4781-83cf-6c02d92d4858" providerId="ADAL" clId="{CD3B263D-E052-4F08-A068-B00EF566CFAF}" dt="2019-12-05T12:54:06.811" v="374" actId="478"/>
          <ac:spMkLst>
            <pc:docMk/>
            <pc:sldMk cId="790693242" sldId="268"/>
            <ac:spMk id="2" creationId="{00000000-0000-0000-0000-000000000000}"/>
          </ac:spMkLst>
        </pc:spChg>
        <pc:spChg chg="add del mod">
          <ac:chgData name="Julie McKee" userId="e2f7bd7b-c0b2-4781-83cf-6c02d92d4858" providerId="ADAL" clId="{CD3B263D-E052-4F08-A068-B00EF566CFAF}" dt="2019-12-05T12:54:10.400" v="377" actId="478"/>
          <ac:spMkLst>
            <pc:docMk/>
            <pc:sldMk cId="790693242" sldId="268"/>
            <ac:spMk id="3" creationId="{B4F9B006-8107-4382-9AEE-F961321A3638}"/>
          </ac:spMkLst>
        </pc:spChg>
        <pc:spChg chg="add mod">
          <ac:chgData name="Julie McKee" userId="e2f7bd7b-c0b2-4781-83cf-6c02d92d4858" providerId="ADAL" clId="{CD3B263D-E052-4F08-A068-B00EF566CFAF}" dt="2019-12-05T12:54:03.010" v="373" actId="20577"/>
          <ac:spMkLst>
            <pc:docMk/>
            <pc:sldMk cId="790693242" sldId="268"/>
            <ac:spMk id="6" creationId="{7D19D0C9-A51B-4B16-8CCD-59BCFD228E9E}"/>
          </ac:spMkLst>
        </pc:spChg>
        <pc:spChg chg="add del mod">
          <ac:chgData name="Julie McKee" userId="e2f7bd7b-c0b2-4781-83cf-6c02d92d4858" providerId="ADAL" clId="{CD3B263D-E052-4F08-A068-B00EF566CFAF}" dt="2019-12-05T12:54:08.520" v="375" actId="478"/>
          <ac:spMkLst>
            <pc:docMk/>
            <pc:sldMk cId="790693242" sldId="268"/>
            <ac:spMk id="8" creationId="{4C2CEDD1-2FF9-418F-97D6-308F5377E45D}"/>
          </ac:spMkLst>
        </pc:spChg>
      </pc:sldChg>
      <pc:sldChg chg="addSp delSp modSp">
        <pc:chgData name="Julie McKee" userId="e2f7bd7b-c0b2-4781-83cf-6c02d92d4858" providerId="ADAL" clId="{CD3B263D-E052-4F08-A068-B00EF566CFAF}" dt="2019-12-05T12:53:46.654" v="366" actId="478"/>
        <pc:sldMkLst>
          <pc:docMk/>
          <pc:sldMk cId="2868256660" sldId="269"/>
        </pc:sldMkLst>
        <pc:spChg chg="del mod">
          <ac:chgData name="Julie McKee" userId="e2f7bd7b-c0b2-4781-83cf-6c02d92d4858" providerId="ADAL" clId="{CD3B263D-E052-4F08-A068-B00EF566CFAF}" dt="2019-12-05T12:53:41.610" v="365" actId="478"/>
          <ac:spMkLst>
            <pc:docMk/>
            <pc:sldMk cId="2868256660" sldId="269"/>
            <ac:spMk id="2" creationId="{00000000-0000-0000-0000-000000000000}"/>
          </ac:spMkLst>
        </pc:spChg>
        <pc:spChg chg="add del mod">
          <ac:chgData name="Julie McKee" userId="e2f7bd7b-c0b2-4781-83cf-6c02d92d4858" providerId="ADAL" clId="{CD3B263D-E052-4F08-A068-B00EF566CFAF}" dt="2019-12-05T12:53:37.750" v="364" actId="478"/>
          <ac:spMkLst>
            <pc:docMk/>
            <pc:sldMk cId="2868256660" sldId="269"/>
            <ac:spMk id="3" creationId="{120839A0-B31A-48C6-8024-7DC836801B30}"/>
          </ac:spMkLst>
        </pc:spChg>
        <pc:spChg chg="add del mod">
          <ac:chgData name="Julie McKee" userId="e2f7bd7b-c0b2-4781-83cf-6c02d92d4858" providerId="ADAL" clId="{CD3B263D-E052-4F08-A068-B00EF566CFAF}" dt="2019-12-05T12:53:46.654" v="366" actId="478"/>
          <ac:spMkLst>
            <pc:docMk/>
            <pc:sldMk cId="2868256660" sldId="269"/>
            <ac:spMk id="7" creationId="{43F39D65-67E6-4E42-AB56-FC0F059B55C4}"/>
          </ac:spMkLst>
        </pc:spChg>
        <pc:spChg chg="add mod">
          <ac:chgData name="Julie McKee" userId="e2f7bd7b-c0b2-4781-83cf-6c02d92d4858" providerId="ADAL" clId="{CD3B263D-E052-4F08-A068-B00EF566CFAF}" dt="2019-12-05T12:53:32.555" v="363" actId="20577"/>
          <ac:spMkLst>
            <pc:docMk/>
            <pc:sldMk cId="2868256660" sldId="269"/>
            <ac:spMk id="8" creationId="{DB2A0FBD-5114-446B-8D7D-5AC18FC5B101}"/>
          </ac:spMkLst>
        </pc:spChg>
      </pc:sldChg>
      <pc:sldChg chg="addSp modSp">
        <pc:chgData name="Julie McKee" userId="e2f7bd7b-c0b2-4781-83cf-6c02d92d4858" providerId="ADAL" clId="{CD3B263D-E052-4F08-A068-B00EF566CFAF}" dt="2019-12-05T12:46:09.346" v="61" actId="27636"/>
        <pc:sldMkLst>
          <pc:docMk/>
          <pc:sldMk cId="4069640909" sldId="270"/>
        </pc:sldMkLst>
        <pc:spChg chg="mod">
          <ac:chgData name="Julie McKee" userId="e2f7bd7b-c0b2-4781-83cf-6c02d92d4858" providerId="ADAL" clId="{CD3B263D-E052-4F08-A068-B00EF566CFAF}" dt="2019-12-05T12:46:09.346" v="61" actId="27636"/>
          <ac:spMkLst>
            <pc:docMk/>
            <pc:sldMk cId="4069640909" sldId="270"/>
            <ac:spMk id="2" creationId="{00000000-0000-0000-0000-000000000000}"/>
          </ac:spMkLst>
        </pc:spChg>
        <pc:spChg chg="add mod">
          <ac:chgData name="Julie McKee" userId="e2f7bd7b-c0b2-4781-83cf-6c02d92d4858" providerId="ADAL" clId="{CD3B263D-E052-4F08-A068-B00EF566CFAF}" dt="2019-12-05T12:46:09.080" v="49"/>
          <ac:spMkLst>
            <pc:docMk/>
            <pc:sldMk cId="4069640909" sldId="270"/>
            <ac:spMk id="4" creationId="{203A8A68-7104-4B8D-B622-68E4E4E7B558}"/>
          </ac:spMkLst>
        </pc:spChg>
      </pc:sldChg>
      <pc:sldChg chg="addSp modSp">
        <pc:chgData name="Julie McKee" userId="e2f7bd7b-c0b2-4781-83cf-6c02d92d4858" providerId="ADAL" clId="{CD3B263D-E052-4F08-A068-B00EF566CFAF}" dt="2019-12-05T12:46:09.351" v="62" actId="27636"/>
        <pc:sldMkLst>
          <pc:docMk/>
          <pc:sldMk cId="3843908827" sldId="271"/>
        </pc:sldMkLst>
        <pc:spChg chg="mod">
          <ac:chgData name="Julie McKee" userId="e2f7bd7b-c0b2-4781-83cf-6c02d92d4858" providerId="ADAL" clId="{CD3B263D-E052-4F08-A068-B00EF566CFAF}" dt="2019-12-05T12:46:09.351" v="62" actId="27636"/>
          <ac:spMkLst>
            <pc:docMk/>
            <pc:sldMk cId="3843908827" sldId="271"/>
            <ac:spMk id="2" creationId="{00000000-0000-0000-0000-000000000000}"/>
          </ac:spMkLst>
        </pc:spChg>
        <pc:spChg chg="add mod">
          <ac:chgData name="Julie McKee" userId="e2f7bd7b-c0b2-4781-83cf-6c02d92d4858" providerId="ADAL" clId="{CD3B263D-E052-4F08-A068-B00EF566CFAF}" dt="2019-12-05T12:46:09.080" v="49"/>
          <ac:spMkLst>
            <pc:docMk/>
            <pc:sldMk cId="3843908827" sldId="271"/>
            <ac:spMk id="3" creationId="{2DA07386-2D05-4630-A242-744D23EED5F9}"/>
          </ac:spMkLst>
        </pc:spChg>
      </pc:sldChg>
      <pc:sldChg chg="addSp delSp modSp">
        <pc:chgData name="Julie McKee" userId="e2f7bd7b-c0b2-4781-83cf-6c02d92d4858" providerId="ADAL" clId="{CD3B263D-E052-4F08-A068-B00EF566CFAF}" dt="2019-12-05T12:54:33.180" v="414" actId="478"/>
        <pc:sldMkLst>
          <pc:docMk/>
          <pc:sldMk cId="4104414924" sldId="272"/>
        </pc:sldMkLst>
        <pc:spChg chg="del mod">
          <ac:chgData name="Julie McKee" userId="e2f7bd7b-c0b2-4781-83cf-6c02d92d4858" providerId="ADAL" clId="{CD3B263D-E052-4F08-A068-B00EF566CFAF}" dt="2019-12-05T12:54:31.370" v="413" actId="478"/>
          <ac:spMkLst>
            <pc:docMk/>
            <pc:sldMk cId="4104414924" sldId="272"/>
            <ac:spMk id="2" creationId="{00000000-0000-0000-0000-000000000000}"/>
          </ac:spMkLst>
        </pc:spChg>
        <pc:spChg chg="add mod">
          <ac:chgData name="Julie McKee" userId="e2f7bd7b-c0b2-4781-83cf-6c02d92d4858" providerId="ADAL" clId="{CD3B263D-E052-4F08-A068-B00EF566CFAF}" dt="2019-12-05T12:46:09.080" v="49"/>
          <ac:spMkLst>
            <pc:docMk/>
            <pc:sldMk cId="4104414924" sldId="272"/>
            <ac:spMk id="3" creationId="{66323BEA-34DF-481D-8D6B-A2198B132EA2}"/>
          </ac:spMkLst>
        </pc:spChg>
        <pc:spChg chg="add mod">
          <ac:chgData name="Julie McKee" userId="e2f7bd7b-c0b2-4781-83cf-6c02d92d4858" providerId="ADAL" clId="{CD3B263D-E052-4F08-A068-B00EF566CFAF}" dt="2019-12-05T12:54:26.991" v="412" actId="20577"/>
          <ac:spMkLst>
            <pc:docMk/>
            <pc:sldMk cId="4104414924" sldId="272"/>
            <ac:spMk id="6" creationId="{67FAD365-0B26-4211-8A46-367C0927FE02}"/>
          </ac:spMkLst>
        </pc:spChg>
        <pc:spChg chg="add del mod">
          <ac:chgData name="Julie McKee" userId="e2f7bd7b-c0b2-4781-83cf-6c02d92d4858" providerId="ADAL" clId="{CD3B263D-E052-4F08-A068-B00EF566CFAF}" dt="2019-12-05T12:54:33.180" v="414" actId="478"/>
          <ac:spMkLst>
            <pc:docMk/>
            <pc:sldMk cId="4104414924" sldId="272"/>
            <ac:spMk id="7" creationId="{4C9B710F-F610-497F-9BA3-1B1BD23E5D1A}"/>
          </ac:spMkLst>
        </pc:spChg>
      </pc:sldChg>
      <pc:sldChg chg="addSp delSp modSp">
        <pc:chgData name="Julie McKee" userId="e2f7bd7b-c0b2-4781-83cf-6c02d92d4858" providerId="ADAL" clId="{CD3B263D-E052-4F08-A068-B00EF566CFAF}" dt="2019-12-05T12:55:07.261" v="441" actId="478"/>
        <pc:sldMkLst>
          <pc:docMk/>
          <pc:sldMk cId="3488590638" sldId="273"/>
        </pc:sldMkLst>
        <pc:spChg chg="del mod">
          <ac:chgData name="Julie McKee" userId="e2f7bd7b-c0b2-4781-83cf-6c02d92d4858" providerId="ADAL" clId="{CD3B263D-E052-4F08-A068-B00EF566CFAF}" dt="2019-12-05T12:55:00.676" v="439" actId="478"/>
          <ac:spMkLst>
            <pc:docMk/>
            <pc:sldMk cId="3488590638" sldId="273"/>
            <ac:spMk id="2" creationId="{00000000-0000-0000-0000-000000000000}"/>
          </ac:spMkLst>
        </pc:spChg>
        <pc:spChg chg="add del mod">
          <ac:chgData name="Julie McKee" userId="e2f7bd7b-c0b2-4781-83cf-6c02d92d4858" providerId="ADAL" clId="{CD3B263D-E052-4F08-A068-B00EF566CFAF}" dt="2019-12-05T12:55:07.261" v="441" actId="478"/>
          <ac:spMkLst>
            <pc:docMk/>
            <pc:sldMk cId="3488590638" sldId="273"/>
            <ac:spMk id="4" creationId="{14A10135-E829-4550-82DF-140BE6A1AF74}"/>
          </ac:spMkLst>
        </pc:spChg>
        <pc:spChg chg="add mod">
          <ac:chgData name="Julie McKee" userId="e2f7bd7b-c0b2-4781-83cf-6c02d92d4858" providerId="ADAL" clId="{CD3B263D-E052-4F08-A068-B00EF566CFAF}" dt="2019-12-05T12:54:56.820" v="438" actId="20577"/>
          <ac:spMkLst>
            <pc:docMk/>
            <pc:sldMk cId="3488590638" sldId="273"/>
            <ac:spMk id="6" creationId="{1E127447-B55C-43D7-BDC6-4699FF9BA0E5}"/>
          </ac:spMkLst>
        </pc:spChg>
        <pc:spChg chg="add del mod">
          <ac:chgData name="Julie McKee" userId="e2f7bd7b-c0b2-4781-83cf-6c02d92d4858" providerId="ADAL" clId="{CD3B263D-E052-4F08-A068-B00EF566CFAF}" dt="2019-12-05T12:55:02.700" v="440" actId="478"/>
          <ac:spMkLst>
            <pc:docMk/>
            <pc:sldMk cId="3488590638" sldId="273"/>
            <ac:spMk id="8" creationId="{0AECFB84-FE3D-4565-9CED-80577CEED5EE}"/>
          </ac:spMkLst>
        </pc:spChg>
      </pc:sldChg>
      <pc:sldChg chg="addSp delSp modSp">
        <pc:chgData name="Julie McKee" userId="e2f7bd7b-c0b2-4781-83cf-6c02d92d4858" providerId="ADAL" clId="{CD3B263D-E052-4F08-A068-B00EF566CFAF}" dt="2019-12-05T12:55:26.390" v="461" actId="478"/>
        <pc:sldMkLst>
          <pc:docMk/>
          <pc:sldMk cId="4076460200" sldId="274"/>
        </pc:sldMkLst>
        <pc:spChg chg="del mod">
          <ac:chgData name="Julie McKee" userId="e2f7bd7b-c0b2-4781-83cf-6c02d92d4858" providerId="ADAL" clId="{CD3B263D-E052-4F08-A068-B00EF566CFAF}" dt="2019-12-05T12:55:24.051" v="460" actId="478"/>
          <ac:spMkLst>
            <pc:docMk/>
            <pc:sldMk cId="4076460200" sldId="274"/>
            <ac:spMk id="2" creationId="{00000000-0000-0000-0000-000000000000}"/>
          </ac:spMkLst>
        </pc:spChg>
        <pc:spChg chg="add del mod">
          <ac:chgData name="Julie McKee" userId="e2f7bd7b-c0b2-4781-83cf-6c02d92d4858" providerId="ADAL" clId="{CD3B263D-E052-4F08-A068-B00EF566CFAF}" dt="2019-12-05T12:55:26.390" v="461" actId="478"/>
          <ac:spMkLst>
            <pc:docMk/>
            <pc:sldMk cId="4076460200" sldId="274"/>
            <ac:spMk id="4" creationId="{6B31D7C9-D642-4945-98D5-DF4AC1A8DE48}"/>
          </ac:spMkLst>
        </pc:spChg>
        <pc:spChg chg="add mod">
          <ac:chgData name="Julie McKee" userId="e2f7bd7b-c0b2-4781-83cf-6c02d92d4858" providerId="ADAL" clId="{CD3B263D-E052-4F08-A068-B00EF566CFAF}" dt="2019-12-05T12:55:18.021" v="457" actId="20577"/>
          <ac:spMkLst>
            <pc:docMk/>
            <pc:sldMk cId="4076460200" sldId="274"/>
            <ac:spMk id="8" creationId="{EE1633E3-CA9B-474F-94AB-7B14DDA0525D}"/>
          </ac:spMkLst>
        </pc:spChg>
      </pc:sldChg>
      <pc:sldChg chg="addSp delSp modSp">
        <pc:chgData name="Julie McKee" userId="e2f7bd7b-c0b2-4781-83cf-6c02d92d4858" providerId="ADAL" clId="{CD3B263D-E052-4F08-A068-B00EF566CFAF}" dt="2019-12-05T12:55:58.030" v="479" actId="1076"/>
        <pc:sldMkLst>
          <pc:docMk/>
          <pc:sldMk cId="1575456211" sldId="275"/>
        </pc:sldMkLst>
        <pc:spChg chg="del mod">
          <ac:chgData name="Julie McKee" userId="e2f7bd7b-c0b2-4781-83cf-6c02d92d4858" providerId="ADAL" clId="{CD3B263D-E052-4F08-A068-B00EF566CFAF}" dt="2019-12-05T12:55:41.880" v="475" actId="478"/>
          <ac:spMkLst>
            <pc:docMk/>
            <pc:sldMk cId="1575456211" sldId="275"/>
            <ac:spMk id="2" creationId="{00000000-0000-0000-0000-000000000000}"/>
          </ac:spMkLst>
        </pc:spChg>
        <pc:spChg chg="add del mod">
          <ac:chgData name="Julie McKee" userId="e2f7bd7b-c0b2-4781-83cf-6c02d92d4858" providerId="ADAL" clId="{CD3B263D-E052-4F08-A068-B00EF566CFAF}" dt="2019-12-05T12:55:51.313" v="478" actId="478"/>
          <ac:spMkLst>
            <pc:docMk/>
            <pc:sldMk cId="1575456211" sldId="275"/>
            <ac:spMk id="3" creationId="{9EE6EF0E-7604-47B1-B5DB-867F17B0375C}"/>
          </ac:spMkLst>
        </pc:spChg>
        <pc:spChg chg="add mod">
          <ac:chgData name="Julie McKee" userId="e2f7bd7b-c0b2-4781-83cf-6c02d92d4858" providerId="ADAL" clId="{CD3B263D-E052-4F08-A068-B00EF566CFAF}" dt="2019-12-05T12:55:37.200" v="474" actId="20577"/>
          <ac:spMkLst>
            <pc:docMk/>
            <pc:sldMk cId="1575456211" sldId="275"/>
            <ac:spMk id="5" creationId="{D511B911-10F9-4C01-B766-C7735855317A}"/>
          </ac:spMkLst>
        </pc:spChg>
        <pc:spChg chg="add del mod">
          <ac:chgData name="Julie McKee" userId="e2f7bd7b-c0b2-4781-83cf-6c02d92d4858" providerId="ADAL" clId="{CD3B263D-E052-4F08-A068-B00EF566CFAF}" dt="2019-12-05T12:55:43.470" v="476" actId="478"/>
          <ac:spMkLst>
            <pc:docMk/>
            <pc:sldMk cId="1575456211" sldId="275"/>
            <ac:spMk id="6" creationId="{5064F6F3-ACC6-44C0-BFFE-5214C59BF5BB}"/>
          </ac:spMkLst>
        </pc:spChg>
        <pc:graphicFrameChg chg="mod">
          <ac:chgData name="Julie McKee" userId="e2f7bd7b-c0b2-4781-83cf-6c02d92d4858" providerId="ADAL" clId="{CD3B263D-E052-4F08-A068-B00EF566CFAF}" dt="2019-12-05T12:55:58.030" v="479" actId="1076"/>
          <ac:graphicFrameMkLst>
            <pc:docMk/>
            <pc:sldMk cId="1575456211" sldId="275"/>
            <ac:graphicFrameMk id="7" creationId="{00000000-0000-0000-0000-000000000000}"/>
          </ac:graphicFrameMkLst>
        </pc:graphicFrameChg>
      </pc:sldChg>
      <pc:sldChg chg="addSp delSp modSp addAnim delAnim">
        <pc:chgData name="Julie McKee" userId="e2f7bd7b-c0b2-4781-83cf-6c02d92d4858" providerId="ADAL" clId="{CD3B263D-E052-4F08-A068-B00EF566CFAF}" dt="2019-12-05T12:56:13.380" v="485" actId="478"/>
        <pc:sldMkLst>
          <pc:docMk/>
          <pc:sldMk cId="234912128" sldId="276"/>
        </pc:sldMkLst>
        <pc:spChg chg="add del mod">
          <ac:chgData name="Julie McKee" userId="e2f7bd7b-c0b2-4781-83cf-6c02d92d4858" providerId="ADAL" clId="{CD3B263D-E052-4F08-A068-B00EF566CFAF}" dt="2019-12-05T12:56:08.590" v="482" actId="478"/>
          <ac:spMkLst>
            <pc:docMk/>
            <pc:sldMk cId="234912128" sldId="276"/>
            <ac:spMk id="2" creationId="{244786D3-D115-40DA-BBB5-93DED6314BAD}"/>
          </ac:spMkLst>
        </pc:spChg>
        <pc:spChg chg="add del mod">
          <ac:chgData name="Julie McKee" userId="e2f7bd7b-c0b2-4781-83cf-6c02d92d4858" providerId="ADAL" clId="{CD3B263D-E052-4F08-A068-B00EF566CFAF}" dt="2019-12-05T12:56:13.380" v="485" actId="478"/>
          <ac:spMkLst>
            <pc:docMk/>
            <pc:sldMk cId="234912128" sldId="276"/>
            <ac:spMk id="4" creationId="{56352506-FA85-465B-9992-F9311BB5CAEE}"/>
          </ac:spMkLst>
        </pc:spChg>
        <pc:spChg chg="add del">
          <ac:chgData name="Julie McKee" userId="e2f7bd7b-c0b2-4781-83cf-6c02d92d4858" providerId="ADAL" clId="{CD3B263D-E052-4F08-A068-B00EF566CFAF}" dt="2019-12-05T12:56:07" v="481" actId="478"/>
          <ac:spMkLst>
            <pc:docMk/>
            <pc:sldMk cId="234912128" sldId="276"/>
            <ac:spMk id="6" creationId="{69BBC588-B5E7-4C83-B338-CA97CFCAA179}"/>
          </ac:spMkLst>
        </pc:spChg>
        <pc:picChg chg="add del">
          <ac:chgData name="Julie McKee" userId="e2f7bd7b-c0b2-4781-83cf-6c02d92d4858" providerId="ADAL" clId="{CD3B263D-E052-4F08-A068-B00EF566CFAF}" dt="2019-12-05T12:56:11.980" v="484" actId="478"/>
          <ac:picMkLst>
            <pc:docMk/>
            <pc:sldMk cId="234912128" sldId="276"/>
            <ac:picMk id="3" creationId="{00000000-0000-0000-0000-000000000000}"/>
          </ac:picMkLst>
        </pc:picChg>
      </pc:sldChg>
      <pc:sldChg chg="addSp delSp modSp">
        <pc:chgData name="Julie McKee" userId="e2f7bd7b-c0b2-4781-83cf-6c02d92d4858" providerId="ADAL" clId="{CD3B263D-E052-4F08-A068-B00EF566CFAF}" dt="2019-12-05T12:56:28.980" v="497" actId="478"/>
        <pc:sldMkLst>
          <pc:docMk/>
          <pc:sldMk cId="3192700572" sldId="277"/>
        </pc:sldMkLst>
        <pc:spChg chg="add del mod">
          <ac:chgData name="Julie McKee" userId="e2f7bd7b-c0b2-4781-83cf-6c02d92d4858" providerId="ADAL" clId="{CD3B263D-E052-4F08-A068-B00EF566CFAF}" dt="2019-12-05T12:56:26.570" v="496" actId="478"/>
          <ac:spMkLst>
            <pc:docMk/>
            <pc:sldMk cId="3192700572" sldId="277"/>
            <ac:spMk id="2" creationId="{5F9BF581-B314-4FF2-8A76-E0C20C11403A}"/>
          </ac:spMkLst>
        </pc:spChg>
        <pc:spChg chg="add del mod">
          <ac:chgData name="Julie McKee" userId="e2f7bd7b-c0b2-4781-83cf-6c02d92d4858" providerId="ADAL" clId="{CD3B263D-E052-4F08-A068-B00EF566CFAF}" dt="2019-12-05T12:56:28.980" v="497" actId="478"/>
          <ac:spMkLst>
            <pc:docMk/>
            <pc:sldMk cId="3192700572" sldId="277"/>
            <ac:spMk id="3" creationId="{933352C1-846B-4E0A-9DE8-6379FE6401D2}"/>
          </ac:spMkLst>
        </pc:spChg>
        <pc:spChg chg="add mod">
          <ac:chgData name="Julie McKee" userId="e2f7bd7b-c0b2-4781-83cf-6c02d92d4858" providerId="ADAL" clId="{CD3B263D-E052-4F08-A068-B00EF566CFAF}" dt="2019-12-05T12:56:23.761" v="495" actId="20577"/>
          <ac:spMkLst>
            <pc:docMk/>
            <pc:sldMk cId="3192700572" sldId="277"/>
            <ac:spMk id="9" creationId="{C5047567-2CDB-48E1-86F3-C660BBE41778}"/>
          </ac:spMkLst>
        </pc:spChg>
      </pc:sldChg>
      <pc:sldChg chg="addSp delSp modSp">
        <pc:chgData name="Julie McKee" userId="e2f7bd7b-c0b2-4781-83cf-6c02d92d4858" providerId="ADAL" clId="{CD3B263D-E052-4F08-A068-B00EF566CFAF}" dt="2019-12-05T12:56:46.090" v="521" actId="478"/>
        <pc:sldMkLst>
          <pc:docMk/>
          <pc:sldMk cId="1040276344" sldId="278"/>
        </pc:sldMkLst>
        <pc:spChg chg="del mod">
          <ac:chgData name="Julie McKee" userId="e2f7bd7b-c0b2-4781-83cf-6c02d92d4858" providerId="ADAL" clId="{CD3B263D-E052-4F08-A068-B00EF566CFAF}" dt="2019-12-05T12:56:42.101" v="519" actId="478"/>
          <ac:spMkLst>
            <pc:docMk/>
            <pc:sldMk cId="1040276344" sldId="278"/>
            <ac:spMk id="2" creationId="{00000000-0000-0000-0000-000000000000}"/>
          </ac:spMkLst>
        </pc:spChg>
        <pc:spChg chg="add del mod">
          <ac:chgData name="Julie McKee" userId="e2f7bd7b-c0b2-4781-83cf-6c02d92d4858" providerId="ADAL" clId="{CD3B263D-E052-4F08-A068-B00EF566CFAF}" dt="2019-12-05T12:56:43.640" v="520" actId="478"/>
          <ac:spMkLst>
            <pc:docMk/>
            <pc:sldMk cId="1040276344" sldId="278"/>
            <ac:spMk id="5" creationId="{4866B37B-D666-4D3C-BACD-86AEDF8D6B86}"/>
          </ac:spMkLst>
        </pc:spChg>
        <pc:spChg chg="add mod">
          <ac:chgData name="Julie McKee" userId="e2f7bd7b-c0b2-4781-83cf-6c02d92d4858" providerId="ADAL" clId="{CD3B263D-E052-4F08-A068-B00EF566CFAF}" dt="2019-12-05T12:56:38.540" v="518" actId="20577"/>
          <ac:spMkLst>
            <pc:docMk/>
            <pc:sldMk cId="1040276344" sldId="278"/>
            <ac:spMk id="6" creationId="{9346FCB3-EC49-48CA-87B6-4DBB2CD0F5EA}"/>
          </ac:spMkLst>
        </pc:spChg>
        <pc:spChg chg="add del mod">
          <ac:chgData name="Julie McKee" userId="e2f7bd7b-c0b2-4781-83cf-6c02d92d4858" providerId="ADAL" clId="{CD3B263D-E052-4F08-A068-B00EF566CFAF}" dt="2019-12-05T12:56:46.090" v="521" actId="478"/>
          <ac:spMkLst>
            <pc:docMk/>
            <pc:sldMk cId="1040276344" sldId="278"/>
            <ac:spMk id="8" creationId="{8089AE03-38C5-4FD8-8F91-82A1785C757C}"/>
          </ac:spMkLst>
        </pc:spChg>
      </pc:sldChg>
      <pc:sldChg chg="addSp delSp modSp">
        <pc:chgData name="Julie McKee" userId="e2f7bd7b-c0b2-4781-83cf-6c02d92d4858" providerId="ADAL" clId="{CD3B263D-E052-4F08-A068-B00EF566CFAF}" dt="2019-12-05T12:57:30.490" v="550" actId="478"/>
        <pc:sldMkLst>
          <pc:docMk/>
          <pc:sldMk cId="691113194" sldId="279"/>
        </pc:sldMkLst>
        <pc:spChg chg="del mod">
          <ac:chgData name="Julie McKee" userId="e2f7bd7b-c0b2-4781-83cf-6c02d92d4858" providerId="ADAL" clId="{CD3B263D-E052-4F08-A068-B00EF566CFAF}" dt="2019-12-05T12:57:15.690" v="546" actId="478"/>
          <ac:spMkLst>
            <pc:docMk/>
            <pc:sldMk cId="691113194" sldId="279"/>
            <ac:spMk id="2" creationId="{00000000-0000-0000-0000-000000000000}"/>
          </ac:spMkLst>
        </pc:spChg>
        <pc:spChg chg="add del mod">
          <ac:chgData name="Julie McKee" userId="e2f7bd7b-c0b2-4781-83cf-6c02d92d4858" providerId="ADAL" clId="{CD3B263D-E052-4F08-A068-B00EF566CFAF}" dt="2019-12-05T12:57:30.490" v="550" actId="478"/>
          <ac:spMkLst>
            <pc:docMk/>
            <pc:sldMk cId="691113194" sldId="279"/>
            <ac:spMk id="3" creationId="{2D9FB3BD-8652-4A1C-A7F1-ED3BEFBCBB58}"/>
          </ac:spMkLst>
        </pc:spChg>
        <pc:spChg chg="add mod">
          <ac:chgData name="Julie McKee" userId="e2f7bd7b-c0b2-4781-83cf-6c02d92d4858" providerId="ADAL" clId="{CD3B263D-E052-4F08-A068-B00EF566CFAF}" dt="2019-12-05T12:56:59.350" v="544" actId="20577"/>
          <ac:spMkLst>
            <pc:docMk/>
            <pc:sldMk cId="691113194" sldId="279"/>
            <ac:spMk id="5" creationId="{CECCB464-38EC-49DA-8F82-0CE5CBB23A6B}"/>
          </ac:spMkLst>
        </pc:spChg>
        <pc:spChg chg="add del mod">
          <ac:chgData name="Julie McKee" userId="e2f7bd7b-c0b2-4781-83cf-6c02d92d4858" providerId="ADAL" clId="{CD3B263D-E052-4F08-A068-B00EF566CFAF}" dt="2019-12-05T12:57:23.970" v="548" actId="478"/>
          <ac:spMkLst>
            <pc:docMk/>
            <pc:sldMk cId="691113194" sldId="279"/>
            <ac:spMk id="7" creationId="{5F650DD3-BF7D-460D-86CC-B159125B9908}"/>
          </ac:spMkLst>
        </pc:spChg>
      </pc:sldChg>
      <pc:sldChg chg="addSp delSp modSp addAnim delAnim">
        <pc:chgData name="Julie McKee" userId="e2f7bd7b-c0b2-4781-83cf-6c02d92d4858" providerId="ADAL" clId="{CD3B263D-E052-4F08-A068-B00EF566CFAF}" dt="2019-12-05T12:58:03.060" v="559" actId="478"/>
        <pc:sldMkLst>
          <pc:docMk/>
          <pc:sldMk cId="3413230012" sldId="280"/>
        </pc:sldMkLst>
        <pc:spChg chg="del mod">
          <ac:chgData name="Julie McKee" userId="e2f7bd7b-c0b2-4781-83cf-6c02d92d4858" providerId="ADAL" clId="{CD3B263D-E052-4F08-A068-B00EF566CFAF}" dt="2019-12-05T12:57:49.475" v="553" actId="478"/>
          <ac:spMkLst>
            <pc:docMk/>
            <pc:sldMk cId="3413230012" sldId="280"/>
            <ac:spMk id="2" creationId="{00000000-0000-0000-0000-000000000000}"/>
          </ac:spMkLst>
        </pc:spChg>
        <pc:spChg chg="add del mod">
          <ac:chgData name="Julie McKee" userId="e2f7bd7b-c0b2-4781-83cf-6c02d92d4858" providerId="ADAL" clId="{CD3B263D-E052-4F08-A068-B00EF566CFAF}" dt="2019-12-05T12:58:00.801" v="558" actId="478"/>
          <ac:spMkLst>
            <pc:docMk/>
            <pc:sldMk cId="3413230012" sldId="280"/>
            <ac:spMk id="3" creationId="{A7A6F624-1D25-4BA5-B228-9E7AFC3C1210}"/>
          </ac:spMkLst>
        </pc:spChg>
        <pc:spChg chg="add del">
          <ac:chgData name="Julie McKee" userId="e2f7bd7b-c0b2-4781-83cf-6c02d92d4858" providerId="ADAL" clId="{CD3B263D-E052-4F08-A068-B00EF566CFAF}" dt="2019-12-05T12:57:58.600" v="557" actId="478"/>
          <ac:spMkLst>
            <pc:docMk/>
            <pc:sldMk cId="3413230012" sldId="280"/>
            <ac:spMk id="4" creationId="{00000000-0000-0000-0000-000000000000}"/>
          </ac:spMkLst>
        </pc:spChg>
        <pc:spChg chg="add mod">
          <ac:chgData name="Julie McKee" userId="e2f7bd7b-c0b2-4781-83cf-6c02d92d4858" providerId="ADAL" clId="{CD3B263D-E052-4F08-A068-B00EF566CFAF}" dt="2019-12-05T12:57:45.200" v="552" actId="20577"/>
          <ac:spMkLst>
            <pc:docMk/>
            <pc:sldMk cId="3413230012" sldId="280"/>
            <ac:spMk id="6" creationId="{6005BF89-D34D-4E4D-AFB9-159CE22D7CBC}"/>
          </ac:spMkLst>
        </pc:spChg>
        <pc:spChg chg="add del mod">
          <ac:chgData name="Julie McKee" userId="e2f7bd7b-c0b2-4781-83cf-6c02d92d4858" providerId="ADAL" clId="{CD3B263D-E052-4F08-A068-B00EF566CFAF}" dt="2019-12-05T12:58:03.060" v="559" actId="478"/>
          <ac:spMkLst>
            <pc:docMk/>
            <pc:sldMk cId="3413230012" sldId="280"/>
            <ac:spMk id="8" creationId="{2C85D3D0-7297-4321-B7E8-1354FB78CB47}"/>
          </ac:spMkLst>
        </pc:spChg>
      </pc:sldChg>
      <pc:sldChg chg="addSp delSp modSp">
        <pc:chgData name="Julie McKee" userId="e2f7bd7b-c0b2-4781-83cf-6c02d92d4858" providerId="ADAL" clId="{CD3B263D-E052-4F08-A068-B00EF566CFAF}" dt="2019-12-05T12:58:17.460" v="564" actId="478"/>
        <pc:sldMkLst>
          <pc:docMk/>
          <pc:sldMk cId="3054895796" sldId="281"/>
        </pc:sldMkLst>
        <pc:spChg chg="del mod">
          <ac:chgData name="Julie McKee" userId="e2f7bd7b-c0b2-4781-83cf-6c02d92d4858" providerId="ADAL" clId="{CD3B263D-E052-4F08-A068-B00EF566CFAF}" dt="2019-12-05T12:58:12.935" v="562" actId="478"/>
          <ac:spMkLst>
            <pc:docMk/>
            <pc:sldMk cId="3054895796" sldId="281"/>
            <ac:spMk id="2" creationId="{00000000-0000-0000-0000-000000000000}"/>
          </ac:spMkLst>
        </pc:spChg>
        <pc:spChg chg="add del mod">
          <ac:chgData name="Julie McKee" userId="e2f7bd7b-c0b2-4781-83cf-6c02d92d4858" providerId="ADAL" clId="{CD3B263D-E052-4F08-A068-B00EF566CFAF}" dt="2019-12-05T12:58:16.090" v="563" actId="478"/>
          <ac:spMkLst>
            <pc:docMk/>
            <pc:sldMk cId="3054895796" sldId="281"/>
            <ac:spMk id="3" creationId="{63834542-48A7-4C2A-B9C7-EB22FB246D42}"/>
          </ac:spMkLst>
        </pc:spChg>
        <pc:spChg chg="add mod">
          <ac:chgData name="Julie McKee" userId="e2f7bd7b-c0b2-4781-83cf-6c02d92d4858" providerId="ADAL" clId="{CD3B263D-E052-4F08-A068-B00EF566CFAF}" dt="2019-12-05T12:58:08.890" v="561" actId="20577"/>
          <ac:spMkLst>
            <pc:docMk/>
            <pc:sldMk cId="3054895796" sldId="281"/>
            <ac:spMk id="5" creationId="{57285565-C89F-4422-A56A-7729796742E6}"/>
          </ac:spMkLst>
        </pc:spChg>
        <pc:spChg chg="add del mod">
          <ac:chgData name="Julie McKee" userId="e2f7bd7b-c0b2-4781-83cf-6c02d92d4858" providerId="ADAL" clId="{CD3B263D-E052-4F08-A068-B00EF566CFAF}" dt="2019-12-05T12:58:17.460" v="564" actId="478"/>
          <ac:spMkLst>
            <pc:docMk/>
            <pc:sldMk cId="3054895796" sldId="281"/>
            <ac:spMk id="7" creationId="{8D5D7A88-0F24-47AF-B8BC-FF4659E3B9EB}"/>
          </ac:spMkLst>
        </pc:spChg>
      </pc:sldChg>
      <pc:sldChg chg="addSp delSp modSp">
        <pc:chgData name="Julie McKee" userId="e2f7bd7b-c0b2-4781-83cf-6c02d92d4858" providerId="ADAL" clId="{CD3B263D-E052-4F08-A068-B00EF566CFAF}" dt="2019-12-05T12:58:31.340" v="569" actId="478"/>
        <pc:sldMkLst>
          <pc:docMk/>
          <pc:sldMk cId="2092197312" sldId="282"/>
        </pc:sldMkLst>
        <pc:spChg chg="del mod">
          <ac:chgData name="Julie McKee" userId="e2f7bd7b-c0b2-4781-83cf-6c02d92d4858" providerId="ADAL" clId="{CD3B263D-E052-4F08-A068-B00EF566CFAF}" dt="2019-12-05T12:58:29.530" v="568" actId="478"/>
          <ac:spMkLst>
            <pc:docMk/>
            <pc:sldMk cId="2092197312" sldId="282"/>
            <ac:spMk id="2" creationId="{00000000-0000-0000-0000-000000000000}"/>
          </ac:spMkLst>
        </pc:spChg>
        <pc:spChg chg="add del mod">
          <ac:chgData name="Julie McKee" userId="e2f7bd7b-c0b2-4781-83cf-6c02d92d4858" providerId="ADAL" clId="{CD3B263D-E052-4F08-A068-B00EF566CFAF}" dt="2019-12-05T12:58:26.755" v="567" actId="478"/>
          <ac:spMkLst>
            <pc:docMk/>
            <pc:sldMk cId="2092197312" sldId="282"/>
            <ac:spMk id="3" creationId="{316FD1E8-3B5F-4872-B786-5549671EE158}"/>
          </ac:spMkLst>
        </pc:spChg>
        <pc:spChg chg="add mod">
          <ac:chgData name="Julie McKee" userId="e2f7bd7b-c0b2-4781-83cf-6c02d92d4858" providerId="ADAL" clId="{CD3B263D-E052-4F08-A068-B00EF566CFAF}" dt="2019-12-05T12:58:23.340" v="566" actId="20577"/>
          <ac:spMkLst>
            <pc:docMk/>
            <pc:sldMk cId="2092197312" sldId="282"/>
            <ac:spMk id="5" creationId="{3FA96C6B-4509-4F08-89B7-08C139EEA285}"/>
          </ac:spMkLst>
        </pc:spChg>
        <pc:spChg chg="add del mod">
          <ac:chgData name="Julie McKee" userId="e2f7bd7b-c0b2-4781-83cf-6c02d92d4858" providerId="ADAL" clId="{CD3B263D-E052-4F08-A068-B00EF566CFAF}" dt="2019-12-05T12:58:31.340" v="569" actId="478"/>
          <ac:spMkLst>
            <pc:docMk/>
            <pc:sldMk cId="2092197312" sldId="282"/>
            <ac:spMk id="7" creationId="{5E52FDB6-C7D6-4903-9C3A-CECCBDB42638}"/>
          </ac:spMkLst>
        </pc:spChg>
      </pc:sldChg>
      <pc:sldChg chg="addSp delSp modSp">
        <pc:chgData name="Julie McKee" userId="e2f7bd7b-c0b2-4781-83cf-6c02d92d4858" providerId="ADAL" clId="{CD3B263D-E052-4F08-A068-B00EF566CFAF}" dt="2019-12-05T12:59:01.052" v="631" actId="1035"/>
        <pc:sldMkLst>
          <pc:docMk/>
          <pc:sldMk cId="3745304064" sldId="283"/>
        </pc:sldMkLst>
        <pc:spChg chg="del mod">
          <ac:chgData name="Julie McKee" userId="e2f7bd7b-c0b2-4781-83cf-6c02d92d4858" providerId="ADAL" clId="{CD3B263D-E052-4F08-A068-B00EF566CFAF}" dt="2019-12-05T12:58:49.605" v="608" actId="478"/>
          <ac:spMkLst>
            <pc:docMk/>
            <pc:sldMk cId="3745304064" sldId="283"/>
            <ac:spMk id="2" creationId="{00000000-0000-0000-0000-000000000000}"/>
          </ac:spMkLst>
        </pc:spChg>
        <pc:spChg chg="mod">
          <ac:chgData name="Julie McKee" userId="e2f7bd7b-c0b2-4781-83cf-6c02d92d4858" providerId="ADAL" clId="{CD3B263D-E052-4F08-A068-B00EF566CFAF}" dt="2019-12-05T12:59:01.052" v="631" actId="1035"/>
          <ac:spMkLst>
            <pc:docMk/>
            <pc:sldMk cId="3745304064" sldId="283"/>
            <ac:spMk id="3" creationId="{00000000-0000-0000-0000-000000000000}"/>
          </ac:spMkLst>
        </pc:spChg>
        <pc:spChg chg="mod">
          <ac:chgData name="Julie McKee" userId="e2f7bd7b-c0b2-4781-83cf-6c02d92d4858" providerId="ADAL" clId="{CD3B263D-E052-4F08-A068-B00EF566CFAF}" dt="2019-12-05T12:59:01.052" v="631" actId="1035"/>
          <ac:spMkLst>
            <pc:docMk/>
            <pc:sldMk cId="3745304064" sldId="283"/>
            <ac:spMk id="4" creationId="{00000000-0000-0000-0000-000000000000}"/>
          </ac:spMkLst>
        </pc:spChg>
        <pc:spChg chg="mod">
          <ac:chgData name="Julie McKee" userId="e2f7bd7b-c0b2-4781-83cf-6c02d92d4858" providerId="ADAL" clId="{CD3B263D-E052-4F08-A068-B00EF566CFAF}" dt="2019-12-05T12:59:01.052" v="631" actId="1035"/>
          <ac:spMkLst>
            <pc:docMk/>
            <pc:sldMk cId="3745304064" sldId="283"/>
            <ac:spMk id="5" creationId="{00000000-0000-0000-0000-000000000000}"/>
          </ac:spMkLst>
        </pc:spChg>
        <pc:spChg chg="add del mod">
          <ac:chgData name="Julie McKee" userId="e2f7bd7b-c0b2-4781-83cf-6c02d92d4858" providerId="ADAL" clId="{CD3B263D-E052-4F08-A068-B00EF566CFAF}" dt="2019-12-05T12:58:52.430" v="611" actId="478"/>
          <ac:spMkLst>
            <pc:docMk/>
            <pc:sldMk cId="3745304064" sldId="283"/>
            <ac:spMk id="6" creationId="{A8268902-C3DB-4AA7-A5C7-77D7EB73AE11}"/>
          </ac:spMkLst>
        </pc:spChg>
        <pc:spChg chg="add mod">
          <ac:chgData name="Julie McKee" userId="e2f7bd7b-c0b2-4781-83cf-6c02d92d4858" providerId="ADAL" clId="{CD3B263D-E052-4F08-A068-B00EF566CFAF}" dt="2019-12-05T12:58:45.520" v="606" actId="20577"/>
          <ac:spMkLst>
            <pc:docMk/>
            <pc:sldMk cId="3745304064" sldId="283"/>
            <ac:spMk id="7" creationId="{3EC1061B-CD1E-4B7C-AA50-96EF6421C051}"/>
          </ac:spMkLst>
        </pc:spChg>
        <pc:spChg chg="add del mod">
          <ac:chgData name="Julie McKee" userId="e2f7bd7b-c0b2-4781-83cf-6c02d92d4858" providerId="ADAL" clId="{CD3B263D-E052-4F08-A068-B00EF566CFAF}" dt="2019-12-05T12:58:50.810" v="610" actId="478"/>
          <ac:spMkLst>
            <pc:docMk/>
            <pc:sldMk cId="3745304064" sldId="283"/>
            <ac:spMk id="9" creationId="{2F02FDD3-FC33-432F-9168-949D4A0F116D}"/>
          </ac:spMkLst>
        </pc:spChg>
      </pc:sldChg>
      <pc:sldChg chg="addSp delSp modSp addAnim delAnim">
        <pc:chgData name="Julie McKee" userId="e2f7bd7b-c0b2-4781-83cf-6c02d92d4858" providerId="ADAL" clId="{CD3B263D-E052-4F08-A068-B00EF566CFAF}" dt="2019-12-05T12:59:36.460" v="668" actId="1035"/>
        <pc:sldMkLst>
          <pc:docMk/>
          <pc:sldMk cId="3595426036" sldId="284"/>
        </pc:sldMkLst>
        <pc:spChg chg="del">
          <ac:chgData name="Julie McKee" userId="e2f7bd7b-c0b2-4781-83cf-6c02d92d4858" providerId="ADAL" clId="{CD3B263D-E052-4F08-A068-B00EF566CFAF}" dt="2019-12-05T12:59:20.780" v="639" actId="478"/>
          <ac:spMkLst>
            <pc:docMk/>
            <pc:sldMk cId="3595426036" sldId="284"/>
            <ac:spMk id="2" creationId="{00000000-0000-0000-0000-000000000000}"/>
          </ac:spMkLst>
        </pc:spChg>
        <pc:spChg chg="add del mod">
          <ac:chgData name="Julie McKee" userId="e2f7bd7b-c0b2-4781-83cf-6c02d92d4858" providerId="ADAL" clId="{CD3B263D-E052-4F08-A068-B00EF566CFAF}" dt="2019-12-05T12:59:29.690" v="643" actId="478"/>
          <ac:spMkLst>
            <pc:docMk/>
            <pc:sldMk cId="3595426036" sldId="284"/>
            <ac:spMk id="3" creationId="{F140BE34-87DB-439B-AE53-49B875065637}"/>
          </ac:spMkLst>
        </pc:spChg>
        <pc:spChg chg="add del mod">
          <ac:chgData name="Julie McKee" userId="e2f7bd7b-c0b2-4781-83cf-6c02d92d4858" providerId="ADAL" clId="{CD3B263D-E052-4F08-A068-B00EF566CFAF}" dt="2019-12-05T12:59:36.460" v="668" actId="1035"/>
          <ac:spMkLst>
            <pc:docMk/>
            <pc:sldMk cId="3595426036" sldId="284"/>
            <ac:spMk id="4" creationId="{00000000-0000-0000-0000-000000000000}"/>
          </ac:spMkLst>
        </pc:spChg>
        <pc:spChg chg="mod">
          <ac:chgData name="Julie McKee" userId="e2f7bd7b-c0b2-4781-83cf-6c02d92d4858" providerId="ADAL" clId="{CD3B263D-E052-4F08-A068-B00EF566CFAF}" dt="2019-12-05T12:59:36.460" v="668" actId="1035"/>
          <ac:spMkLst>
            <pc:docMk/>
            <pc:sldMk cId="3595426036" sldId="284"/>
            <ac:spMk id="5" creationId="{00000000-0000-0000-0000-000000000000}"/>
          </ac:spMkLst>
        </pc:spChg>
        <pc:spChg chg="add mod">
          <ac:chgData name="Julie McKee" userId="e2f7bd7b-c0b2-4781-83cf-6c02d92d4858" providerId="ADAL" clId="{CD3B263D-E052-4F08-A068-B00EF566CFAF}" dt="2019-12-05T12:59:17.060" v="638" actId="20577"/>
          <ac:spMkLst>
            <pc:docMk/>
            <pc:sldMk cId="3595426036" sldId="284"/>
            <ac:spMk id="6" creationId="{7B649F20-FE91-452A-AF97-93614BFD79F9}"/>
          </ac:spMkLst>
        </pc:spChg>
        <pc:spChg chg="add del mod">
          <ac:chgData name="Julie McKee" userId="e2f7bd7b-c0b2-4781-83cf-6c02d92d4858" providerId="ADAL" clId="{CD3B263D-E052-4F08-A068-B00EF566CFAF}" dt="2019-12-05T12:59:21.470" v="640" actId="478"/>
          <ac:spMkLst>
            <pc:docMk/>
            <pc:sldMk cId="3595426036" sldId="284"/>
            <ac:spMk id="8" creationId="{B73E0F38-C6AB-4D7A-9F86-2D30E31FE415}"/>
          </ac:spMkLst>
        </pc:spChg>
      </pc:sldChg>
      <pc:sldChg chg="addSp modSp">
        <pc:chgData name="Julie McKee" userId="e2f7bd7b-c0b2-4781-83cf-6c02d92d4858" providerId="ADAL" clId="{CD3B263D-E052-4F08-A068-B00EF566CFAF}" dt="2019-12-05T12:46:09.445" v="73" actId="27636"/>
        <pc:sldMkLst>
          <pc:docMk/>
          <pc:sldMk cId="717299388" sldId="285"/>
        </pc:sldMkLst>
        <pc:spChg chg="mod">
          <ac:chgData name="Julie McKee" userId="e2f7bd7b-c0b2-4781-83cf-6c02d92d4858" providerId="ADAL" clId="{CD3B263D-E052-4F08-A068-B00EF566CFAF}" dt="2019-12-05T12:46:09.445" v="73" actId="27636"/>
          <ac:spMkLst>
            <pc:docMk/>
            <pc:sldMk cId="717299388" sldId="285"/>
            <ac:spMk id="2" creationId="{00000000-0000-0000-0000-000000000000}"/>
          </ac:spMkLst>
        </pc:spChg>
        <pc:spChg chg="add mod">
          <ac:chgData name="Julie McKee" userId="e2f7bd7b-c0b2-4781-83cf-6c02d92d4858" providerId="ADAL" clId="{CD3B263D-E052-4F08-A068-B00EF566CFAF}" dt="2019-12-05T12:46:09.080" v="49"/>
          <ac:spMkLst>
            <pc:docMk/>
            <pc:sldMk cId="717299388" sldId="285"/>
            <ac:spMk id="4" creationId="{6505A3C1-4325-4C22-BBA5-AFBE4A10C783}"/>
          </ac:spMkLst>
        </pc:spChg>
      </pc:sldChg>
      <pc:sldChg chg="addSp delSp modSp">
        <pc:chgData name="Julie McKee" userId="e2f7bd7b-c0b2-4781-83cf-6c02d92d4858" providerId="ADAL" clId="{CD3B263D-E052-4F08-A068-B00EF566CFAF}" dt="2019-12-05T13:00:07.220" v="698" actId="478"/>
        <pc:sldMkLst>
          <pc:docMk/>
          <pc:sldMk cId="3036708025" sldId="286"/>
        </pc:sldMkLst>
        <pc:spChg chg="del mod">
          <ac:chgData name="Julie McKee" userId="e2f7bd7b-c0b2-4781-83cf-6c02d92d4858" providerId="ADAL" clId="{CD3B263D-E052-4F08-A068-B00EF566CFAF}" dt="2019-12-05T13:00:03.950" v="696" actId="478"/>
          <ac:spMkLst>
            <pc:docMk/>
            <pc:sldMk cId="3036708025" sldId="286"/>
            <ac:spMk id="2" creationId="{00000000-0000-0000-0000-000000000000}"/>
          </ac:spMkLst>
        </pc:spChg>
        <pc:spChg chg="add del mod">
          <ac:chgData name="Julie McKee" userId="e2f7bd7b-c0b2-4781-83cf-6c02d92d4858" providerId="ADAL" clId="{CD3B263D-E052-4F08-A068-B00EF566CFAF}" dt="2019-12-05T13:00:07.220" v="698" actId="478"/>
          <ac:spMkLst>
            <pc:docMk/>
            <pc:sldMk cId="3036708025" sldId="286"/>
            <ac:spMk id="4" creationId="{93CB7965-8877-4469-B90F-7DF69842D546}"/>
          </ac:spMkLst>
        </pc:spChg>
        <pc:spChg chg="add">
          <ac:chgData name="Julie McKee" userId="e2f7bd7b-c0b2-4781-83cf-6c02d92d4858" providerId="ADAL" clId="{CD3B263D-E052-4F08-A068-B00EF566CFAF}" dt="2019-12-05T13:00:00.425" v="695"/>
          <ac:spMkLst>
            <pc:docMk/>
            <pc:sldMk cId="3036708025" sldId="286"/>
            <ac:spMk id="7" creationId="{8FAEBA8A-FC43-4FC4-B62B-359EA0B9EEF2}"/>
          </ac:spMkLst>
        </pc:spChg>
        <pc:spChg chg="add del mod">
          <ac:chgData name="Julie McKee" userId="e2f7bd7b-c0b2-4781-83cf-6c02d92d4858" providerId="ADAL" clId="{CD3B263D-E052-4F08-A068-B00EF566CFAF}" dt="2019-12-05T13:00:05.870" v="697" actId="478"/>
          <ac:spMkLst>
            <pc:docMk/>
            <pc:sldMk cId="3036708025" sldId="286"/>
            <ac:spMk id="8" creationId="{7934FC73-B53C-4DF7-B4E9-CA0F0348AD25}"/>
          </ac:spMkLst>
        </pc:spChg>
      </pc:sldChg>
      <pc:sldChg chg="addSp delSp modSp">
        <pc:chgData name="Julie McKee" userId="e2f7bd7b-c0b2-4781-83cf-6c02d92d4858" providerId="ADAL" clId="{CD3B263D-E052-4F08-A068-B00EF566CFAF}" dt="2019-12-05T13:00:19.270" v="707" actId="478"/>
        <pc:sldMkLst>
          <pc:docMk/>
          <pc:sldMk cId="2855580588" sldId="287"/>
        </pc:sldMkLst>
        <pc:spChg chg="del mod">
          <ac:chgData name="Julie McKee" userId="e2f7bd7b-c0b2-4781-83cf-6c02d92d4858" providerId="ADAL" clId="{CD3B263D-E052-4F08-A068-B00EF566CFAF}" dt="2019-12-05T13:00:16.330" v="705" actId="478"/>
          <ac:spMkLst>
            <pc:docMk/>
            <pc:sldMk cId="2855580588" sldId="287"/>
            <ac:spMk id="2" creationId="{00000000-0000-0000-0000-000000000000}"/>
          </ac:spMkLst>
        </pc:spChg>
        <pc:spChg chg="add del mod">
          <ac:chgData name="Julie McKee" userId="e2f7bd7b-c0b2-4781-83cf-6c02d92d4858" providerId="ADAL" clId="{CD3B263D-E052-4F08-A068-B00EF566CFAF}" dt="2019-12-05T13:00:19.270" v="707" actId="478"/>
          <ac:spMkLst>
            <pc:docMk/>
            <pc:sldMk cId="2855580588" sldId="287"/>
            <ac:spMk id="6" creationId="{6F7E04F8-19F2-4C6F-BA47-5F7405A4EBB3}"/>
          </ac:spMkLst>
        </pc:spChg>
        <pc:spChg chg="add mod">
          <ac:chgData name="Julie McKee" userId="e2f7bd7b-c0b2-4781-83cf-6c02d92d4858" providerId="ADAL" clId="{CD3B263D-E052-4F08-A068-B00EF566CFAF}" dt="2019-12-05T13:00:13.583" v="704" actId="20577"/>
          <ac:spMkLst>
            <pc:docMk/>
            <pc:sldMk cId="2855580588" sldId="287"/>
            <ac:spMk id="7" creationId="{7EA60D82-3B8B-4E32-ADE1-8341F5BC5CCE}"/>
          </ac:spMkLst>
        </pc:spChg>
        <pc:spChg chg="add del mod">
          <ac:chgData name="Julie McKee" userId="e2f7bd7b-c0b2-4781-83cf-6c02d92d4858" providerId="ADAL" clId="{CD3B263D-E052-4F08-A068-B00EF566CFAF}" dt="2019-12-05T13:00:18.050" v="706" actId="478"/>
          <ac:spMkLst>
            <pc:docMk/>
            <pc:sldMk cId="2855580588" sldId="287"/>
            <ac:spMk id="9" creationId="{A9742E57-9ED1-4971-8DE5-07DA300BF158}"/>
          </ac:spMkLst>
        </pc:spChg>
      </pc:sldChg>
      <pc:sldChg chg="addSp delSp modSp">
        <pc:chgData name="Julie McKee" userId="e2f7bd7b-c0b2-4781-83cf-6c02d92d4858" providerId="ADAL" clId="{CD3B263D-E052-4F08-A068-B00EF566CFAF}" dt="2019-12-05T13:01:53.115" v="820" actId="1035"/>
        <pc:sldMkLst>
          <pc:docMk/>
          <pc:sldMk cId="1136888256" sldId="288"/>
        </pc:sldMkLst>
        <pc:spChg chg="del mod">
          <ac:chgData name="Julie McKee" userId="e2f7bd7b-c0b2-4781-83cf-6c02d92d4858" providerId="ADAL" clId="{CD3B263D-E052-4F08-A068-B00EF566CFAF}" dt="2019-12-05T13:01:39.600" v="799" actId="478"/>
          <ac:spMkLst>
            <pc:docMk/>
            <pc:sldMk cId="1136888256" sldId="288"/>
            <ac:spMk id="2" creationId="{00000000-0000-0000-0000-000000000000}"/>
          </ac:spMkLst>
        </pc:spChg>
        <pc:spChg chg="add del mod">
          <ac:chgData name="Julie McKee" userId="e2f7bd7b-c0b2-4781-83cf-6c02d92d4858" providerId="ADAL" clId="{CD3B263D-E052-4F08-A068-B00EF566CFAF}" dt="2019-12-05T13:01:43.930" v="801" actId="478"/>
          <ac:spMkLst>
            <pc:docMk/>
            <pc:sldMk cId="1136888256" sldId="288"/>
            <ac:spMk id="3" creationId="{4CB24EE6-328D-48DD-B049-13EC79F88C59}"/>
          </ac:spMkLst>
        </pc:spChg>
        <pc:spChg chg="add mod">
          <ac:chgData name="Julie McKee" userId="e2f7bd7b-c0b2-4781-83cf-6c02d92d4858" providerId="ADAL" clId="{CD3B263D-E052-4F08-A068-B00EF566CFAF}" dt="2019-12-05T13:01:34.330" v="798" actId="20577"/>
          <ac:spMkLst>
            <pc:docMk/>
            <pc:sldMk cId="1136888256" sldId="288"/>
            <ac:spMk id="7" creationId="{BF3763B8-3C7E-4B23-A4D5-F7DCB34D324B}"/>
          </ac:spMkLst>
        </pc:spChg>
        <pc:spChg chg="add del mod">
          <ac:chgData name="Julie McKee" userId="e2f7bd7b-c0b2-4781-83cf-6c02d92d4858" providerId="ADAL" clId="{CD3B263D-E052-4F08-A068-B00EF566CFAF}" dt="2019-12-05T13:01:42.170" v="800" actId="478"/>
          <ac:spMkLst>
            <pc:docMk/>
            <pc:sldMk cId="1136888256" sldId="288"/>
            <ac:spMk id="8" creationId="{1FFAFD76-9BF9-466D-AEF3-A70B0D5F256F}"/>
          </ac:spMkLst>
        </pc:spChg>
        <pc:graphicFrameChg chg="mod">
          <ac:chgData name="Julie McKee" userId="e2f7bd7b-c0b2-4781-83cf-6c02d92d4858" providerId="ADAL" clId="{CD3B263D-E052-4F08-A068-B00EF566CFAF}" dt="2019-12-05T13:01:53.115" v="820" actId="1035"/>
          <ac:graphicFrameMkLst>
            <pc:docMk/>
            <pc:sldMk cId="1136888256" sldId="288"/>
            <ac:graphicFrameMk id="5" creationId="{00000000-0000-0000-0000-000000000000}"/>
          </ac:graphicFrameMkLst>
        </pc:graphicFrameChg>
        <pc:graphicFrameChg chg="mod">
          <ac:chgData name="Julie McKee" userId="e2f7bd7b-c0b2-4781-83cf-6c02d92d4858" providerId="ADAL" clId="{CD3B263D-E052-4F08-A068-B00EF566CFAF}" dt="2019-12-05T13:01:53.115" v="820" actId="1035"/>
          <ac:graphicFrameMkLst>
            <pc:docMk/>
            <pc:sldMk cId="1136888256" sldId="288"/>
            <ac:graphicFrameMk id="6" creationId="{00000000-0000-0000-0000-000000000000}"/>
          </ac:graphicFrameMkLst>
        </pc:graphicFrameChg>
      </pc:sldChg>
      <pc:sldChg chg="addSp delSp modSp">
        <pc:chgData name="Julie McKee" userId="e2f7bd7b-c0b2-4781-83cf-6c02d92d4858" providerId="ADAL" clId="{CD3B263D-E052-4F08-A068-B00EF566CFAF}" dt="2019-12-05T13:02:14.970" v="857" actId="478"/>
        <pc:sldMkLst>
          <pc:docMk/>
          <pc:sldMk cId="1074068662" sldId="289"/>
        </pc:sldMkLst>
        <pc:spChg chg="del mod">
          <ac:chgData name="Julie McKee" userId="e2f7bd7b-c0b2-4781-83cf-6c02d92d4858" providerId="ADAL" clId="{CD3B263D-E052-4F08-A068-B00EF566CFAF}" dt="2019-12-05T13:02:10.480" v="855" actId="478"/>
          <ac:spMkLst>
            <pc:docMk/>
            <pc:sldMk cId="1074068662" sldId="289"/>
            <ac:spMk id="2" creationId="{00000000-0000-0000-0000-000000000000}"/>
          </ac:spMkLst>
        </pc:spChg>
        <pc:spChg chg="add del mod">
          <ac:chgData name="Julie McKee" userId="e2f7bd7b-c0b2-4781-83cf-6c02d92d4858" providerId="ADAL" clId="{CD3B263D-E052-4F08-A068-B00EF566CFAF}" dt="2019-12-05T13:02:14.970" v="857" actId="478"/>
          <ac:spMkLst>
            <pc:docMk/>
            <pc:sldMk cId="1074068662" sldId="289"/>
            <ac:spMk id="4" creationId="{B51668EB-605D-4FED-8B65-890995F27EC4}"/>
          </ac:spMkLst>
        </pc:spChg>
        <pc:spChg chg="add mod">
          <ac:chgData name="Julie McKee" userId="e2f7bd7b-c0b2-4781-83cf-6c02d92d4858" providerId="ADAL" clId="{CD3B263D-E052-4F08-A068-B00EF566CFAF}" dt="2019-12-05T13:02:06.871" v="853" actId="20577"/>
          <ac:spMkLst>
            <pc:docMk/>
            <pc:sldMk cId="1074068662" sldId="289"/>
            <ac:spMk id="7" creationId="{3656F980-5292-4933-817B-221E6EA0CA91}"/>
          </ac:spMkLst>
        </pc:spChg>
        <pc:spChg chg="add del mod">
          <ac:chgData name="Julie McKee" userId="e2f7bd7b-c0b2-4781-83cf-6c02d92d4858" providerId="ADAL" clId="{CD3B263D-E052-4F08-A068-B00EF566CFAF}" dt="2019-12-05T13:02:12.090" v="856" actId="478"/>
          <ac:spMkLst>
            <pc:docMk/>
            <pc:sldMk cId="1074068662" sldId="289"/>
            <ac:spMk id="8" creationId="{E58BF52E-727C-4277-84C1-8FECD9BDB031}"/>
          </ac:spMkLst>
        </pc:spChg>
      </pc:sldChg>
      <pc:sldChg chg="addSp delSp modSp">
        <pc:chgData name="Julie McKee" userId="e2f7bd7b-c0b2-4781-83cf-6c02d92d4858" providerId="ADAL" clId="{CD3B263D-E052-4F08-A068-B00EF566CFAF}" dt="2019-12-05T13:03:09.760" v="964" actId="1035"/>
        <pc:sldMkLst>
          <pc:docMk/>
          <pc:sldMk cId="1452074344" sldId="290"/>
        </pc:sldMkLst>
        <pc:spChg chg="del mod">
          <ac:chgData name="Julie McKee" userId="e2f7bd7b-c0b2-4781-83cf-6c02d92d4858" providerId="ADAL" clId="{CD3B263D-E052-4F08-A068-B00EF566CFAF}" dt="2019-12-05T13:03:00" v="933" actId="478"/>
          <ac:spMkLst>
            <pc:docMk/>
            <pc:sldMk cId="1452074344" sldId="290"/>
            <ac:spMk id="2" creationId="{00000000-0000-0000-0000-000000000000}"/>
          </ac:spMkLst>
        </pc:spChg>
        <pc:spChg chg="add del mod">
          <ac:chgData name="Julie McKee" userId="e2f7bd7b-c0b2-4781-83cf-6c02d92d4858" providerId="ADAL" clId="{CD3B263D-E052-4F08-A068-B00EF566CFAF}" dt="2019-12-05T13:02:57.230" v="932" actId="478"/>
          <ac:spMkLst>
            <pc:docMk/>
            <pc:sldMk cId="1452074344" sldId="290"/>
            <ac:spMk id="5" creationId="{75C791A1-63B2-46F5-964A-A2EDA6FDB1F1}"/>
          </ac:spMkLst>
        </pc:spChg>
        <pc:spChg chg="add del mod">
          <ac:chgData name="Julie McKee" userId="e2f7bd7b-c0b2-4781-83cf-6c02d92d4858" providerId="ADAL" clId="{CD3B263D-E052-4F08-A068-B00EF566CFAF}" dt="2019-12-05T13:02:35.960" v="860" actId="478"/>
          <ac:spMkLst>
            <pc:docMk/>
            <pc:sldMk cId="1452074344" sldId="290"/>
            <ac:spMk id="8" creationId="{DF7D5FAA-F996-4C68-A74A-E096902535B9}"/>
          </ac:spMkLst>
        </pc:spChg>
        <pc:spChg chg="add mod">
          <ac:chgData name="Julie McKee" userId="e2f7bd7b-c0b2-4781-83cf-6c02d92d4858" providerId="ADAL" clId="{CD3B263D-E052-4F08-A068-B00EF566CFAF}" dt="2019-12-05T13:02:53.985" v="929" actId="20577"/>
          <ac:spMkLst>
            <pc:docMk/>
            <pc:sldMk cId="1452074344" sldId="290"/>
            <ac:spMk id="9" creationId="{E931328B-7C22-4D36-A607-5ED18658CA8E}"/>
          </ac:spMkLst>
        </pc:spChg>
        <pc:spChg chg="add del mod">
          <ac:chgData name="Julie McKee" userId="e2f7bd7b-c0b2-4781-83cf-6c02d92d4858" providerId="ADAL" clId="{CD3B263D-E052-4F08-A068-B00EF566CFAF}" dt="2019-12-05T13:03:00.660" v="934" actId="478"/>
          <ac:spMkLst>
            <pc:docMk/>
            <pc:sldMk cId="1452074344" sldId="290"/>
            <ac:spMk id="10" creationId="{3C4FF545-987F-4661-BF19-156C68B7591C}"/>
          </ac:spMkLst>
        </pc:spChg>
        <pc:graphicFrameChg chg="mod">
          <ac:chgData name="Julie McKee" userId="e2f7bd7b-c0b2-4781-83cf-6c02d92d4858" providerId="ADAL" clId="{CD3B263D-E052-4F08-A068-B00EF566CFAF}" dt="2019-12-05T13:03:09.760" v="964" actId="1035"/>
          <ac:graphicFrameMkLst>
            <pc:docMk/>
            <pc:sldMk cId="1452074344" sldId="290"/>
            <ac:graphicFrameMk id="3" creationId="{00000000-0000-0000-0000-000000000000}"/>
          </ac:graphicFrameMkLst>
        </pc:graphicFrameChg>
        <pc:graphicFrameChg chg="mod">
          <ac:chgData name="Julie McKee" userId="e2f7bd7b-c0b2-4781-83cf-6c02d92d4858" providerId="ADAL" clId="{CD3B263D-E052-4F08-A068-B00EF566CFAF}" dt="2019-12-05T13:03:09.760" v="964" actId="1035"/>
          <ac:graphicFrameMkLst>
            <pc:docMk/>
            <pc:sldMk cId="1452074344" sldId="290"/>
            <ac:graphicFrameMk id="4" creationId="{00000000-0000-0000-0000-000000000000}"/>
          </ac:graphicFrameMkLst>
        </pc:graphicFrameChg>
        <pc:picChg chg="mod">
          <ac:chgData name="Julie McKee" userId="e2f7bd7b-c0b2-4781-83cf-6c02d92d4858" providerId="ADAL" clId="{CD3B263D-E052-4F08-A068-B00EF566CFAF}" dt="2019-12-05T13:03:09.760" v="964" actId="1035"/>
          <ac:picMkLst>
            <pc:docMk/>
            <pc:sldMk cId="1452074344" sldId="290"/>
            <ac:picMk id="7" creationId="{00000000-0000-0000-0000-000000000000}"/>
          </ac:picMkLst>
        </pc:picChg>
      </pc:sldChg>
      <pc:sldChg chg="addSp delSp modSp">
        <pc:chgData name="Julie McKee" userId="e2f7bd7b-c0b2-4781-83cf-6c02d92d4858" providerId="ADAL" clId="{CD3B263D-E052-4F08-A068-B00EF566CFAF}" dt="2019-12-05T13:04:07.400" v="1075" actId="1035"/>
        <pc:sldMkLst>
          <pc:docMk/>
          <pc:sldMk cId="948490642" sldId="291"/>
        </pc:sldMkLst>
        <pc:spChg chg="del mod">
          <ac:chgData name="Julie McKee" userId="e2f7bd7b-c0b2-4781-83cf-6c02d92d4858" providerId="ADAL" clId="{CD3B263D-E052-4F08-A068-B00EF566CFAF}" dt="2019-12-05T13:03:24.235" v="999" actId="478"/>
          <ac:spMkLst>
            <pc:docMk/>
            <pc:sldMk cId="948490642" sldId="291"/>
            <ac:spMk id="2" creationId="{00000000-0000-0000-0000-000000000000}"/>
          </ac:spMkLst>
        </pc:spChg>
        <pc:spChg chg="add del mod">
          <ac:chgData name="Julie McKee" userId="e2f7bd7b-c0b2-4781-83cf-6c02d92d4858" providerId="ADAL" clId="{CD3B263D-E052-4F08-A068-B00EF566CFAF}" dt="2019-12-05T13:03:26.660" v="1001" actId="478"/>
          <ac:spMkLst>
            <pc:docMk/>
            <pc:sldMk cId="948490642" sldId="291"/>
            <ac:spMk id="3" creationId="{4CB74622-42E6-4B81-905F-8A1ABD452EF6}"/>
          </ac:spMkLst>
        </pc:spChg>
        <pc:spChg chg="add mod">
          <ac:chgData name="Julie McKee" userId="e2f7bd7b-c0b2-4781-83cf-6c02d92d4858" providerId="ADAL" clId="{CD3B263D-E052-4F08-A068-B00EF566CFAF}" dt="2019-12-05T13:03:21.460" v="998" actId="20577"/>
          <ac:spMkLst>
            <pc:docMk/>
            <pc:sldMk cId="948490642" sldId="291"/>
            <ac:spMk id="5" creationId="{98B26679-B497-4BBB-801A-2415E62822E3}"/>
          </ac:spMkLst>
        </pc:spChg>
        <pc:spChg chg="add del mod">
          <ac:chgData name="Julie McKee" userId="e2f7bd7b-c0b2-4781-83cf-6c02d92d4858" providerId="ADAL" clId="{CD3B263D-E052-4F08-A068-B00EF566CFAF}" dt="2019-12-05T13:03:24.930" v="1000" actId="478"/>
          <ac:spMkLst>
            <pc:docMk/>
            <pc:sldMk cId="948490642" sldId="291"/>
            <ac:spMk id="6" creationId="{B518B75B-D16E-4FE9-BD2B-ECA2DC2D6850}"/>
          </ac:spMkLst>
        </pc:spChg>
        <pc:spChg chg="mod">
          <ac:chgData name="Julie McKee" userId="e2f7bd7b-c0b2-4781-83cf-6c02d92d4858" providerId="ADAL" clId="{CD3B263D-E052-4F08-A068-B00EF566CFAF}" dt="2019-12-05T13:04:07.400" v="1075" actId="1035"/>
          <ac:spMkLst>
            <pc:docMk/>
            <pc:sldMk cId="948490642" sldId="291"/>
            <ac:spMk id="8" creationId="{00000000-0000-0000-0000-000000000000}"/>
          </ac:spMkLst>
        </pc:spChg>
      </pc:sldChg>
      <pc:sldChg chg="addSp delSp modSp">
        <pc:chgData name="Julie McKee" userId="e2f7bd7b-c0b2-4781-83cf-6c02d92d4858" providerId="ADAL" clId="{CD3B263D-E052-4F08-A068-B00EF566CFAF}" dt="2019-12-05T13:01:17.200" v="750" actId="478"/>
        <pc:sldMkLst>
          <pc:docMk/>
          <pc:sldMk cId="675677572" sldId="293"/>
        </pc:sldMkLst>
        <pc:spChg chg="add del mod">
          <ac:chgData name="Julie McKee" userId="e2f7bd7b-c0b2-4781-83cf-6c02d92d4858" providerId="ADAL" clId="{CD3B263D-E052-4F08-A068-B00EF566CFAF}" dt="2019-12-05T13:01:17.200" v="750" actId="478"/>
          <ac:spMkLst>
            <pc:docMk/>
            <pc:sldMk cId="675677572" sldId="293"/>
            <ac:spMk id="2" creationId="{79064490-C88D-4DDB-8455-2C39E54FFB5F}"/>
          </ac:spMkLst>
        </pc:spChg>
        <pc:spChg chg="add del mod">
          <ac:chgData name="Julie McKee" userId="e2f7bd7b-c0b2-4781-83cf-6c02d92d4858" providerId="ADAL" clId="{CD3B263D-E052-4F08-A068-B00EF566CFAF}" dt="2019-12-05T13:01:14.480" v="749" actId="478"/>
          <ac:spMkLst>
            <pc:docMk/>
            <pc:sldMk cId="675677572" sldId="293"/>
            <ac:spMk id="3" creationId="{0F177AD9-4225-468B-B198-DF725DE05080}"/>
          </ac:spMkLst>
        </pc:spChg>
        <pc:spChg chg="add">
          <ac:chgData name="Julie McKee" userId="e2f7bd7b-c0b2-4781-83cf-6c02d92d4858" providerId="ADAL" clId="{CD3B263D-E052-4F08-A068-B00EF566CFAF}" dt="2019-12-05T13:01:10.245" v="747"/>
          <ac:spMkLst>
            <pc:docMk/>
            <pc:sldMk cId="675677572" sldId="293"/>
            <ac:spMk id="5" creationId="{8FB01EB8-EF82-499F-9343-DFEEC52AF144}"/>
          </ac:spMkLst>
        </pc:spChg>
      </pc:sldChg>
      <pc:sldChg chg="addSp delSp modSp">
        <pc:chgData name="Julie McKee" userId="e2f7bd7b-c0b2-4781-83cf-6c02d92d4858" providerId="ADAL" clId="{CD3B263D-E052-4F08-A068-B00EF566CFAF}" dt="2019-12-05T13:00:39.750" v="726" actId="478"/>
        <pc:sldMkLst>
          <pc:docMk/>
          <pc:sldMk cId="3114729681" sldId="296"/>
        </pc:sldMkLst>
        <pc:spChg chg="del mod">
          <ac:chgData name="Julie McKee" userId="e2f7bd7b-c0b2-4781-83cf-6c02d92d4858" providerId="ADAL" clId="{CD3B263D-E052-4F08-A068-B00EF566CFAF}" dt="2019-12-05T13:00:36.370" v="724" actId="478"/>
          <ac:spMkLst>
            <pc:docMk/>
            <pc:sldMk cId="3114729681" sldId="296"/>
            <ac:spMk id="2" creationId="{00000000-0000-0000-0000-000000000000}"/>
          </ac:spMkLst>
        </pc:spChg>
        <pc:spChg chg="add del mod">
          <ac:chgData name="Julie McKee" userId="e2f7bd7b-c0b2-4781-83cf-6c02d92d4858" providerId="ADAL" clId="{CD3B263D-E052-4F08-A068-B00EF566CFAF}" dt="2019-12-05T13:00:38.007" v="725" actId="478"/>
          <ac:spMkLst>
            <pc:docMk/>
            <pc:sldMk cId="3114729681" sldId="296"/>
            <ac:spMk id="3" creationId="{9BF1248A-A201-48C7-989E-33800B669E63}"/>
          </ac:spMkLst>
        </pc:spChg>
        <pc:spChg chg="add mod">
          <ac:chgData name="Julie McKee" userId="e2f7bd7b-c0b2-4781-83cf-6c02d92d4858" providerId="ADAL" clId="{CD3B263D-E052-4F08-A068-B00EF566CFAF}" dt="2019-12-05T13:00:32.240" v="723" actId="20577"/>
          <ac:spMkLst>
            <pc:docMk/>
            <pc:sldMk cId="3114729681" sldId="296"/>
            <ac:spMk id="6" creationId="{53CD4670-9FE2-4EE9-BF93-7126A248FB5F}"/>
          </ac:spMkLst>
        </pc:spChg>
        <pc:spChg chg="add del mod">
          <ac:chgData name="Julie McKee" userId="e2f7bd7b-c0b2-4781-83cf-6c02d92d4858" providerId="ADAL" clId="{CD3B263D-E052-4F08-A068-B00EF566CFAF}" dt="2019-12-05T13:00:39.750" v="726" actId="478"/>
          <ac:spMkLst>
            <pc:docMk/>
            <pc:sldMk cId="3114729681" sldId="296"/>
            <ac:spMk id="7" creationId="{0225CFD2-8220-454F-860C-0239AE30606C}"/>
          </ac:spMkLst>
        </pc:spChg>
      </pc:sldChg>
      <pc:sldChg chg="addSp delSp modSp">
        <pc:chgData name="Julie McKee" userId="e2f7bd7b-c0b2-4781-83cf-6c02d92d4858" providerId="ADAL" clId="{CD3B263D-E052-4F08-A068-B00EF566CFAF}" dt="2019-12-05T13:03:59.800" v="1055" actId="1035"/>
        <pc:sldMkLst>
          <pc:docMk/>
          <pc:sldMk cId="2062720834" sldId="297"/>
        </pc:sldMkLst>
        <pc:spChg chg="del mod">
          <ac:chgData name="Julie McKee" userId="e2f7bd7b-c0b2-4781-83cf-6c02d92d4858" providerId="ADAL" clId="{CD3B263D-E052-4F08-A068-B00EF566CFAF}" dt="2019-12-05T13:03:46.660" v="1023" actId="478"/>
          <ac:spMkLst>
            <pc:docMk/>
            <pc:sldMk cId="2062720834" sldId="297"/>
            <ac:spMk id="2" creationId="{00000000-0000-0000-0000-000000000000}"/>
          </ac:spMkLst>
        </pc:spChg>
        <pc:spChg chg="add del mod">
          <ac:chgData name="Julie McKee" userId="e2f7bd7b-c0b2-4781-83cf-6c02d92d4858" providerId="ADAL" clId="{CD3B263D-E052-4F08-A068-B00EF566CFAF}" dt="2019-12-05T13:03:51.170" v="1026" actId="478"/>
          <ac:spMkLst>
            <pc:docMk/>
            <pc:sldMk cId="2062720834" sldId="297"/>
            <ac:spMk id="3" creationId="{2AC7FBAA-0706-47DB-BBC3-4D57D425C375}"/>
          </ac:spMkLst>
        </pc:spChg>
        <pc:spChg chg="add mod">
          <ac:chgData name="Julie McKee" userId="e2f7bd7b-c0b2-4781-83cf-6c02d92d4858" providerId="ADAL" clId="{CD3B263D-E052-4F08-A068-B00EF566CFAF}" dt="2019-12-05T13:03:43.480" v="1022" actId="20577"/>
          <ac:spMkLst>
            <pc:docMk/>
            <pc:sldMk cId="2062720834" sldId="297"/>
            <ac:spMk id="5" creationId="{42C919BD-4699-4E26-802A-AFDB63AF52BD}"/>
          </ac:spMkLst>
        </pc:spChg>
        <pc:spChg chg="add del mod">
          <ac:chgData name="Julie McKee" userId="e2f7bd7b-c0b2-4781-83cf-6c02d92d4858" providerId="ADAL" clId="{CD3B263D-E052-4F08-A068-B00EF566CFAF}" dt="2019-12-05T13:03:49.235" v="1024" actId="478"/>
          <ac:spMkLst>
            <pc:docMk/>
            <pc:sldMk cId="2062720834" sldId="297"/>
            <ac:spMk id="6" creationId="{99B96772-A58A-4DA4-B239-1E97CDDB5193}"/>
          </ac:spMkLst>
        </pc:spChg>
        <pc:spChg chg="mod">
          <ac:chgData name="Julie McKee" userId="e2f7bd7b-c0b2-4781-83cf-6c02d92d4858" providerId="ADAL" clId="{CD3B263D-E052-4F08-A068-B00EF566CFAF}" dt="2019-12-05T13:03:59.800" v="1055" actId="1035"/>
          <ac:spMkLst>
            <pc:docMk/>
            <pc:sldMk cId="2062720834" sldId="297"/>
            <ac:spMk id="8" creationId="{00000000-0000-0000-0000-000000000000}"/>
          </ac:spMkLst>
        </pc:spChg>
      </pc:sldChg>
      <pc:sldChg chg="addSp delSp modSp">
        <pc:chgData name="Julie McKee" userId="e2f7bd7b-c0b2-4781-83cf-6c02d92d4858" providerId="ADAL" clId="{CD3B263D-E052-4F08-A068-B00EF566CFAF}" dt="2019-12-05T13:01:06.555" v="746" actId="478"/>
        <pc:sldMkLst>
          <pc:docMk/>
          <pc:sldMk cId="240824014" sldId="299"/>
        </pc:sldMkLst>
        <pc:spChg chg="del">
          <ac:chgData name="Julie McKee" userId="e2f7bd7b-c0b2-4781-83cf-6c02d92d4858" providerId="ADAL" clId="{CD3B263D-E052-4F08-A068-B00EF566CFAF}" dt="2019-12-05T13:01:04.500" v="745" actId="478"/>
          <ac:spMkLst>
            <pc:docMk/>
            <pc:sldMk cId="240824014" sldId="299"/>
            <ac:spMk id="2" creationId="{C043AE4A-FB8D-4D78-AFF8-840798E2C863}"/>
          </ac:spMkLst>
        </pc:spChg>
        <pc:spChg chg="add mod">
          <ac:chgData name="Julie McKee" userId="e2f7bd7b-c0b2-4781-83cf-6c02d92d4858" providerId="ADAL" clId="{CD3B263D-E052-4F08-A068-B00EF566CFAF}" dt="2019-12-05T13:00:57.070" v="744" actId="20577"/>
          <ac:spMkLst>
            <pc:docMk/>
            <pc:sldMk cId="240824014" sldId="299"/>
            <ac:spMk id="5" creationId="{ACAF32A4-95B0-4AF8-9A88-DE7BD22D65AD}"/>
          </ac:spMkLst>
        </pc:spChg>
        <pc:spChg chg="add del mod">
          <ac:chgData name="Julie McKee" userId="e2f7bd7b-c0b2-4781-83cf-6c02d92d4858" providerId="ADAL" clId="{CD3B263D-E052-4F08-A068-B00EF566CFAF}" dt="2019-12-05T13:01:06.555" v="746" actId="478"/>
          <ac:spMkLst>
            <pc:docMk/>
            <pc:sldMk cId="240824014" sldId="299"/>
            <ac:spMk id="6" creationId="{A1C9328B-0EF9-4F38-8993-E5A4B5E52016}"/>
          </ac:spMkLst>
        </pc:spChg>
      </pc:sldChg>
      <pc:sldChg chg="addSp delSp modSp delAnim">
        <pc:chgData name="Julie McKee" userId="e2f7bd7b-c0b2-4781-83cf-6c02d92d4858" providerId="ADAL" clId="{CD3B263D-E052-4F08-A068-B00EF566CFAF}" dt="2019-12-05T13:04:39.070" v="1116" actId="1035"/>
        <pc:sldMkLst>
          <pc:docMk/>
          <pc:sldMk cId="3111086882" sldId="301"/>
        </pc:sldMkLst>
        <pc:spChg chg="del mod">
          <ac:chgData name="Julie McKee" userId="e2f7bd7b-c0b2-4781-83cf-6c02d92d4858" providerId="ADAL" clId="{CD3B263D-E052-4F08-A068-B00EF566CFAF}" dt="2019-12-05T13:04:23.210" v="1087" actId="478"/>
          <ac:spMkLst>
            <pc:docMk/>
            <pc:sldMk cId="3111086882" sldId="301"/>
            <ac:spMk id="2" creationId="{00000000-0000-0000-0000-000000000000}"/>
          </ac:spMkLst>
        </pc:spChg>
        <pc:spChg chg="add del mod">
          <ac:chgData name="Julie McKee" userId="e2f7bd7b-c0b2-4781-83cf-6c02d92d4858" providerId="ADAL" clId="{CD3B263D-E052-4F08-A068-B00EF566CFAF}" dt="2019-12-05T13:04:27.310" v="1089" actId="478"/>
          <ac:spMkLst>
            <pc:docMk/>
            <pc:sldMk cId="3111086882" sldId="301"/>
            <ac:spMk id="3" creationId="{D1E00C0F-1444-4088-9ECA-2E79D5235F19}"/>
          </ac:spMkLst>
        </pc:spChg>
        <pc:spChg chg="add mod">
          <ac:chgData name="Julie McKee" userId="e2f7bd7b-c0b2-4781-83cf-6c02d92d4858" providerId="ADAL" clId="{CD3B263D-E052-4F08-A068-B00EF566CFAF}" dt="2019-12-05T13:04:19.430" v="1086" actId="20577"/>
          <ac:spMkLst>
            <pc:docMk/>
            <pc:sldMk cId="3111086882" sldId="301"/>
            <ac:spMk id="6" creationId="{E98FEB4B-50CD-4EBB-A4D5-C073D0541942}"/>
          </ac:spMkLst>
        </pc:spChg>
        <pc:spChg chg="add del mod">
          <ac:chgData name="Julie McKee" userId="e2f7bd7b-c0b2-4781-83cf-6c02d92d4858" providerId="ADAL" clId="{CD3B263D-E052-4F08-A068-B00EF566CFAF}" dt="2019-12-05T13:04:25.500" v="1088" actId="478"/>
          <ac:spMkLst>
            <pc:docMk/>
            <pc:sldMk cId="3111086882" sldId="301"/>
            <ac:spMk id="7" creationId="{9517CD79-9AF6-4C00-A2E6-275EEF30185A}"/>
          </ac:spMkLst>
        </pc:spChg>
        <pc:spChg chg="mod">
          <ac:chgData name="Julie McKee" userId="e2f7bd7b-c0b2-4781-83cf-6c02d92d4858" providerId="ADAL" clId="{CD3B263D-E052-4F08-A068-B00EF566CFAF}" dt="2019-12-05T13:04:39.070" v="1116" actId="1035"/>
          <ac:spMkLst>
            <pc:docMk/>
            <pc:sldMk cId="3111086882" sldId="301"/>
            <ac:spMk id="10" creationId="{00000000-0000-0000-0000-000000000000}"/>
          </ac:spMkLst>
        </pc:spChg>
        <pc:graphicFrameChg chg="mod">
          <ac:chgData name="Julie McKee" userId="e2f7bd7b-c0b2-4781-83cf-6c02d92d4858" providerId="ADAL" clId="{CD3B263D-E052-4F08-A068-B00EF566CFAF}" dt="2019-12-05T13:04:39.070" v="1116" actId="1035"/>
          <ac:graphicFrameMkLst>
            <pc:docMk/>
            <pc:sldMk cId="3111086882" sldId="301"/>
            <ac:graphicFrameMk id="4" creationId="{00000000-0000-0000-0000-000000000000}"/>
          </ac:graphicFrameMkLst>
        </pc:graphicFrameChg>
      </pc:sldChg>
      <pc:sldChg chg="addSp delSp modSp">
        <pc:chgData name="Julie McKee" userId="e2f7bd7b-c0b2-4781-83cf-6c02d92d4858" providerId="ADAL" clId="{CD3B263D-E052-4F08-A068-B00EF566CFAF}" dt="2019-12-05T12:50:14.680" v="220" actId="1035"/>
        <pc:sldMkLst>
          <pc:docMk/>
          <pc:sldMk cId="1536885813" sldId="302"/>
        </pc:sldMkLst>
        <pc:spChg chg="del mod">
          <ac:chgData name="Julie McKee" userId="e2f7bd7b-c0b2-4781-83cf-6c02d92d4858" providerId="ADAL" clId="{CD3B263D-E052-4F08-A068-B00EF566CFAF}" dt="2019-12-05T12:50:02.961" v="200" actId="478"/>
          <ac:spMkLst>
            <pc:docMk/>
            <pc:sldMk cId="1536885813" sldId="302"/>
            <ac:spMk id="2" creationId="{00000000-0000-0000-0000-000000000000}"/>
          </ac:spMkLst>
        </pc:spChg>
        <pc:spChg chg="add del mod">
          <ac:chgData name="Julie McKee" userId="e2f7bd7b-c0b2-4781-83cf-6c02d92d4858" providerId="ADAL" clId="{CD3B263D-E052-4F08-A068-B00EF566CFAF}" dt="2019-12-05T12:50:08.700" v="202" actId="478"/>
          <ac:spMkLst>
            <pc:docMk/>
            <pc:sldMk cId="1536885813" sldId="302"/>
            <ac:spMk id="3" creationId="{1C458473-FCF9-4514-AA07-C5F56BA73315}"/>
          </ac:spMkLst>
        </pc:spChg>
        <pc:spChg chg="mod">
          <ac:chgData name="Julie McKee" userId="e2f7bd7b-c0b2-4781-83cf-6c02d92d4858" providerId="ADAL" clId="{CD3B263D-E052-4F08-A068-B00EF566CFAF}" dt="2019-12-05T12:50:14.680" v="220" actId="1035"/>
          <ac:spMkLst>
            <pc:docMk/>
            <pc:sldMk cId="1536885813" sldId="302"/>
            <ac:spMk id="4" creationId="{00000000-0000-0000-0000-000000000000}"/>
          </ac:spMkLst>
        </pc:spChg>
        <pc:spChg chg="add mod">
          <ac:chgData name="Julie McKee" userId="e2f7bd7b-c0b2-4781-83cf-6c02d92d4858" providerId="ADAL" clId="{CD3B263D-E052-4F08-A068-B00EF566CFAF}" dt="2019-12-05T12:49:58.260" v="199" actId="20577"/>
          <ac:spMkLst>
            <pc:docMk/>
            <pc:sldMk cId="1536885813" sldId="302"/>
            <ac:spMk id="5" creationId="{CEC02ED6-9AA3-4267-8E09-F08678E90A81}"/>
          </ac:spMkLst>
        </pc:spChg>
        <pc:spChg chg="add del mod">
          <ac:chgData name="Julie McKee" userId="e2f7bd7b-c0b2-4781-83cf-6c02d92d4858" providerId="ADAL" clId="{CD3B263D-E052-4F08-A068-B00EF566CFAF}" dt="2019-12-05T12:50:05.291" v="201" actId="478"/>
          <ac:spMkLst>
            <pc:docMk/>
            <pc:sldMk cId="1536885813" sldId="302"/>
            <ac:spMk id="7" creationId="{6E6767F0-38CF-452A-9237-79E510FE4C4B}"/>
          </ac:spMkLst>
        </pc:spChg>
      </pc:sldChg>
      <pc:sldChg chg="addSp delSp modSp addAnim delAnim">
        <pc:chgData name="Julie McKee" userId="e2f7bd7b-c0b2-4781-83cf-6c02d92d4858" providerId="ADAL" clId="{CD3B263D-E052-4F08-A068-B00EF566CFAF}" dt="2019-12-05T12:50:52.746" v="248" actId="1035"/>
        <pc:sldMkLst>
          <pc:docMk/>
          <pc:sldMk cId="191987419" sldId="303"/>
        </pc:sldMkLst>
        <pc:spChg chg="del mod">
          <ac:chgData name="Julie McKee" userId="e2f7bd7b-c0b2-4781-83cf-6c02d92d4858" providerId="ADAL" clId="{CD3B263D-E052-4F08-A068-B00EF566CFAF}" dt="2019-12-05T12:50:32.930" v="228" actId="478"/>
          <ac:spMkLst>
            <pc:docMk/>
            <pc:sldMk cId="191987419" sldId="303"/>
            <ac:spMk id="2" creationId="{00000000-0000-0000-0000-000000000000}"/>
          </ac:spMkLst>
        </pc:spChg>
        <pc:spChg chg="add del mod">
          <ac:chgData name="Julie McKee" userId="e2f7bd7b-c0b2-4781-83cf-6c02d92d4858" providerId="ADAL" clId="{CD3B263D-E052-4F08-A068-B00EF566CFAF}" dt="2019-12-05T12:50:35.350" v="229" actId="478"/>
          <ac:spMkLst>
            <pc:docMk/>
            <pc:sldMk cId="191987419" sldId="303"/>
            <ac:spMk id="3" creationId="{B5A757CF-FD1A-4939-AF5E-7684DE112DF9}"/>
          </ac:spMkLst>
        </pc:spChg>
        <pc:spChg chg="add del mod">
          <ac:chgData name="Julie McKee" userId="e2f7bd7b-c0b2-4781-83cf-6c02d92d4858" providerId="ADAL" clId="{CD3B263D-E052-4F08-A068-B00EF566CFAF}" dt="2019-12-05T12:50:52.746" v="248" actId="1035"/>
          <ac:spMkLst>
            <pc:docMk/>
            <pc:sldMk cId="191987419" sldId="303"/>
            <ac:spMk id="4" creationId="{00000000-0000-0000-0000-000000000000}"/>
          </ac:spMkLst>
        </pc:spChg>
        <pc:spChg chg="add mod">
          <ac:chgData name="Julie McKee" userId="e2f7bd7b-c0b2-4781-83cf-6c02d92d4858" providerId="ADAL" clId="{CD3B263D-E052-4F08-A068-B00EF566CFAF}" dt="2019-12-05T12:50:28.560" v="227" actId="20577"/>
          <ac:spMkLst>
            <pc:docMk/>
            <pc:sldMk cId="191987419" sldId="303"/>
            <ac:spMk id="5" creationId="{B9E1C2FE-33B9-48C4-B2C6-55BFE71A6F29}"/>
          </ac:spMkLst>
        </pc:spChg>
        <pc:spChg chg="add del mod">
          <ac:chgData name="Julie McKee" userId="e2f7bd7b-c0b2-4781-83cf-6c02d92d4858" providerId="ADAL" clId="{CD3B263D-E052-4F08-A068-B00EF566CFAF}" dt="2019-12-05T12:50:37.540" v="230" actId="478"/>
          <ac:spMkLst>
            <pc:docMk/>
            <pc:sldMk cId="191987419" sldId="303"/>
            <ac:spMk id="7" creationId="{949F3519-ABEE-4E8E-B94A-F7FFAFD75003}"/>
          </ac:spMkLst>
        </pc:spChg>
      </pc:sldChg>
      <pc:sldChg chg="addSp delSp modSp">
        <pc:chgData name="Julie McKee" userId="e2f7bd7b-c0b2-4781-83cf-6c02d92d4858" providerId="ADAL" clId="{CD3B263D-E052-4F08-A068-B00EF566CFAF}" dt="2019-12-05T12:51:22.130" v="256" actId="1076"/>
        <pc:sldMkLst>
          <pc:docMk/>
          <pc:sldMk cId="1292380695" sldId="304"/>
        </pc:sldMkLst>
        <pc:spChg chg="del mod">
          <ac:chgData name="Julie McKee" userId="e2f7bd7b-c0b2-4781-83cf-6c02d92d4858" providerId="ADAL" clId="{CD3B263D-E052-4F08-A068-B00EF566CFAF}" dt="2019-12-05T12:51:14.920" v="253" actId="478"/>
          <ac:spMkLst>
            <pc:docMk/>
            <pc:sldMk cId="1292380695" sldId="304"/>
            <ac:spMk id="2" creationId="{00000000-0000-0000-0000-000000000000}"/>
          </ac:spMkLst>
        </pc:spChg>
        <pc:spChg chg="add del mod">
          <ac:chgData name="Julie McKee" userId="e2f7bd7b-c0b2-4781-83cf-6c02d92d4858" providerId="ADAL" clId="{CD3B263D-E052-4F08-A068-B00EF566CFAF}" dt="2019-12-05T12:51:18.790" v="255" actId="478"/>
          <ac:spMkLst>
            <pc:docMk/>
            <pc:sldMk cId="1292380695" sldId="304"/>
            <ac:spMk id="3" creationId="{CF7E0735-AE6F-44B7-8A55-E5EAA66942F2}"/>
          </ac:spMkLst>
        </pc:spChg>
        <pc:spChg chg="mod">
          <ac:chgData name="Julie McKee" userId="e2f7bd7b-c0b2-4781-83cf-6c02d92d4858" providerId="ADAL" clId="{CD3B263D-E052-4F08-A068-B00EF566CFAF}" dt="2019-12-05T12:51:22.130" v="256" actId="1076"/>
          <ac:spMkLst>
            <pc:docMk/>
            <pc:sldMk cId="1292380695" sldId="304"/>
            <ac:spMk id="4" creationId="{00000000-0000-0000-0000-000000000000}"/>
          </ac:spMkLst>
        </pc:spChg>
        <pc:spChg chg="add mod">
          <ac:chgData name="Julie McKee" userId="e2f7bd7b-c0b2-4781-83cf-6c02d92d4858" providerId="ADAL" clId="{CD3B263D-E052-4F08-A068-B00EF566CFAF}" dt="2019-12-05T12:51:10.370" v="252" actId="6549"/>
          <ac:spMkLst>
            <pc:docMk/>
            <pc:sldMk cId="1292380695" sldId="304"/>
            <ac:spMk id="5" creationId="{8AF333C9-74E1-4A35-AF90-725D3067B885}"/>
          </ac:spMkLst>
        </pc:spChg>
        <pc:spChg chg="add del mod">
          <ac:chgData name="Julie McKee" userId="e2f7bd7b-c0b2-4781-83cf-6c02d92d4858" providerId="ADAL" clId="{CD3B263D-E052-4F08-A068-B00EF566CFAF}" dt="2019-12-05T12:51:16.740" v="254" actId="478"/>
          <ac:spMkLst>
            <pc:docMk/>
            <pc:sldMk cId="1292380695" sldId="304"/>
            <ac:spMk id="7" creationId="{529F1CB1-2CF8-4B7B-B7B6-C5F918F34786}"/>
          </ac:spMkLst>
        </pc:spChg>
      </pc:sldChg>
      <pc:sldChg chg="addSp delSp modSp">
        <pc:chgData name="Julie McKee" userId="e2f7bd7b-c0b2-4781-83cf-6c02d92d4858" providerId="ADAL" clId="{CD3B263D-E052-4F08-A068-B00EF566CFAF}" dt="2019-12-05T12:52:15.195" v="275" actId="20577"/>
        <pc:sldMkLst>
          <pc:docMk/>
          <pc:sldMk cId="1715008606" sldId="305"/>
        </pc:sldMkLst>
        <pc:spChg chg="del mod">
          <ac:chgData name="Julie McKee" userId="e2f7bd7b-c0b2-4781-83cf-6c02d92d4858" providerId="ADAL" clId="{CD3B263D-E052-4F08-A068-B00EF566CFAF}" dt="2019-12-05T12:52:00.971" v="259" actId="478"/>
          <ac:spMkLst>
            <pc:docMk/>
            <pc:sldMk cId="1715008606" sldId="305"/>
            <ac:spMk id="2" creationId="{00000000-0000-0000-0000-000000000000}"/>
          </ac:spMkLst>
        </pc:spChg>
        <pc:spChg chg="add del mod">
          <ac:chgData name="Julie McKee" userId="e2f7bd7b-c0b2-4781-83cf-6c02d92d4858" providerId="ADAL" clId="{CD3B263D-E052-4F08-A068-B00EF566CFAF}" dt="2019-12-05T12:51:49.410" v="257" actId="478"/>
          <ac:spMkLst>
            <pc:docMk/>
            <pc:sldMk cId="1715008606" sldId="305"/>
            <ac:spMk id="3" creationId="{50E31066-B94D-41DC-AED2-46E1E71D2325}"/>
          </ac:spMkLst>
        </pc:spChg>
        <pc:spChg chg="mod">
          <ac:chgData name="Julie McKee" userId="e2f7bd7b-c0b2-4781-83cf-6c02d92d4858" providerId="ADAL" clId="{CD3B263D-E052-4F08-A068-B00EF566CFAF}" dt="2019-12-05T12:52:08.130" v="273" actId="1035"/>
          <ac:spMkLst>
            <pc:docMk/>
            <pc:sldMk cId="1715008606" sldId="305"/>
            <ac:spMk id="4" creationId="{00000000-0000-0000-0000-000000000000}"/>
          </ac:spMkLst>
        </pc:spChg>
        <pc:spChg chg="add mod">
          <ac:chgData name="Julie McKee" userId="e2f7bd7b-c0b2-4781-83cf-6c02d92d4858" providerId="ADAL" clId="{CD3B263D-E052-4F08-A068-B00EF566CFAF}" dt="2019-12-05T12:52:15.195" v="275" actId="20577"/>
          <ac:spMkLst>
            <pc:docMk/>
            <pc:sldMk cId="1715008606" sldId="305"/>
            <ac:spMk id="5" creationId="{E73173C7-8A6F-40D1-A846-5B1AB2FCDD6B}"/>
          </ac:spMkLst>
        </pc:spChg>
        <pc:spChg chg="add del mod">
          <ac:chgData name="Julie McKee" userId="e2f7bd7b-c0b2-4781-83cf-6c02d92d4858" providerId="ADAL" clId="{CD3B263D-E052-4F08-A068-B00EF566CFAF}" dt="2019-12-05T12:52:03.720" v="260" actId="478"/>
          <ac:spMkLst>
            <pc:docMk/>
            <pc:sldMk cId="1715008606" sldId="305"/>
            <ac:spMk id="7" creationId="{FDE5A7FC-E73F-464C-BBE6-34550C8589F7}"/>
          </ac:spMkLst>
        </pc:spChg>
      </pc:sldChg>
      <pc:sldChg chg="addSp delSp modSp">
        <pc:chgData name="Julie McKee" userId="e2f7bd7b-c0b2-4781-83cf-6c02d92d4858" providerId="ADAL" clId="{CD3B263D-E052-4F08-A068-B00EF566CFAF}" dt="2019-12-05T12:52:35.766" v="291" actId="1035"/>
        <pc:sldMkLst>
          <pc:docMk/>
          <pc:sldMk cId="177324609" sldId="306"/>
        </pc:sldMkLst>
        <pc:spChg chg="del mod">
          <ac:chgData name="Julie McKee" userId="e2f7bd7b-c0b2-4781-83cf-6c02d92d4858" providerId="ADAL" clId="{CD3B263D-E052-4F08-A068-B00EF566CFAF}" dt="2019-12-05T12:52:25.720" v="277" actId="478"/>
          <ac:spMkLst>
            <pc:docMk/>
            <pc:sldMk cId="177324609" sldId="306"/>
            <ac:spMk id="2" creationId="{00000000-0000-0000-0000-000000000000}"/>
          </ac:spMkLst>
        </pc:spChg>
        <pc:spChg chg="add del mod">
          <ac:chgData name="Julie McKee" userId="e2f7bd7b-c0b2-4781-83cf-6c02d92d4858" providerId="ADAL" clId="{CD3B263D-E052-4F08-A068-B00EF566CFAF}" dt="2019-12-05T12:52:28.511" v="279" actId="478"/>
          <ac:spMkLst>
            <pc:docMk/>
            <pc:sldMk cId="177324609" sldId="306"/>
            <ac:spMk id="3" creationId="{C34E1801-C2BC-47B4-949E-E02475CA2D13}"/>
          </ac:spMkLst>
        </pc:spChg>
        <pc:spChg chg="mod">
          <ac:chgData name="Julie McKee" userId="e2f7bd7b-c0b2-4781-83cf-6c02d92d4858" providerId="ADAL" clId="{CD3B263D-E052-4F08-A068-B00EF566CFAF}" dt="2019-12-05T12:52:35.766" v="291" actId="1035"/>
          <ac:spMkLst>
            <pc:docMk/>
            <pc:sldMk cId="177324609" sldId="306"/>
            <ac:spMk id="4" creationId="{00000000-0000-0000-0000-000000000000}"/>
          </ac:spMkLst>
        </pc:spChg>
        <pc:spChg chg="add">
          <ac:chgData name="Julie McKee" userId="e2f7bd7b-c0b2-4781-83cf-6c02d92d4858" providerId="ADAL" clId="{CD3B263D-E052-4F08-A068-B00EF566CFAF}" dt="2019-12-05T12:52:20.650" v="276"/>
          <ac:spMkLst>
            <pc:docMk/>
            <pc:sldMk cId="177324609" sldId="306"/>
            <ac:spMk id="5" creationId="{C71F16AC-89B3-49FD-8B1B-3F1D46C5DE27}"/>
          </ac:spMkLst>
        </pc:spChg>
        <pc:spChg chg="add del mod">
          <ac:chgData name="Julie McKee" userId="e2f7bd7b-c0b2-4781-83cf-6c02d92d4858" providerId="ADAL" clId="{CD3B263D-E052-4F08-A068-B00EF566CFAF}" dt="2019-12-05T12:52:27.390" v="278" actId="478"/>
          <ac:spMkLst>
            <pc:docMk/>
            <pc:sldMk cId="177324609" sldId="306"/>
            <ac:spMk id="7" creationId="{3AFDD350-E933-4B9B-B99C-1C1FE6604CB8}"/>
          </ac:spMkLst>
        </pc:spChg>
      </pc:sldChg>
      <pc:sldChg chg="add del">
        <pc:chgData name="Julie McKee" userId="e2f7bd7b-c0b2-4781-83cf-6c02d92d4858" providerId="ADAL" clId="{CD3B263D-E052-4F08-A068-B00EF566CFAF}" dt="2019-12-05T12:42:41.951" v="10" actId="2696"/>
        <pc:sldMkLst>
          <pc:docMk/>
          <pc:sldMk cId="0" sldId="307"/>
        </pc:sldMkLst>
      </pc:sldChg>
      <pc:sldChg chg="del">
        <pc:chgData name="Julie McKee" userId="e2f7bd7b-c0b2-4781-83cf-6c02d92d4858" providerId="ADAL" clId="{CD3B263D-E052-4F08-A068-B00EF566CFAF}" dt="2019-12-05T13:05:18.680" v="1144" actId="2696"/>
        <pc:sldMkLst>
          <pc:docMk/>
          <pc:sldMk cId="120744926" sldId="307"/>
        </pc:sldMkLst>
      </pc:sldChg>
      <pc:sldChg chg="add del">
        <pc:chgData name="Julie McKee" userId="e2f7bd7b-c0b2-4781-83cf-6c02d92d4858" providerId="ADAL" clId="{CD3B263D-E052-4F08-A068-B00EF566CFAF}" dt="2019-12-05T12:43:14.311" v="15"/>
        <pc:sldMkLst>
          <pc:docMk/>
          <pc:sldMk cId="4008712371" sldId="307"/>
        </pc:sldMkLst>
      </pc:sldChg>
      <pc:sldChg chg="add del">
        <pc:chgData name="Julie McKee" userId="e2f7bd7b-c0b2-4781-83cf-6c02d92d4858" providerId="ADAL" clId="{CD3B263D-E052-4F08-A068-B00EF566CFAF}" dt="2019-12-05T12:43:10.271" v="14"/>
        <pc:sldMkLst>
          <pc:docMk/>
          <pc:sldMk cId="0" sldId="308"/>
        </pc:sldMkLst>
      </pc:sldChg>
      <pc:sldChg chg="add del">
        <pc:chgData name="Julie McKee" userId="e2f7bd7b-c0b2-4781-83cf-6c02d92d4858" providerId="ADAL" clId="{CD3B263D-E052-4F08-A068-B00EF566CFAF}" dt="2019-12-05T12:41:38.551" v="2"/>
        <pc:sldMkLst>
          <pc:docMk/>
          <pc:sldMk cId="120744926" sldId="308"/>
        </pc:sldMkLst>
      </pc:sldChg>
      <pc:sldMasterChg chg="delSldLayout">
        <pc:chgData name="Julie McKee" userId="e2f7bd7b-c0b2-4781-83cf-6c02d92d4858" providerId="ADAL" clId="{CD3B263D-E052-4F08-A068-B00EF566CFAF}" dt="2019-12-05T12:42:41.956" v="11" actId="2696"/>
        <pc:sldMasterMkLst>
          <pc:docMk/>
          <pc:sldMasterMk cId="2374714031" sldId="2147483684"/>
        </pc:sldMasterMkLst>
        <pc:sldLayoutChg chg="del">
          <pc:chgData name="Julie McKee" userId="e2f7bd7b-c0b2-4781-83cf-6c02d92d4858" providerId="ADAL" clId="{CD3B263D-E052-4F08-A068-B00EF566CFAF}" dt="2019-12-05T12:42:41.956" v="11" actId="2696"/>
          <pc:sldLayoutMkLst>
            <pc:docMk/>
            <pc:sldMasterMk cId="2374714031" sldId="2147483684"/>
            <pc:sldLayoutMk cId="1221535638" sldId="2147483701"/>
          </pc:sldLayoutMkLst>
        </pc:sldLayoutChg>
      </pc:sldMasterChg>
      <pc:sldMasterChg chg="del delSldLayout">
        <pc:chgData name="Julie McKee" userId="e2f7bd7b-c0b2-4781-83cf-6c02d92d4858" providerId="ADAL" clId="{CD3B263D-E052-4F08-A068-B00EF566CFAF}" dt="2019-12-05T12:42:32.071" v="8" actId="2696"/>
        <pc:sldMasterMkLst>
          <pc:docMk/>
          <pc:sldMasterMk cId="3746208597" sldId="2147483701"/>
        </pc:sldMasterMkLst>
        <pc:sldLayoutChg chg="del">
          <pc:chgData name="Julie McKee" userId="e2f7bd7b-c0b2-4781-83cf-6c02d92d4858" providerId="ADAL" clId="{CD3B263D-E052-4F08-A068-B00EF566CFAF}" dt="2019-12-05T12:42:32.066" v="5" actId="2696"/>
          <pc:sldLayoutMkLst>
            <pc:docMk/>
            <pc:sldMasterMk cId="3746208597" sldId="2147483701"/>
            <pc:sldLayoutMk cId="2069577455" sldId="2147483702"/>
          </pc:sldLayoutMkLst>
        </pc:sldLayoutChg>
        <pc:sldLayoutChg chg="del">
          <pc:chgData name="Julie McKee" userId="e2f7bd7b-c0b2-4781-83cf-6c02d92d4858" providerId="ADAL" clId="{CD3B263D-E052-4F08-A068-B00EF566CFAF}" dt="2019-12-05T12:42:32.066" v="6" actId="2696"/>
          <pc:sldLayoutMkLst>
            <pc:docMk/>
            <pc:sldMasterMk cId="3746208597" sldId="2147483701"/>
            <pc:sldLayoutMk cId="1654970601" sldId="2147483703"/>
          </pc:sldLayoutMkLst>
        </pc:sldLayoutChg>
        <pc:sldLayoutChg chg="del">
          <pc:chgData name="Julie McKee" userId="e2f7bd7b-c0b2-4781-83cf-6c02d92d4858" providerId="ADAL" clId="{CD3B263D-E052-4F08-A068-B00EF566CFAF}" dt="2019-12-05T12:42:32.066" v="7" actId="2696"/>
          <pc:sldLayoutMkLst>
            <pc:docMk/>
            <pc:sldMasterMk cId="3746208597" sldId="2147483701"/>
            <pc:sldLayoutMk cId="1132016604" sldId="2147483704"/>
          </pc:sldLayoutMkLst>
        </pc:sldLayoutChg>
      </pc:sldMasterChg>
      <pc:sldMasterChg chg="del delSldLayout">
        <pc:chgData name="Julie McKee" userId="e2f7bd7b-c0b2-4781-83cf-6c02d92d4858" providerId="ADAL" clId="{CD3B263D-E052-4F08-A068-B00EF566CFAF}" dt="2019-12-05T13:05:18.690" v="1148" actId="2696"/>
        <pc:sldMasterMkLst>
          <pc:docMk/>
          <pc:sldMasterMk cId="3973954028" sldId="2147483701"/>
        </pc:sldMasterMkLst>
        <pc:sldLayoutChg chg="del">
          <pc:chgData name="Julie McKee" userId="e2f7bd7b-c0b2-4781-83cf-6c02d92d4858" providerId="ADAL" clId="{CD3B263D-E052-4F08-A068-B00EF566CFAF}" dt="2019-12-05T13:05:18.685" v="1145" actId="2696"/>
          <pc:sldLayoutMkLst>
            <pc:docMk/>
            <pc:sldMasterMk cId="3973954028" sldId="2147483701"/>
            <pc:sldLayoutMk cId="3221703820" sldId="2147483702"/>
          </pc:sldLayoutMkLst>
        </pc:sldLayoutChg>
        <pc:sldLayoutChg chg="del">
          <pc:chgData name="Julie McKee" userId="e2f7bd7b-c0b2-4781-83cf-6c02d92d4858" providerId="ADAL" clId="{CD3B263D-E052-4F08-A068-B00EF566CFAF}" dt="2019-12-05T13:05:18.685" v="1146" actId="2696"/>
          <pc:sldLayoutMkLst>
            <pc:docMk/>
            <pc:sldMasterMk cId="3973954028" sldId="2147483701"/>
            <pc:sldLayoutMk cId="1027672643" sldId="2147483703"/>
          </pc:sldLayoutMkLst>
        </pc:sldLayoutChg>
        <pc:sldLayoutChg chg="del">
          <pc:chgData name="Julie McKee" userId="e2f7bd7b-c0b2-4781-83cf-6c02d92d4858" providerId="ADAL" clId="{CD3B263D-E052-4F08-A068-B00EF566CFAF}" dt="2019-12-05T13:05:18.690" v="1147" actId="2696"/>
          <pc:sldLayoutMkLst>
            <pc:docMk/>
            <pc:sldMasterMk cId="3973954028" sldId="2147483701"/>
            <pc:sldLayoutMk cId="604005113" sldId="2147483704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6FBB16-3C35-4B31-B0E0-2CA17C8B56C8}" type="doc">
      <dgm:prSet loTypeId="urn:microsoft.com/office/officeart/2005/8/layout/vList5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23E03C-DC07-4B35-93DA-259EC31CB695}">
      <dgm:prSet phldrT="[Text]" custT="1"/>
      <dgm:spPr/>
      <dgm:t>
        <a:bodyPr/>
        <a:lstStyle/>
        <a:p>
          <a:r>
            <a:rPr lang="en-US" sz="2400" dirty="0"/>
            <a:t>Numbers</a:t>
          </a:r>
          <a:endParaRPr lang="en-US" sz="2800" dirty="0"/>
        </a:p>
      </dgm:t>
    </dgm:pt>
    <dgm:pt modelId="{DEC73CFF-2680-43F2-9859-314C2552057F}" type="parTrans" cxnId="{85B9E829-ED91-4DE7-ADC0-3BD058D97072}">
      <dgm:prSet/>
      <dgm:spPr/>
      <dgm:t>
        <a:bodyPr/>
        <a:lstStyle/>
        <a:p>
          <a:endParaRPr lang="en-US"/>
        </a:p>
      </dgm:t>
    </dgm:pt>
    <dgm:pt modelId="{CCC77F34-8AF8-4A6A-B14D-0321F2E0E39D}" type="sibTrans" cxnId="{85B9E829-ED91-4DE7-ADC0-3BD058D97072}">
      <dgm:prSet/>
      <dgm:spPr/>
      <dgm:t>
        <a:bodyPr/>
        <a:lstStyle/>
        <a:p>
          <a:endParaRPr lang="en-US"/>
        </a:p>
      </dgm:t>
    </dgm:pt>
    <dgm:pt modelId="{7EBECD5A-7746-4EFB-BDEC-03AFA489273D}">
      <dgm:prSet phldrT="[Text]" custT="1"/>
      <dgm:spPr/>
      <dgm:t>
        <a:bodyPr/>
        <a:lstStyle/>
        <a:p>
          <a:r>
            <a:rPr lang="en-US" sz="2000" kern="1200" dirty="0"/>
            <a:t>35,000 fires at work in UK</a:t>
          </a:r>
        </a:p>
      </dgm:t>
    </dgm:pt>
    <dgm:pt modelId="{F02D5B13-4050-481E-A2EE-C10F0AB5D7AB}" type="parTrans" cxnId="{A875CC81-D856-4FB0-880B-258EC4E3F511}">
      <dgm:prSet/>
      <dgm:spPr/>
      <dgm:t>
        <a:bodyPr/>
        <a:lstStyle/>
        <a:p>
          <a:endParaRPr lang="en-US"/>
        </a:p>
      </dgm:t>
    </dgm:pt>
    <dgm:pt modelId="{AEDF356B-F97B-4F4F-B43E-ED0F7D33AD08}" type="sibTrans" cxnId="{A875CC81-D856-4FB0-880B-258EC4E3F511}">
      <dgm:prSet/>
      <dgm:spPr/>
      <dgm:t>
        <a:bodyPr/>
        <a:lstStyle/>
        <a:p>
          <a:endParaRPr lang="en-US"/>
        </a:p>
      </dgm:t>
    </dgm:pt>
    <dgm:pt modelId="{581F81E7-234C-44DD-B1EB-3D466E3CD9B3}">
      <dgm:prSet phldrT="[Text]" custT="1"/>
      <dgm:spPr/>
      <dgm:t>
        <a:bodyPr/>
        <a:lstStyle/>
        <a:p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30 Fatalities</a:t>
          </a:r>
        </a:p>
      </dgm:t>
    </dgm:pt>
    <dgm:pt modelId="{66C73B12-D4FC-4B1B-A8A7-5AD9D27C3A4D}" type="parTrans" cxnId="{CD102C8F-9DF0-4303-B68E-FF530B81266B}">
      <dgm:prSet/>
      <dgm:spPr/>
      <dgm:t>
        <a:bodyPr/>
        <a:lstStyle/>
        <a:p>
          <a:endParaRPr lang="en-US"/>
        </a:p>
      </dgm:t>
    </dgm:pt>
    <dgm:pt modelId="{9E354AD4-0F19-4DA1-A073-E617E9610FAE}" type="sibTrans" cxnId="{CD102C8F-9DF0-4303-B68E-FF530B81266B}">
      <dgm:prSet/>
      <dgm:spPr/>
      <dgm:t>
        <a:bodyPr/>
        <a:lstStyle/>
        <a:p>
          <a:endParaRPr lang="en-US"/>
        </a:p>
      </dgm:t>
    </dgm:pt>
    <dgm:pt modelId="{58E79603-5E14-4AD8-B32C-80CE6D18C09D}">
      <dgm:prSet phldrT="[Text]" custT="1"/>
      <dgm:spPr/>
      <dgm:t>
        <a:bodyPr/>
        <a:lstStyle/>
        <a:p>
          <a:r>
            <a:rPr lang="en-US" sz="2400" dirty="0"/>
            <a:t>Costs</a:t>
          </a:r>
          <a:endParaRPr lang="en-US" sz="2800" dirty="0"/>
        </a:p>
      </dgm:t>
    </dgm:pt>
    <dgm:pt modelId="{200D7A9C-3AD6-434B-A596-F251DA1A2E37}" type="parTrans" cxnId="{A3A67C57-459C-403A-BABE-64542DB3823C}">
      <dgm:prSet/>
      <dgm:spPr/>
      <dgm:t>
        <a:bodyPr/>
        <a:lstStyle/>
        <a:p>
          <a:endParaRPr lang="en-US"/>
        </a:p>
      </dgm:t>
    </dgm:pt>
    <dgm:pt modelId="{9A4AECB1-07D1-46B5-B913-36662B73E847}" type="sibTrans" cxnId="{A3A67C57-459C-403A-BABE-64542DB3823C}">
      <dgm:prSet/>
      <dgm:spPr/>
      <dgm:t>
        <a:bodyPr/>
        <a:lstStyle/>
        <a:p>
          <a:endParaRPr lang="en-US"/>
        </a:p>
      </dgm:t>
    </dgm:pt>
    <dgm:pt modelId="{72007E69-B0E8-438C-8D66-1B8482DA7FBA}">
      <dgm:prSet phldrT="[Text]" custT="1"/>
      <dgm:spPr/>
      <dgm:t>
        <a:bodyPr/>
        <a:lstStyle/>
        <a:p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Financial costs are high</a:t>
          </a:r>
        </a:p>
      </dgm:t>
    </dgm:pt>
    <dgm:pt modelId="{A77FAFB6-2449-4093-A911-D0E80421A40B}" type="parTrans" cxnId="{A940C66B-7367-43F4-A37F-E5AC1CB6B0F4}">
      <dgm:prSet/>
      <dgm:spPr/>
      <dgm:t>
        <a:bodyPr/>
        <a:lstStyle/>
        <a:p>
          <a:endParaRPr lang="en-US"/>
        </a:p>
      </dgm:t>
    </dgm:pt>
    <dgm:pt modelId="{F0180B5A-FCA1-46B3-8D19-5D25566C0B6C}" type="sibTrans" cxnId="{A940C66B-7367-43F4-A37F-E5AC1CB6B0F4}">
      <dgm:prSet/>
      <dgm:spPr/>
      <dgm:t>
        <a:bodyPr/>
        <a:lstStyle/>
        <a:p>
          <a:endParaRPr lang="en-US"/>
        </a:p>
      </dgm:t>
    </dgm:pt>
    <dgm:pt modelId="{47EB70BD-4939-46FA-8E23-CB10274AFD09}">
      <dgm:prSet phldrT="[Text]" custT="1"/>
      <dgm:spPr/>
      <dgm:t>
        <a:bodyPr/>
        <a:lstStyle/>
        <a:p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40% businesses never start up again</a:t>
          </a:r>
        </a:p>
      </dgm:t>
    </dgm:pt>
    <dgm:pt modelId="{50508774-9935-401D-BAEC-5B04ECF0B2B2}" type="parTrans" cxnId="{8605F48A-D567-4E4B-A3DA-8B539973B433}">
      <dgm:prSet/>
      <dgm:spPr/>
      <dgm:t>
        <a:bodyPr/>
        <a:lstStyle/>
        <a:p>
          <a:endParaRPr lang="en-US"/>
        </a:p>
      </dgm:t>
    </dgm:pt>
    <dgm:pt modelId="{1567D5D8-E972-418D-9B75-615D8543F2A7}" type="sibTrans" cxnId="{8605F48A-D567-4E4B-A3DA-8B539973B433}">
      <dgm:prSet/>
      <dgm:spPr/>
      <dgm:t>
        <a:bodyPr/>
        <a:lstStyle/>
        <a:p>
          <a:endParaRPr lang="en-US"/>
        </a:p>
      </dgm:t>
    </dgm:pt>
    <dgm:pt modelId="{EE8DBFD9-ADE5-4E5B-8C54-846ED2FEBFAB}">
      <dgm:prSet phldrT="[Text]" custT="1"/>
      <dgm:spPr/>
      <dgm:t>
        <a:bodyPr/>
        <a:lstStyle/>
        <a:p>
          <a:r>
            <a:rPr lang="en-US" sz="2000" dirty="0"/>
            <a:t>Not to be underestimated!</a:t>
          </a:r>
        </a:p>
      </dgm:t>
    </dgm:pt>
    <dgm:pt modelId="{62FBEC5E-11C0-4600-ABCB-CAD60C6E4D73}" type="parTrans" cxnId="{57034BC8-5610-40D9-BAD9-1A029800494C}">
      <dgm:prSet/>
      <dgm:spPr/>
      <dgm:t>
        <a:bodyPr/>
        <a:lstStyle/>
        <a:p>
          <a:endParaRPr lang="en-US"/>
        </a:p>
      </dgm:t>
    </dgm:pt>
    <dgm:pt modelId="{FEBE112D-2E48-4E30-A368-49574B626371}" type="sibTrans" cxnId="{57034BC8-5610-40D9-BAD9-1A029800494C}">
      <dgm:prSet/>
      <dgm:spPr/>
      <dgm:t>
        <a:bodyPr/>
        <a:lstStyle/>
        <a:p>
          <a:endParaRPr lang="en-US"/>
        </a:p>
      </dgm:t>
    </dgm:pt>
    <dgm:pt modelId="{4B44075F-7625-4C72-86F9-52948D048AAE}">
      <dgm:prSet phldrT="[Text]" custT="1"/>
      <dgm:spPr/>
      <dgm:t>
        <a:bodyPr/>
        <a:lstStyle/>
        <a:p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1985 Bradford City Football Stadium</a:t>
          </a:r>
        </a:p>
      </dgm:t>
    </dgm:pt>
    <dgm:pt modelId="{5E0804DF-B4DE-49CD-A38F-7BAD302D3BBA}" type="parTrans" cxnId="{C15A91F1-5809-4B00-BB43-7E5230D38D9E}">
      <dgm:prSet/>
      <dgm:spPr/>
      <dgm:t>
        <a:bodyPr/>
        <a:lstStyle/>
        <a:p>
          <a:endParaRPr lang="en-US"/>
        </a:p>
      </dgm:t>
    </dgm:pt>
    <dgm:pt modelId="{013EAFE0-DC7E-4957-A28F-352EC7023CC4}" type="sibTrans" cxnId="{C15A91F1-5809-4B00-BB43-7E5230D38D9E}">
      <dgm:prSet/>
      <dgm:spPr/>
      <dgm:t>
        <a:bodyPr/>
        <a:lstStyle/>
        <a:p>
          <a:endParaRPr lang="en-US"/>
        </a:p>
      </dgm:t>
    </dgm:pt>
    <dgm:pt modelId="{727E78F7-7F9E-4ACC-83C9-5017B8F4214B}">
      <dgm:prSet phldrT="[Text]" custT="1"/>
      <dgm:spPr/>
      <dgm:t>
        <a:bodyPr/>
        <a:lstStyle/>
        <a:p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1987 Kings Cross Underground</a:t>
          </a:r>
        </a:p>
      </dgm:t>
    </dgm:pt>
    <dgm:pt modelId="{F2CAC3C0-B7BE-4B1D-8A9D-CA8EDD71004B}" type="parTrans" cxnId="{6A44CBD4-C72A-49E7-B183-9DBEC4B81A01}">
      <dgm:prSet/>
      <dgm:spPr/>
      <dgm:t>
        <a:bodyPr/>
        <a:lstStyle/>
        <a:p>
          <a:endParaRPr lang="en-US"/>
        </a:p>
      </dgm:t>
    </dgm:pt>
    <dgm:pt modelId="{874AA577-7A13-497B-B336-9B15E7C08A8B}" type="sibTrans" cxnId="{6A44CBD4-C72A-49E7-B183-9DBEC4B81A01}">
      <dgm:prSet/>
      <dgm:spPr/>
      <dgm:t>
        <a:bodyPr/>
        <a:lstStyle/>
        <a:p>
          <a:endParaRPr lang="en-US"/>
        </a:p>
      </dgm:t>
    </dgm:pt>
    <dgm:pt modelId="{D4EB3B78-D61E-4EE6-9006-FC751C64D68C}">
      <dgm:prSet phldrT="[Text]" custT="1"/>
      <dgm:spPr/>
      <dgm:t>
        <a:bodyPr/>
        <a:lstStyle/>
        <a:p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2,500 injuries</a:t>
          </a:r>
        </a:p>
      </dgm:t>
    </dgm:pt>
    <dgm:pt modelId="{C90553A3-8B7C-4216-AE65-1AB7DDF3C254}" type="parTrans" cxnId="{98EDA776-C6A0-40E3-9330-B2674F3674FD}">
      <dgm:prSet/>
      <dgm:spPr/>
      <dgm:t>
        <a:bodyPr/>
        <a:lstStyle/>
        <a:p>
          <a:endParaRPr lang="en-US"/>
        </a:p>
      </dgm:t>
    </dgm:pt>
    <dgm:pt modelId="{880FE197-8194-4034-8B6C-6CD3D08D7A4B}" type="sibTrans" cxnId="{98EDA776-C6A0-40E3-9330-B2674F3674FD}">
      <dgm:prSet/>
      <dgm:spPr/>
      <dgm:t>
        <a:bodyPr/>
        <a:lstStyle/>
        <a:p>
          <a:endParaRPr lang="en-US"/>
        </a:p>
      </dgm:t>
    </dgm:pt>
    <dgm:pt modelId="{1A3D8D16-807C-4084-A2D2-68A3E67223D4}">
      <dgm:prSet phldrT="[Text]" custT="1"/>
      <dgm:spPr/>
      <dgm:t>
        <a:bodyPr/>
        <a:lstStyle/>
        <a:p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Small fires can become infernos</a:t>
          </a:r>
        </a:p>
      </dgm:t>
    </dgm:pt>
    <dgm:pt modelId="{56751244-9340-4B39-B014-8D25C2B1D568}" type="parTrans" cxnId="{BE3F172A-3043-465C-A209-3869717E9695}">
      <dgm:prSet/>
      <dgm:spPr/>
      <dgm:t>
        <a:bodyPr/>
        <a:lstStyle/>
        <a:p>
          <a:endParaRPr lang="en-US"/>
        </a:p>
      </dgm:t>
    </dgm:pt>
    <dgm:pt modelId="{930D7B2A-67AC-45FF-B2FD-19791564D63E}" type="sibTrans" cxnId="{BE3F172A-3043-465C-A209-3869717E9695}">
      <dgm:prSet/>
      <dgm:spPr/>
      <dgm:t>
        <a:bodyPr/>
        <a:lstStyle/>
        <a:p>
          <a:endParaRPr lang="en-US"/>
        </a:p>
      </dgm:t>
    </dgm:pt>
    <dgm:pt modelId="{001E941C-F7A3-4742-AE8F-CEFD53AE290C}" type="pres">
      <dgm:prSet presAssocID="{896FBB16-3C35-4B31-B0E0-2CA17C8B56C8}" presName="Name0" presStyleCnt="0">
        <dgm:presLayoutVars>
          <dgm:dir/>
          <dgm:animLvl val="lvl"/>
          <dgm:resizeHandles val="exact"/>
        </dgm:presLayoutVars>
      </dgm:prSet>
      <dgm:spPr/>
    </dgm:pt>
    <dgm:pt modelId="{BB125ABD-A697-41A2-AA1F-6E57E9947906}" type="pres">
      <dgm:prSet presAssocID="{BC23E03C-DC07-4B35-93DA-259EC31CB695}" presName="linNode" presStyleCnt="0"/>
      <dgm:spPr/>
    </dgm:pt>
    <dgm:pt modelId="{F1110C7A-F1B9-4166-A77F-9B3D086B9E61}" type="pres">
      <dgm:prSet presAssocID="{BC23E03C-DC07-4B35-93DA-259EC31CB695}" presName="parentText" presStyleLbl="node1" presStyleIdx="0" presStyleCnt="3" custScaleX="81552">
        <dgm:presLayoutVars>
          <dgm:chMax val="1"/>
          <dgm:bulletEnabled val="1"/>
        </dgm:presLayoutVars>
      </dgm:prSet>
      <dgm:spPr/>
    </dgm:pt>
    <dgm:pt modelId="{8E5EA098-A530-481D-9E6A-19587E430692}" type="pres">
      <dgm:prSet presAssocID="{BC23E03C-DC07-4B35-93DA-259EC31CB695}" presName="descendantText" presStyleLbl="alignAccFollowNode1" presStyleIdx="0" presStyleCnt="3" custLinFactNeighborX="-1089">
        <dgm:presLayoutVars>
          <dgm:bulletEnabled val="1"/>
        </dgm:presLayoutVars>
      </dgm:prSet>
      <dgm:spPr/>
    </dgm:pt>
    <dgm:pt modelId="{366468CF-9B86-479E-A71D-0E2A259A4143}" type="pres">
      <dgm:prSet presAssocID="{CCC77F34-8AF8-4A6A-B14D-0321F2E0E39D}" presName="sp" presStyleCnt="0"/>
      <dgm:spPr/>
    </dgm:pt>
    <dgm:pt modelId="{7EB24F4F-0A59-4CE2-86EA-ED40CA4011F1}" type="pres">
      <dgm:prSet presAssocID="{58E79603-5E14-4AD8-B32C-80CE6D18C09D}" presName="linNode" presStyleCnt="0"/>
      <dgm:spPr/>
    </dgm:pt>
    <dgm:pt modelId="{26D824BA-5BEC-45CC-831C-8E2F36CF2CFA}" type="pres">
      <dgm:prSet presAssocID="{58E79603-5E14-4AD8-B32C-80CE6D18C09D}" presName="parentText" presStyleLbl="node1" presStyleIdx="1" presStyleCnt="3" custScaleX="81552">
        <dgm:presLayoutVars>
          <dgm:chMax val="1"/>
          <dgm:bulletEnabled val="1"/>
        </dgm:presLayoutVars>
      </dgm:prSet>
      <dgm:spPr/>
    </dgm:pt>
    <dgm:pt modelId="{F859E4E3-606A-4BBF-9021-F56DFA759C75}" type="pres">
      <dgm:prSet presAssocID="{58E79603-5E14-4AD8-B32C-80CE6D18C09D}" presName="descendantText" presStyleLbl="alignAccFollowNode1" presStyleIdx="1" presStyleCnt="3">
        <dgm:presLayoutVars>
          <dgm:bulletEnabled val="1"/>
        </dgm:presLayoutVars>
      </dgm:prSet>
      <dgm:spPr/>
    </dgm:pt>
    <dgm:pt modelId="{CD8E25F8-3D44-405E-91BB-CF2C7CFC9FE6}" type="pres">
      <dgm:prSet presAssocID="{9A4AECB1-07D1-46B5-B913-36662B73E847}" presName="sp" presStyleCnt="0"/>
      <dgm:spPr/>
    </dgm:pt>
    <dgm:pt modelId="{73227B4A-9FD1-440A-BB56-EF5577DB4751}" type="pres">
      <dgm:prSet presAssocID="{EE8DBFD9-ADE5-4E5B-8C54-846ED2FEBFAB}" presName="linNode" presStyleCnt="0"/>
      <dgm:spPr/>
    </dgm:pt>
    <dgm:pt modelId="{F7490BDB-C127-49E7-A0EE-9B1CCD1A73B3}" type="pres">
      <dgm:prSet presAssocID="{EE8DBFD9-ADE5-4E5B-8C54-846ED2FEBFAB}" presName="parentText" presStyleLbl="node1" presStyleIdx="2" presStyleCnt="3" custScaleX="81552">
        <dgm:presLayoutVars>
          <dgm:chMax val="1"/>
          <dgm:bulletEnabled val="1"/>
        </dgm:presLayoutVars>
      </dgm:prSet>
      <dgm:spPr/>
    </dgm:pt>
    <dgm:pt modelId="{9EE79B38-6549-4908-8F98-B1ABAFB63AB7}" type="pres">
      <dgm:prSet presAssocID="{EE8DBFD9-ADE5-4E5B-8C54-846ED2FEBFAB}" presName="descendantText" presStyleLbl="alignAccFollowNode1" presStyleIdx="2" presStyleCnt="3" custScaleY="119966">
        <dgm:presLayoutVars>
          <dgm:bulletEnabled val="1"/>
        </dgm:presLayoutVars>
      </dgm:prSet>
      <dgm:spPr/>
    </dgm:pt>
  </dgm:ptLst>
  <dgm:cxnLst>
    <dgm:cxn modelId="{E1152B12-8F72-4712-A471-98CF070B629B}" type="presOf" srcId="{D4EB3B78-D61E-4EE6-9006-FC751C64D68C}" destId="{8E5EA098-A530-481D-9E6A-19587E430692}" srcOrd="0" destOrd="2" presId="urn:microsoft.com/office/officeart/2005/8/layout/vList5"/>
    <dgm:cxn modelId="{9EB94327-523F-4583-B352-099539A274E7}" type="presOf" srcId="{4B44075F-7625-4C72-86F9-52948D048AAE}" destId="{9EE79B38-6549-4908-8F98-B1ABAFB63AB7}" srcOrd="0" destOrd="0" presId="urn:microsoft.com/office/officeart/2005/8/layout/vList5"/>
    <dgm:cxn modelId="{85B9E829-ED91-4DE7-ADC0-3BD058D97072}" srcId="{896FBB16-3C35-4B31-B0E0-2CA17C8B56C8}" destId="{BC23E03C-DC07-4B35-93DA-259EC31CB695}" srcOrd="0" destOrd="0" parTransId="{DEC73CFF-2680-43F2-9859-314C2552057F}" sibTransId="{CCC77F34-8AF8-4A6A-B14D-0321F2E0E39D}"/>
    <dgm:cxn modelId="{BE3F172A-3043-465C-A209-3869717E9695}" srcId="{EE8DBFD9-ADE5-4E5B-8C54-846ED2FEBFAB}" destId="{1A3D8D16-807C-4084-A2D2-68A3E67223D4}" srcOrd="2" destOrd="0" parTransId="{56751244-9340-4B39-B014-8D25C2B1D568}" sibTransId="{930D7B2A-67AC-45FF-B2FD-19791564D63E}"/>
    <dgm:cxn modelId="{F0EF0D2B-6D1C-469F-9C19-8E14D44DC45A}" type="presOf" srcId="{BC23E03C-DC07-4B35-93DA-259EC31CB695}" destId="{F1110C7A-F1B9-4166-A77F-9B3D086B9E61}" srcOrd="0" destOrd="0" presId="urn:microsoft.com/office/officeart/2005/8/layout/vList5"/>
    <dgm:cxn modelId="{22C2BA42-F0AD-4F1A-B2D4-BF84D8522472}" type="presOf" srcId="{72007E69-B0E8-438C-8D66-1B8482DA7FBA}" destId="{F859E4E3-606A-4BBF-9021-F56DFA759C75}" srcOrd="0" destOrd="0" presId="urn:microsoft.com/office/officeart/2005/8/layout/vList5"/>
    <dgm:cxn modelId="{51BC7844-75E0-45E6-AD83-FB72F3F564F0}" type="presOf" srcId="{EE8DBFD9-ADE5-4E5B-8C54-846ED2FEBFAB}" destId="{F7490BDB-C127-49E7-A0EE-9B1CCD1A73B3}" srcOrd="0" destOrd="0" presId="urn:microsoft.com/office/officeart/2005/8/layout/vList5"/>
    <dgm:cxn modelId="{A940C66B-7367-43F4-A37F-E5AC1CB6B0F4}" srcId="{58E79603-5E14-4AD8-B32C-80CE6D18C09D}" destId="{72007E69-B0E8-438C-8D66-1B8482DA7FBA}" srcOrd="0" destOrd="0" parTransId="{A77FAFB6-2449-4093-A911-D0E80421A40B}" sibTransId="{F0180B5A-FCA1-46B3-8D19-5D25566C0B6C}"/>
    <dgm:cxn modelId="{73A6BA4E-27E9-4873-B36F-1094D0737AC8}" type="presOf" srcId="{896FBB16-3C35-4B31-B0E0-2CA17C8B56C8}" destId="{001E941C-F7A3-4742-AE8F-CEFD53AE290C}" srcOrd="0" destOrd="0" presId="urn:microsoft.com/office/officeart/2005/8/layout/vList5"/>
    <dgm:cxn modelId="{26F67C56-55EE-4E14-8A34-4D85FF05C5D1}" type="presOf" srcId="{581F81E7-234C-44DD-B1EB-3D466E3CD9B3}" destId="{8E5EA098-A530-481D-9E6A-19587E430692}" srcOrd="0" destOrd="1" presId="urn:microsoft.com/office/officeart/2005/8/layout/vList5"/>
    <dgm:cxn modelId="{98EDA776-C6A0-40E3-9330-B2674F3674FD}" srcId="{BC23E03C-DC07-4B35-93DA-259EC31CB695}" destId="{D4EB3B78-D61E-4EE6-9006-FC751C64D68C}" srcOrd="2" destOrd="0" parTransId="{C90553A3-8B7C-4216-AE65-1AB7DDF3C254}" sibTransId="{880FE197-8194-4034-8B6C-6CD3D08D7A4B}"/>
    <dgm:cxn modelId="{A3A67C57-459C-403A-BABE-64542DB3823C}" srcId="{896FBB16-3C35-4B31-B0E0-2CA17C8B56C8}" destId="{58E79603-5E14-4AD8-B32C-80CE6D18C09D}" srcOrd="1" destOrd="0" parTransId="{200D7A9C-3AD6-434B-A596-F251DA1A2E37}" sibTransId="{9A4AECB1-07D1-46B5-B913-36662B73E847}"/>
    <dgm:cxn modelId="{1B9D5759-B2F6-4D70-9740-10EE5FBAA55E}" type="presOf" srcId="{1A3D8D16-807C-4084-A2D2-68A3E67223D4}" destId="{9EE79B38-6549-4908-8F98-B1ABAFB63AB7}" srcOrd="0" destOrd="2" presId="urn:microsoft.com/office/officeart/2005/8/layout/vList5"/>
    <dgm:cxn modelId="{AD69A57C-7DD4-40A3-A84D-10B56CD6AEEF}" type="presOf" srcId="{7EBECD5A-7746-4EFB-BDEC-03AFA489273D}" destId="{8E5EA098-A530-481D-9E6A-19587E430692}" srcOrd="0" destOrd="0" presId="urn:microsoft.com/office/officeart/2005/8/layout/vList5"/>
    <dgm:cxn modelId="{F8F2CA80-6C6C-41B0-B552-9B26697AFD07}" type="presOf" srcId="{727E78F7-7F9E-4ACC-83C9-5017B8F4214B}" destId="{9EE79B38-6549-4908-8F98-B1ABAFB63AB7}" srcOrd="0" destOrd="1" presId="urn:microsoft.com/office/officeart/2005/8/layout/vList5"/>
    <dgm:cxn modelId="{A875CC81-D856-4FB0-880B-258EC4E3F511}" srcId="{BC23E03C-DC07-4B35-93DA-259EC31CB695}" destId="{7EBECD5A-7746-4EFB-BDEC-03AFA489273D}" srcOrd="0" destOrd="0" parTransId="{F02D5B13-4050-481E-A2EE-C10F0AB5D7AB}" sibTransId="{AEDF356B-F97B-4F4F-B43E-ED0F7D33AD08}"/>
    <dgm:cxn modelId="{8605F48A-D567-4E4B-A3DA-8B539973B433}" srcId="{58E79603-5E14-4AD8-B32C-80CE6D18C09D}" destId="{47EB70BD-4939-46FA-8E23-CB10274AFD09}" srcOrd="1" destOrd="0" parTransId="{50508774-9935-401D-BAEC-5B04ECF0B2B2}" sibTransId="{1567D5D8-E972-418D-9B75-615D8543F2A7}"/>
    <dgm:cxn modelId="{CD102C8F-9DF0-4303-B68E-FF530B81266B}" srcId="{BC23E03C-DC07-4B35-93DA-259EC31CB695}" destId="{581F81E7-234C-44DD-B1EB-3D466E3CD9B3}" srcOrd="1" destOrd="0" parTransId="{66C73B12-D4FC-4B1B-A8A7-5AD9D27C3A4D}" sibTransId="{9E354AD4-0F19-4DA1-A073-E617E9610FAE}"/>
    <dgm:cxn modelId="{57034BC8-5610-40D9-BAD9-1A029800494C}" srcId="{896FBB16-3C35-4B31-B0E0-2CA17C8B56C8}" destId="{EE8DBFD9-ADE5-4E5B-8C54-846ED2FEBFAB}" srcOrd="2" destOrd="0" parTransId="{62FBEC5E-11C0-4600-ABCB-CAD60C6E4D73}" sibTransId="{FEBE112D-2E48-4E30-A368-49574B626371}"/>
    <dgm:cxn modelId="{6A44CBD4-C72A-49E7-B183-9DBEC4B81A01}" srcId="{EE8DBFD9-ADE5-4E5B-8C54-846ED2FEBFAB}" destId="{727E78F7-7F9E-4ACC-83C9-5017B8F4214B}" srcOrd="1" destOrd="0" parTransId="{F2CAC3C0-B7BE-4B1D-8A9D-CA8EDD71004B}" sibTransId="{874AA577-7A13-497B-B336-9B15E7C08A8B}"/>
    <dgm:cxn modelId="{694A7EE2-6ACC-4EBB-8566-D4D55966A740}" type="presOf" srcId="{47EB70BD-4939-46FA-8E23-CB10274AFD09}" destId="{F859E4E3-606A-4BBF-9021-F56DFA759C75}" srcOrd="0" destOrd="1" presId="urn:microsoft.com/office/officeart/2005/8/layout/vList5"/>
    <dgm:cxn modelId="{C15A91F1-5809-4B00-BB43-7E5230D38D9E}" srcId="{EE8DBFD9-ADE5-4E5B-8C54-846ED2FEBFAB}" destId="{4B44075F-7625-4C72-86F9-52948D048AAE}" srcOrd="0" destOrd="0" parTransId="{5E0804DF-B4DE-49CD-A38F-7BAD302D3BBA}" sibTransId="{013EAFE0-DC7E-4957-A28F-352EC7023CC4}"/>
    <dgm:cxn modelId="{979B30FA-B084-4CC9-9705-3F0AB40E8A34}" type="presOf" srcId="{58E79603-5E14-4AD8-B32C-80CE6D18C09D}" destId="{26D824BA-5BEC-45CC-831C-8E2F36CF2CFA}" srcOrd="0" destOrd="0" presId="urn:microsoft.com/office/officeart/2005/8/layout/vList5"/>
    <dgm:cxn modelId="{074F2818-D86B-4B42-8321-E9ECA5105C70}" type="presParOf" srcId="{001E941C-F7A3-4742-AE8F-CEFD53AE290C}" destId="{BB125ABD-A697-41A2-AA1F-6E57E9947906}" srcOrd="0" destOrd="0" presId="urn:microsoft.com/office/officeart/2005/8/layout/vList5"/>
    <dgm:cxn modelId="{BD07E5F6-C038-4504-9907-1ECAF162F21C}" type="presParOf" srcId="{BB125ABD-A697-41A2-AA1F-6E57E9947906}" destId="{F1110C7A-F1B9-4166-A77F-9B3D086B9E61}" srcOrd="0" destOrd="0" presId="urn:microsoft.com/office/officeart/2005/8/layout/vList5"/>
    <dgm:cxn modelId="{59E2CE33-FFFA-4BBA-8646-2A98EE0BE2CB}" type="presParOf" srcId="{BB125ABD-A697-41A2-AA1F-6E57E9947906}" destId="{8E5EA098-A530-481D-9E6A-19587E430692}" srcOrd="1" destOrd="0" presId="urn:microsoft.com/office/officeart/2005/8/layout/vList5"/>
    <dgm:cxn modelId="{36DBC642-F5A7-44E7-B267-741ADDA6A590}" type="presParOf" srcId="{001E941C-F7A3-4742-AE8F-CEFD53AE290C}" destId="{366468CF-9B86-479E-A71D-0E2A259A4143}" srcOrd="1" destOrd="0" presId="urn:microsoft.com/office/officeart/2005/8/layout/vList5"/>
    <dgm:cxn modelId="{A4EC8994-B9E9-418D-8D42-222A8852F1FF}" type="presParOf" srcId="{001E941C-F7A3-4742-AE8F-CEFD53AE290C}" destId="{7EB24F4F-0A59-4CE2-86EA-ED40CA4011F1}" srcOrd="2" destOrd="0" presId="urn:microsoft.com/office/officeart/2005/8/layout/vList5"/>
    <dgm:cxn modelId="{8DA08C87-FA12-4BEF-AA6F-F27E3C0CF634}" type="presParOf" srcId="{7EB24F4F-0A59-4CE2-86EA-ED40CA4011F1}" destId="{26D824BA-5BEC-45CC-831C-8E2F36CF2CFA}" srcOrd="0" destOrd="0" presId="urn:microsoft.com/office/officeart/2005/8/layout/vList5"/>
    <dgm:cxn modelId="{9E8BEFB0-6A2C-4D8D-A358-7A2DFA0B741B}" type="presParOf" srcId="{7EB24F4F-0A59-4CE2-86EA-ED40CA4011F1}" destId="{F859E4E3-606A-4BBF-9021-F56DFA759C75}" srcOrd="1" destOrd="0" presId="urn:microsoft.com/office/officeart/2005/8/layout/vList5"/>
    <dgm:cxn modelId="{A0E3FFD9-4499-461C-B272-4063993A3B5A}" type="presParOf" srcId="{001E941C-F7A3-4742-AE8F-CEFD53AE290C}" destId="{CD8E25F8-3D44-405E-91BB-CF2C7CFC9FE6}" srcOrd="3" destOrd="0" presId="urn:microsoft.com/office/officeart/2005/8/layout/vList5"/>
    <dgm:cxn modelId="{9622A34A-8293-4DEF-971F-EEFABDFA2C63}" type="presParOf" srcId="{001E941C-F7A3-4742-AE8F-CEFD53AE290C}" destId="{73227B4A-9FD1-440A-BB56-EF5577DB4751}" srcOrd="4" destOrd="0" presId="urn:microsoft.com/office/officeart/2005/8/layout/vList5"/>
    <dgm:cxn modelId="{FE18CA80-C8A5-44D2-8E7E-6D1B0961EC9D}" type="presParOf" srcId="{73227B4A-9FD1-440A-BB56-EF5577DB4751}" destId="{F7490BDB-C127-49E7-A0EE-9B1CCD1A73B3}" srcOrd="0" destOrd="0" presId="urn:microsoft.com/office/officeart/2005/8/layout/vList5"/>
    <dgm:cxn modelId="{512F9569-CD3E-4F77-92FE-C1EA3C6988DC}" type="presParOf" srcId="{73227B4A-9FD1-440A-BB56-EF5577DB4751}" destId="{9EE79B38-6549-4908-8F98-B1ABAFB63AB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01F1EED-4DE7-4735-9C05-49FFD0655DF6}" type="doc">
      <dgm:prSet loTypeId="urn:microsoft.com/office/officeart/2005/8/layout/default" loCatId="list" qsTypeId="urn:microsoft.com/office/officeart/2005/8/quickstyle/simple3" qsCatId="simple" csTypeId="urn:microsoft.com/office/officeart/2005/8/colors/accent1_5" csCatId="accent1"/>
      <dgm:spPr/>
      <dgm:t>
        <a:bodyPr/>
        <a:lstStyle/>
        <a:p>
          <a:endParaRPr lang="en-US"/>
        </a:p>
      </dgm:t>
    </dgm:pt>
    <dgm:pt modelId="{6E62B3B9-36B3-4B38-B6AF-78A582989681}">
      <dgm:prSet/>
      <dgm:spPr/>
      <dgm:t>
        <a:bodyPr/>
        <a:lstStyle/>
        <a:p>
          <a:r>
            <a:rPr lang="en-US" dirty="0"/>
            <a:t>Vital that everyone is alerted as soon as possible</a:t>
          </a:r>
          <a:endParaRPr lang="en-GB" dirty="0"/>
        </a:p>
      </dgm:t>
    </dgm:pt>
    <dgm:pt modelId="{BCF7B46D-B276-4BA8-BF76-8AB4A4E07BE6}" type="parTrans" cxnId="{6852D328-4A15-425F-8651-095B93F4017C}">
      <dgm:prSet/>
      <dgm:spPr/>
      <dgm:t>
        <a:bodyPr/>
        <a:lstStyle/>
        <a:p>
          <a:endParaRPr lang="en-US"/>
        </a:p>
      </dgm:t>
    </dgm:pt>
    <dgm:pt modelId="{1E190752-BB4C-478A-AB48-C6A15F273E24}" type="sibTrans" cxnId="{6852D328-4A15-425F-8651-095B93F4017C}">
      <dgm:prSet/>
      <dgm:spPr/>
      <dgm:t>
        <a:bodyPr/>
        <a:lstStyle/>
        <a:p>
          <a:endParaRPr lang="en-US"/>
        </a:p>
      </dgm:t>
    </dgm:pt>
    <dgm:pt modelId="{D241180F-A3A8-4154-B533-EDE6A7198C1F}">
      <dgm:prSet/>
      <dgm:spPr/>
      <dgm:t>
        <a:bodyPr/>
        <a:lstStyle/>
        <a:p>
          <a:r>
            <a:rPr lang="en-US" dirty="0"/>
            <a:t>Able to escape before fire takes hold</a:t>
          </a:r>
          <a:endParaRPr lang="en-GB" dirty="0"/>
        </a:p>
      </dgm:t>
    </dgm:pt>
    <dgm:pt modelId="{4BFCD3A1-9813-4A39-B760-EAF6DC799CDB}" type="parTrans" cxnId="{7F50DC51-4727-4FF0-9D9E-9CF541B951D5}">
      <dgm:prSet/>
      <dgm:spPr/>
      <dgm:t>
        <a:bodyPr/>
        <a:lstStyle/>
        <a:p>
          <a:endParaRPr lang="en-US"/>
        </a:p>
      </dgm:t>
    </dgm:pt>
    <dgm:pt modelId="{6F7617E8-A6E7-4E24-9B1A-55180BA3ECF7}" type="sibTrans" cxnId="{7F50DC51-4727-4FF0-9D9E-9CF541B951D5}">
      <dgm:prSet/>
      <dgm:spPr/>
      <dgm:t>
        <a:bodyPr/>
        <a:lstStyle/>
        <a:p>
          <a:endParaRPr lang="en-US"/>
        </a:p>
      </dgm:t>
    </dgm:pt>
    <dgm:pt modelId="{F9BF6047-0754-44C8-8497-34EAEA03FA8C}">
      <dgm:prSet/>
      <dgm:spPr/>
      <dgm:t>
        <a:bodyPr/>
        <a:lstStyle/>
        <a:p>
          <a:r>
            <a:rPr lang="en-US" dirty="0"/>
            <a:t>Should have some form of detector and warning system</a:t>
          </a:r>
          <a:endParaRPr lang="en-GB" dirty="0"/>
        </a:p>
      </dgm:t>
    </dgm:pt>
    <dgm:pt modelId="{BFA62346-1823-49C1-B1D3-9021B76C5465}" type="parTrans" cxnId="{0DF0AAF3-0220-41CD-9EA8-E0516022FAD8}">
      <dgm:prSet/>
      <dgm:spPr/>
      <dgm:t>
        <a:bodyPr/>
        <a:lstStyle/>
        <a:p>
          <a:endParaRPr lang="en-US"/>
        </a:p>
      </dgm:t>
    </dgm:pt>
    <dgm:pt modelId="{80BD528E-FD78-4293-8785-BD83096D4B4E}" type="sibTrans" cxnId="{0DF0AAF3-0220-41CD-9EA8-E0516022FAD8}">
      <dgm:prSet/>
      <dgm:spPr/>
      <dgm:t>
        <a:bodyPr/>
        <a:lstStyle/>
        <a:p>
          <a:endParaRPr lang="en-US"/>
        </a:p>
      </dgm:t>
    </dgm:pt>
    <dgm:pt modelId="{BD3B8AB6-63B6-48B1-AB4B-029ACDA85AB3}">
      <dgm:prSet/>
      <dgm:spPr/>
      <dgm:t>
        <a:bodyPr/>
        <a:lstStyle/>
        <a:p>
          <a:r>
            <a:rPr lang="en-US" dirty="0"/>
            <a:t>Ranges from</a:t>
          </a:r>
          <a:endParaRPr lang="en-GB" dirty="0"/>
        </a:p>
      </dgm:t>
    </dgm:pt>
    <dgm:pt modelId="{404995B5-50C3-4291-8DDB-932113FE0DE1}" type="parTrans" cxnId="{10D2D084-436A-4BFF-8486-ED978D11EF2E}">
      <dgm:prSet/>
      <dgm:spPr/>
      <dgm:t>
        <a:bodyPr/>
        <a:lstStyle/>
        <a:p>
          <a:endParaRPr lang="en-US"/>
        </a:p>
      </dgm:t>
    </dgm:pt>
    <dgm:pt modelId="{BEF80E9F-B833-47CD-A3D0-42CA27E38714}" type="sibTrans" cxnId="{10D2D084-436A-4BFF-8486-ED978D11EF2E}">
      <dgm:prSet/>
      <dgm:spPr/>
      <dgm:t>
        <a:bodyPr/>
        <a:lstStyle/>
        <a:p>
          <a:endParaRPr lang="en-US"/>
        </a:p>
      </dgm:t>
    </dgm:pt>
    <dgm:pt modelId="{61084850-1979-49AF-822C-52978518F6ED}">
      <dgm:prSet/>
      <dgm:spPr/>
      <dgm:t>
        <a:bodyPr/>
        <a:lstStyle/>
        <a:p>
          <a:r>
            <a:rPr lang="en-US" dirty="0"/>
            <a:t>Shout of “FIRE”</a:t>
          </a:r>
          <a:endParaRPr lang="en-GB" dirty="0"/>
        </a:p>
      </dgm:t>
    </dgm:pt>
    <dgm:pt modelId="{54254DE5-B0BB-4407-94FB-B0B51C7A09AC}" type="parTrans" cxnId="{FDDBB3A5-0200-4FC6-A226-AEE56622DE86}">
      <dgm:prSet/>
      <dgm:spPr/>
      <dgm:t>
        <a:bodyPr/>
        <a:lstStyle/>
        <a:p>
          <a:endParaRPr lang="en-US"/>
        </a:p>
      </dgm:t>
    </dgm:pt>
    <dgm:pt modelId="{35231729-580D-4891-874E-97B5E7829C50}" type="sibTrans" cxnId="{FDDBB3A5-0200-4FC6-A226-AEE56622DE86}">
      <dgm:prSet/>
      <dgm:spPr/>
      <dgm:t>
        <a:bodyPr/>
        <a:lstStyle/>
        <a:p>
          <a:endParaRPr lang="en-US"/>
        </a:p>
      </dgm:t>
    </dgm:pt>
    <dgm:pt modelId="{962D266A-8A3D-4C04-8FCF-2CBEAF5CE5AE}">
      <dgm:prSet/>
      <dgm:spPr/>
      <dgm:t>
        <a:bodyPr/>
        <a:lstStyle/>
        <a:p>
          <a:r>
            <a:rPr lang="en-US"/>
            <a:t>Whistles, gongs, klaxon, air horn</a:t>
          </a:r>
          <a:endParaRPr lang="en-GB"/>
        </a:p>
      </dgm:t>
    </dgm:pt>
    <dgm:pt modelId="{FAEB6300-EC84-4310-A231-C8DF8B5996A0}" type="parTrans" cxnId="{9AA39FD6-87F3-431B-A7A8-EA634C32B838}">
      <dgm:prSet/>
      <dgm:spPr/>
      <dgm:t>
        <a:bodyPr/>
        <a:lstStyle/>
        <a:p>
          <a:endParaRPr lang="en-US"/>
        </a:p>
      </dgm:t>
    </dgm:pt>
    <dgm:pt modelId="{B3847A34-B4B2-46B6-A994-9B4615465A0C}" type="sibTrans" cxnId="{9AA39FD6-87F3-431B-A7A8-EA634C32B838}">
      <dgm:prSet/>
      <dgm:spPr/>
      <dgm:t>
        <a:bodyPr/>
        <a:lstStyle/>
        <a:p>
          <a:endParaRPr lang="en-US"/>
        </a:p>
      </dgm:t>
    </dgm:pt>
    <dgm:pt modelId="{CADE36DD-B1EF-4EA7-9040-E8583303BE06}">
      <dgm:prSet/>
      <dgm:spPr/>
      <dgm:t>
        <a:bodyPr/>
        <a:lstStyle/>
        <a:p>
          <a:r>
            <a:rPr lang="en-US" dirty="0"/>
            <a:t>Fixed fire warning system</a:t>
          </a:r>
          <a:endParaRPr lang="en-GB" dirty="0"/>
        </a:p>
      </dgm:t>
    </dgm:pt>
    <dgm:pt modelId="{BB972242-1B74-46BD-97A5-71B78AF32322}" type="parTrans" cxnId="{6249CD5D-A4A5-4A6E-AD38-378C3FD3193A}">
      <dgm:prSet/>
      <dgm:spPr/>
      <dgm:t>
        <a:bodyPr/>
        <a:lstStyle/>
        <a:p>
          <a:endParaRPr lang="en-US"/>
        </a:p>
      </dgm:t>
    </dgm:pt>
    <dgm:pt modelId="{F3901EB4-3580-4B51-8299-4663195099DA}" type="sibTrans" cxnId="{6249CD5D-A4A5-4A6E-AD38-378C3FD3193A}">
      <dgm:prSet/>
      <dgm:spPr/>
      <dgm:t>
        <a:bodyPr/>
        <a:lstStyle/>
        <a:p>
          <a:endParaRPr lang="en-US"/>
        </a:p>
      </dgm:t>
    </dgm:pt>
    <dgm:pt modelId="{5A666604-A0F3-460A-A004-4D3823AE1159}">
      <dgm:prSet/>
      <dgm:spPr/>
      <dgm:t>
        <a:bodyPr/>
        <a:lstStyle/>
        <a:p>
          <a:r>
            <a:rPr lang="en-US"/>
            <a:t>Call points and siren</a:t>
          </a:r>
          <a:endParaRPr lang="en-GB"/>
        </a:p>
      </dgm:t>
    </dgm:pt>
    <dgm:pt modelId="{753FD1CB-353C-4283-8925-EAE807B663C1}" type="parTrans" cxnId="{388C5FDD-C8DD-4C7A-986D-D5CA0F89C6FA}">
      <dgm:prSet/>
      <dgm:spPr/>
      <dgm:t>
        <a:bodyPr/>
        <a:lstStyle/>
        <a:p>
          <a:endParaRPr lang="en-US"/>
        </a:p>
      </dgm:t>
    </dgm:pt>
    <dgm:pt modelId="{35D44FCA-8AEA-4807-B5C3-392D74875E60}" type="sibTrans" cxnId="{388C5FDD-C8DD-4C7A-986D-D5CA0F89C6FA}">
      <dgm:prSet/>
      <dgm:spPr/>
      <dgm:t>
        <a:bodyPr/>
        <a:lstStyle/>
        <a:p>
          <a:endParaRPr lang="en-US"/>
        </a:p>
      </dgm:t>
    </dgm:pt>
    <dgm:pt modelId="{765E88EB-D8CE-4C77-BFEE-64A043540ED1}">
      <dgm:prSet/>
      <dgm:spPr/>
      <dgm:t>
        <a:bodyPr/>
        <a:lstStyle/>
        <a:p>
          <a:r>
            <a:rPr lang="en-US"/>
            <a:t>Control panel</a:t>
          </a:r>
          <a:endParaRPr lang="en-GB"/>
        </a:p>
      </dgm:t>
    </dgm:pt>
    <dgm:pt modelId="{6CE47C8D-7E64-4111-AA51-CB5C7CEB432F}" type="parTrans" cxnId="{4793CE4A-2982-47B7-B0AB-64CBCCBD11CF}">
      <dgm:prSet/>
      <dgm:spPr/>
      <dgm:t>
        <a:bodyPr/>
        <a:lstStyle/>
        <a:p>
          <a:endParaRPr lang="en-US"/>
        </a:p>
      </dgm:t>
    </dgm:pt>
    <dgm:pt modelId="{0A28C56A-FA08-4E39-98B6-20BC68870025}" type="sibTrans" cxnId="{4793CE4A-2982-47B7-B0AB-64CBCCBD11CF}">
      <dgm:prSet/>
      <dgm:spPr/>
      <dgm:t>
        <a:bodyPr/>
        <a:lstStyle/>
        <a:p>
          <a:endParaRPr lang="en-US"/>
        </a:p>
      </dgm:t>
    </dgm:pt>
    <dgm:pt modelId="{FEAE4799-71C4-4892-8DF8-B0582E7A481A}">
      <dgm:prSet/>
      <dgm:spPr/>
      <dgm:t>
        <a:bodyPr/>
        <a:lstStyle/>
        <a:p>
          <a:r>
            <a:rPr lang="en-US" dirty="0"/>
            <a:t>Should </a:t>
          </a:r>
          <a:endParaRPr lang="en-GB" dirty="0"/>
        </a:p>
      </dgm:t>
    </dgm:pt>
    <dgm:pt modelId="{02F23319-9C89-47D9-87AA-F2A2DC0CE6EE}" type="parTrans" cxnId="{26B7B51A-02CA-4248-B234-67ECD2D1E6FF}">
      <dgm:prSet/>
      <dgm:spPr/>
      <dgm:t>
        <a:bodyPr/>
        <a:lstStyle/>
        <a:p>
          <a:endParaRPr lang="en-US"/>
        </a:p>
      </dgm:t>
    </dgm:pt>
    <dgm:pt modelId="{47372248-2857-46E0-A827-A25166A0820A}" type="sibTrans" cxnId="{26B7B51A-02CA-4248-B234-67ECD2D1E6FF}">
      <dgm:prSet/>
      <dgm:spPr/>
      <dgm:t>
        <a:bodyPr/>
        <a:lstStyle/>
        <a:p>
          <a:endParaRPr lang="en-US"/>
        </a:p>
      </dgm:t>
    </dgm:pt>
    <dgm:pt modelId="{75A7E1D0-5789-4116-AA1D-F97C6BD4A3E2}">
      <dgm:prSet/>
      <dgm:spPr/>
      <dgm:t>
        <a:bodyPr/>
        <a:lstStyle/>
        <a:p>
          <a:r>
            <a:rPr lang="en-US"/>
            <a:t>Alert everyone</a:t>
          </a:r>
          <a:endParaRPr lang="en-GB"/>
        </a:p>
      </dgm:t>
    </dgm:pt>
    <dgm:pt modelId="{04D93A2D-6983-4015-8B71-8E0B283C4E95}" type="parTrans" cxnId="{9D8D1085-1BA4-4360-AF32-B6EFEEBBF836}">
      <dgm:prSet/>
      <dgm:spPr/>
      <dgm:t>
        <a:bodyPr/>
        <a:lstStyle/>
        <a:p>
          <a:endParaRPr lang="en-US"/>
        </a:p>
      </dgm:t>
    </dgm:pt>
    <dgm:pt modelId="{71E400B5-6108-4D01-AFFB-F991D9F81C25}" type="sibTrans" cxnId="{9D8D1085-1BA4-4360-AF32-B6EFEEBBF836}">
      <dgm:prSet/>
      <dgm:spPr/>
      <dgm:t>
        <a:bodyPr/>
        <a:lstStyle/>
        <a:p>
          <a:endParaRPr lang="en-US"/>
        </a:p>
      </dgm:t>
    </dgm:pt>
    <dgm:pt modelId="{629B29B5-6BCE-44B1-9B2E-54AA863BC135}">
      <dgm:prSet/>
      <dgm:spPr/>
      <dgm:t>
        <a:bodyPr/>
        <a:lstStyle/>
        <a:p>
          <a:r>
            <a:rPr lang="en-US"/>
            <a:t>Be recognisable </a:t>
          </a:r>
          <a:endParaRPr lang="en-GB"/>
        </a:p>
      </dgm:t>
    </dgm:pt>
    <dgm:pt modelId="{6EAE8CD5-984F-460C-BE2D-901BD4E00D75}" type="parTrans" cxnId="{FF820A4B-9F10-43C2-AE5A-CD7F763EB856}">
      <dgm:prSet/>
      <dgm:spPr/>
      <dgm:t>
        <a:bodyPr/>
        <a:lstStyle/>
        <a:p>
          <a:endParaRPr lang="en-US"/>
        </a:p>
      </dgm:t>
    </dgm:pt>
    <dgm:pt modelId="{0428838F-40C8-4DAF-98A5-EFDF57FDC506}" type="sibTrans" cxnId="{FF820A4B-9F10-43C2-AE5A-CD7F763EB856}">
      <dgm:prSet/>
      <dgm:spPr/>
      <dgm:t>
        <a:bodyPr/>
        <a:lstStyle/>
        <a:p>
          <a:endParaRPr lang="en-US"/>
        </a:p>
      </dgm:t>
    </dgm:pt>
    <dgm:pt modelId="{E578758C-125C-4640-AB37-916343222ABA}">
      <dgm:prSet/>
      <dgm:spPr/>
      <dgm:t>
        <a:bodyPr/>
        <a:lstStyle/>
        <a:p>
          <a:r>
            <a:rPr lang="en-US"/>
            <a:t>Be heard in all locations</a:t>
          </a:r>
          <a:endParaRPr lang="en-GB"/>
        </a:p>
      </dgm:t>
    </dgm:pt>
    <dgm:pt modelId="{FAA33B09-05D8-4523-92D4-67C13EE42A86}" type="parTrans" cxnId="{0F0AFDC2-B2A2-4662-BC35-8371102AEFA7}">
      <dgm:prSet/>
      <dgm:spPr/>
      <dgm:t>
        <a:bodyPr/>
        <a:lstStyle/>
        <a:p>
          <a:endParaRPr lang="en-US"/>
        </a:p>
      </dgm:t>
    </dgm:pt>
    <dgm:pt modelId="{2BA360C8-FF62-42C5-B2E0-7F57D38DAAB8}" type="sibTrans" cxnId="{0F0AFDC2-B2A2-4662-BC35-8371102AEFA7}">
      <dgm:prSet/>
      <dgm:spPr/>
      <dgm:t>
        <a:bodyPr/>
        <a:lstStyle/>
        <a:p>
          <a:endParaRPr lang="en-US"/>
        </a:p>
      </dgm:t>
    </dgm:pt>
    <dgm:pt modelId="{ABAB1198-D0CA-424A-BBB0-D4CEA3BDA556}">
      <dgm:prSet/>
      <dgm:spPr/>
      <dgm:t>
        <a:bodyPr/>
        <a:lstStyle/>
        <a:p>
          <a:r>
            <a:rPr lang="en-US" dirty="0"/>
            <a:t>Need to have alternatives for people with hearing difficulties</a:t>
          </a:r>
          <a:endParaRPr lang="en-GB" dirty="0"/>
        </a:p>
      </dgm:t>
    </dgm:pt>
    <dgm:pt modelId="{E3845E19-96A2-483D-8263-4448CE7B3E16}" type="parTrans" cxnId="{056FD37A-BA71-437A-81EB-D8090A46DF92}">
      <dgm:prSet/>
      <dgm:spPr/>
      <dgm:t>
        <a:bodyPr/>
        <a:lstStyle/>
        <a:p>
          <a:endParaRPr lang="en-US"/>
        </a:p>
      </dgm:t>
    </dgm:pt>
    <dgm:pt modelId="{15D70DF0-7DFF-431F-B0EC-B61CEAAE7C8A}" type="sibTrans" cxnId="{056FD37A-BA71-437A-81EB-D8090A46DF92}">
      <dgm:prSet/>
      <dgm:spPr/>
      <dgm:t>
        <a:bodyPr/>
        <a:lstStyle/>
        <a:p>
          <a:endParaRPr lang="en-US"/>
        </a:p>
      </dgm:t>
    </dgm:pt>
    <dgm:pt modelId="{D0563D42-2B9D-4D30-9E33-6FCB7CB1AAE0}">
      <dgm:prSet/>
      <dgm:spPr/>
      <dgm:t>
        <a:bodyPr/>
        <a:lstStyle/>
        <a:p>
          <a:r>
            <a:rPr lang="en-US"/>
            <a:t>Buddy system</a:t>
          </a:r>
          <a:endParaRPr lang="en-GB"/>
        </a:p>
      </dgm:t>
    </dgm:pt>
    <dgm:pt modelId="{C1D0B702-6072-4210-84A0-E4A0DDD078DC}" type="parTrans" cxnId="{142A1484-922B-4A13-9117-B2ECA6623412}">
      <dgm:prSet/>
      <dgm:spPr/>
      <dgm:t>
        <a:bodyPr/>
        <a:lstStyle/>
        <a:p>
          <a:endParaRPr lang="en-US"/>
        </a:p>
      </dgm:t>
    </dgm:pt>
    <dgm:pt modelId="{F21B09B4-69D0-403E-9D67-944724E6DE7B}" type="sibTrans" cxnId="{142A1484-922B-4A13-9117-B2ECA6623412}">
      <dgm:prSet/>
      <dgm:spPr/>
      <dgm:t>
        <a:bodyPr/>
        <a:lstStyle/>
        <a:p>
          <a:endParaRPr lang="en-US"/>
        </a:p>
      </dgm:t>
    </dgm:pt>
    <dgm:pt modelId="{1A9CD436-7070-48B4-B441-14BDBEBB6B28}">
      <dgm:prSet/>
      <dgm:spPr/>
      <dgm:t>
        <a:bodyPr/>
        <a:lstStyle/>
        <a:p>
          <a:r>
            <a:rPr lang="en-US"/>
            <a:t>Visual display / vibrating pager</a:t>
          </a:r>
          <a:endParaRPr lang="en-GB"/>
        </a:p>
      </dgm:t>
    </dgm:pt>
    <dgm:pt modelId="{42B77CE0-A8C3-44A1-AC25-8520D0AFEEED}" type="parTrans" cxnId="{B8443241-D228-478F-87F1-6093EDE632EE}">
      <dgm:prSet/>
      <dgm:spPr/>
      <dgm:t>
        <a:bodyPr/>
        <a:lstStyle/>
        <a:p>
          <a:endParaRPr lang="en-US"/>
        </a:p>
      </dgm:t>
    </dgm:pt>
    <dgm:pt modelId="{7FB62B7E-34D8-48F4-8E2B-60D645DCA94A}" type="sibTrans" cxnId="{B8443241-D228-478F-87F1-6093EDE632EE}">
      <dgm:prSet/>
      <dgm:spPr/>
      <dgm:t>
        <a:bodyPr/>
        <a:lstStyle/>
        <a:p>
          <a:endParaRPr lang="en-US"/>
        </a:p>
      </dgm:t>
    </dgm:pt>
    <dgm:pt modelId="{5D039B23-AA47-493E-AD98-F523A815AD84}" type="pres">
      <dgm:prSet presAssocID="{601F1EED-4DE7-4735-9C05-49FFD0655DF6}" presName="diagram" presStyleCnt="0">
        <dgm:presLayoutVars>
          <dgm:dir/>
          <dgm:resizeHandles val="exact"/>
        </dgm:presLayoutVars>
      </dgm:prSet>
      <dgm:spPr/>
    </dgm:pt>
    <dgm:pt modelId="{23352512-03A9-4337-8C39-F32A5BBC2043}" type="pres">
      <dgm:prSet presAssocID="{6E62B3B9-36B3-4B38-B6AF-78A582989681}" presName="node" presStyleLbl="node1" presStyleIdx="0" presStyleCnt="6">
        <dgm:presLayoutVars>
          <dgm:bulletEnabled val="1"/>
        </dgm:presLayoutVars>
      </dgm:prSet>
      <dgm:spPr/>
    </dgm:pt>
    <dgm:pt modelId="{F187C574-155F-4E9E-BF15-B9C3BC4F3E6A}" type="pres">
      <dgm:prSet presAssocID="{1E190752-BB4C-478A-AB48-C6A15F273E24}" presName="sibTrans" presStyleCnt="0"/>
      <dgm:spPr/>
    </dgm:pt>
    <dgm:pt modelId="{9D601661-A0BD-4D7B-8C13-3E1DFE2F9A44}" type="pres">
      <dgm:prSet presAssocID="{D241180F-A3A8-4154-B533-EDE6A7198C1F}" presName="node" presStyleLbl="node1" presStyleIdx="1" presStyleCnt="6">
        <dgm:presLayoutVars>
          <dgm:bulletEnabled val="1"/>
        </dgm:presLayoutVars>
      </dgm:prSet>
      <dgm:spPr/>
    </dgm:pt>
    <dgm:pt modelId="{C3FC4ED9-BB7E-4159-899F-25322DDA942B}" type="pres">
      <dgm:prSet presAssocID="{6F7617E8-A6E7-4E24-9B1A-55180BA3ECF7}" presName="sibTrans" presStyleCnt="0"/>
      <dgm:spPr/>
    </dgm:pt>
    <dgm:pt modelId="{1ACBF3DC-9182-476C-B6F0-3FCA5140AB04}" type="pres">
      <dgm:prSet presAssocID="{F9BF6047-0754-44C8-8497-34EAEA03FA8C}" presName="node" presStyleLbl="node1" presStyleIdx="2" presStyleCnt="6">
        <dgm:presLayoutVars>
          <dgm:bulletEnabled val="1"/>
        </dgm:presLayoutVars>
      </dgm:prSet>
      <dgm:spPr/>
    </dgm:pt>
    <dgm:pt modelId="{07063581-5AF1-41DD-82C3-0D97E089B00A}" type="pres">
      <dgm:prSet presAssocID="{80BD528E-FD78-4293-8785-BD83096D4B4E}" presName="sibTrans" presStyleCnt="0"/>
      <dgm:spPr/>
    </dgm:pt>
    <dgm:pt modelId="{D16530B1-9702-4D56-B7CC-E39B69894CDC}" type="pres">
      <dgm:prSet presAssocID="{BD3B8AB6-63B6-48B1-AB4B-029ACDA85AB3}" presName="node" presStyleLbl="node1" presStyleIdx="3" presStyleCnt="6">
        <dgm:presLayoutVars>
          <dgm:bulletEnabled val="1"/>
        </dgm:presLayoutVars>
      </dgm:prSet>
      <dgm:spPr/>
    </dgm:pt>
    <dgm:pt modelId="{3E1BE191-0DC0-4C49-B52D-922781A593D5}" type="pres">
      <dgm:prSet presAssocID="{BEF80E9F-B833-47CD-A3D0-42CA27E38714}" presName="sibTrans" presStyleCnt="0"/>
      <dgm:spPr/>
    </dgm:pt>
    <dgm:pt modelId="{FA590026-D7E9-454A-9C13-52FE9E8E7643}" type="pres">
      <dgm:prSet presAssocID="{FEAE4799-71C4-4892-8DF8-B0582E7A481A}" presName="node" presStyleLbl="node1" presStyleIdx="4" presStyleCnt="6">
        <dgm:presLayoutVars>
          <dgm:bulletEnabled val="1"/>
        </dgm:presLayoutVars>
      </dgm:prSet>
      <dgm:spPr/>
    </dgm:pt>
    <dgm:pt modelId="{13381C86-8023-463F-9A1D-41330F71C48C}" type="pres">
      <dgm:prSet presAssocID="{47372248-2857-46E0-A827-A25166A0820A}" presName="sibTrans" presStyleCnt="0"/>
      <dgm:spPr/>
    </dgm:pt>
    <dgm:pt modelId="{AFF024EF-470B-4B53-A134-2595F65E0ABC}" type="pres">
      <dgm:prSet presAssocID="{ABAB1198-D0CA-424A-BBB0-D4CEA3BDA556}" presName="node" presStyleLbl="node1" presStyleIdx="5" presStyleCnt="6">
        <dgm:presLayoutVars>
          <dgm:bulletEnabled val="1"/>
        </dgm:presLayoutVars>
      </dgm:prSet>
      <dgm:spPr/>
    </dgm:pt>
  </dgm:ptLst>
  <dgm:cxnLst>
    <dgm:cxn modelId="{8D74E412-1DFC-481B-A0F2-92D0538495FC}" type="presOf" srcId="{D0563D42-2B9D-4D30-9E33-6FCB7CB1AAE0}" destId="{AFF024EF-470B-4B53-A134-2595F65E0ABC}" srcOrd="0" destOrd="1" presId="urn:microsoft.com/office/officeart/2005/8/layout/default"/>
    <dgm:cxn modelId="{26B7B51A-02CA-4248-B234-67ECD2D1E6FF}" srcId="{601F1EED-4DE7-4735-9C05-49FFD0655DF6}" destId="{FEAE4799-71C4-4892-8DF8-B0582E7A481A}" srcOrd="4" destOrd="0" parTransId="{02F23319-9C89-47D9-87AA-F2A2DC0CE6EE}" sibTransId="{47372248-2857-46E0-A827-A25166A0820A}"/>
    <dgm:cxn modelId="{6852D328-4A15-425F-8651-095B93F4017C}" srcId="{601F1EED-4DE7-4735-9C05-49FFD0655DF6}" destId="{6E62B3B9-36B3-4B38-B6AF-78A582989681}" srcOrd="0" destOrd="0" parTransId="{BCF7B46D-B276-4BA8-BF76-8AB4A4E07BE6}" sibTransId="{1E190752-BB4C-478A-AB48-C6A15F273E24}"/>
    <dgm:cxn modelId="{3CDB2C29-A0A3-4262-8181-7EA083F93A51}" type="presOf" srcId="{FEAE4799-71C4-4892-8DF8-B0582E7A481A}" destId="{FA590026-D7E9-454A-9C13-52FE9E8E7643}" srcOrd="0" destOrd="0" presId="urn:microsoft.com/office/officeart/2005/8/layout/default"/>
    <dgm:cxn modelId="{6F02EE2B-EF06-45A0-9EF1-2EADF6437751}" type="presOf" srcId="{CADE36DD-B1EF-4EA7-9040-E8583303BE06}" destId="{D16530B1-9702-4D56-B7CC-E39B69894CDC}" srcOrd="0" destOrd="3" presId="urn:microsoft.com/office/officeart/2005/8/layout/default"/>
    <dgm:cxn modelId="{0E95C43C-08FF-4F93-9F3F-CEFD50E063D3}" type="presOf" srcId="{ABAB1198-D0CA-424A-BBB0-D4CEA3BDA556}" destId="{AFF024EF-470B-4B53-A134-2595F65E0ABC}" srcOrd="0" destOrd="0" presId="urn:microsoft.com/office/officeart/2005/8/layout/default"/>
    <dgm:cxn modelId="{6249CD5D-A4A5-4A6E-AD38-378C3FD3193A}" srcId="{BD3B8AB6-63B6-48B1-AB4B-029ACDA85AB3}" destId="{CADE36DD-B1EF-4EA7-9040-E8583303BE06}" srcOrd="2" destOrd="0" parTransId="{BB972242-1B74-46BD-97A5-71B78AF32322}" sibTransId="{F3901EB4-3580-4B51-8299-4663195099DA}"/>
    <dgm:cxn modelId="{10EEBD5F-784D-41EF-BEFC-08BB3ACA2D2B}" type="presOf" srcId="{75A7E1D0-5789-4116-AA1D-F97C6BD4A3E2}" destId="{FA590026-D7E9-454A-9C13-52FE9E8E7643}" srcOrd="0" destOrd="1" presId="urn:microsoft.com/office/officeart/2005/8/layout/default"/>
    <dgm:cxn modelId="{B8443241-D228-478F-87F1-6093EDE632EE}" srcId="{ABAB1198-D0CA-424A-BBB0-D4CEA3BDA556}" destId="{1A9CD436-7070-48B4-B441-14BDBEBB6B28}" srcOrd="1" destOrd="0" parTransId="{42B77CE0-A8C3-44A1-AC25-8520D0AFEEED}" sibTransId="{7FB62B7E-34D8-48F4-8E2B-60D645DCA94A}"/>
    <dgm:cxn modelId="{90CE6B41-2786-4408-9D5C-824E8979D917}" type="presOf" srcId="{765E88EB-D8CE-4C77-BFEE-64A043540ED1}" destId="{D16530B1-9702-4D56-B7CC-E39B69894CDC}" srcOrd="0" destOrd="5" presId="urn:microsoft.com/office/officeart/2005/8/layout/default"/>
    <dgm:cxn modelId="{4793CE4A-2982-47B7-B0AB-64CBCCBD11CF}" srcId="{CADE36DD-B1EF-4EA7-9040-E8583303BE06}" destId="{765E88EB-D8CE-4C77-BFEE-64A043540ED1}" srcOrd="1" destOrd="0" parTransId="{6CE47C8D-7E64-4111-AA51-CB5C7CEB432F}" sibTransId="{0A28C56A-FA08-4E39-98B6-20BC68870025}"/>
    <dgm:cxn modelId="{FF820A4B-9F10-43C2-AE5A-CD7F763EB856}" srcId="{FEAE4799-71C4-4892-8DF8-B0582E7A481A}" destId="{629B29B5-6BCE-44B1-9B2E-54AA863BC135}" srcOrd="1" destOrd="0" parTransId="{6EAE8CD5-984F-460C-BE2D-901BD4E00D75}" sibTransId="{0428838F-40C8-4DAF-98A5-EFDF57FDC506}"/>
    <dgm:cxn modelId="{770E3771-7B16-4A66-B7A5-647316D849B7}" type="presOf" srcId="{BD3B8AB6-63B6-48B1-AB4B-029ACDA85AB3}" destId="{D16530B1-9702-4D56-B7CC-E39B69894CDC}" srcOrd="0" destOrd="0" presId="urn:microsoft.com/office/officeart/2005/8/layout/default"/>
    <dgm:cxn modelId="{7F50DC51-4727-4FF0-9D9E-9CF541B951D5}" srcId="{601F1EED-4DE7-4735-9C05-49FFD0655DF6}" destId="{D241180F-A3A8-4154-B533-EDE6A7198C1F}" srcOrd="1" destOrd="0" parTransId="{4BFCD3A1-9813-4A39-B760-EAF6DC799CDB}" sibTransId="{6F7617E8-A6E7-4E24-9B1A-55180BA3ECF7}"/>
    <dgm:cxn modelId="{056FD37A-BA71-437A-81EB-D8090A46DF92}" srcId="{601F1EED-4DE7-4735-9C05-49FFD0655DF6}" destId="{ABAB1198-D0CA-424A-BBB0-D4CEA3BDA556}" srcOrd="5" destOrd="0" parTransId="{E3845E19-96A2-483D-8263-4448CE7B3E16}" sibTransId="{15D70DF0-7DFF-431F-B0EC-B61CEAAE7C8A}"/>
    <dgm:cxn modelId="{344C4382-92B0-4DF7-B6B0-1AD694C4AAD9}" type="presOf" srcId="{601F1EED-4DE7-4735-9C05-49FFD0655DF6}" destId="{5D039B23-AA47-493E-AD98-F523A815AD84}" srcOrd="0" destOrd="0" presId="urn:microsoft.com/office/officeart/2005/8/layout/default"/>
    <dgm:cxn modelId="{142A1484-922B-4A13-9117-B2ECA6623412}" srcId="{ABAB1198-D0CA-424A-BBB0-D4CEA3BDA556}" destId="{D0563D42-2B9D-4D30-9E33-6FCB7CB1AAE0}" srcOrd="0" destOrd="0" parTransId="{C1D0B702-6072-4210-84A0-E4A0DDD078DC}" sibTransId="{F21B09B4-69D0-403E-9D67-944724E6DE7B}"/>
    <dgm:cxn modelId="{10D2D084-436A-4BFF-8486-ED978D11EF2E}" srcId="{601F1EED-4DE7-4735-9C05-49FFD0655DF6}" destId="{BD3B8AB6-63B6-48B1-AB4B-029ACDA85AB3}" srcOrd="3" destOrd="0" parTransId="{404995B5-50C3-4291-8DDB-932113FE0DE1}" sibTransId="{BEF80E9F-B833-47CD-A3D0-42CA27E38714}"/>
    <dgm:cxn modelId="{9D8D1085-1BA4-4360-AF32-B6EFEEBBF836}" srcId="{FEAE4799-71C4-4892-8DF8-B0582E7A481A}" destId="{75A7E1D0-5789-4116-AA1D-F97C6BD4A3E2}" srcOrd="0" destOrd="0" parTransId="{04D93A2D-6983-4015-8B71-8E0B283C4E95}" sibTransId="{71E400B5-6108-4D01-AFFB-F991D9F81C25}"/>
    <dgm:cxn modelId="{0344F996-3FCC-43E8-9A0C-8C3B2DDDDF62}" type="presOf" srcId="{962D266A-8A3D-4C04-8FCF-2CBEAF5CE5AE}" destId="{D16530B1-9702-4D56-B7CC-E39B69894CDC}" srcOrd="0" destOrd="2" presId="urn:microsoft.com/office/officeart/2005/8/layout/default"/>
    <dgm:cxn modelId="{B574329B-1199-40DE-97DC-B677744E6134}" type="presOf" srcId="{F9BF6047-0754-44C8-8497-34EAEA03FA8C}" destId="{1ACBF3DC-9182-476C-B6F0-3FCA5140AB04}" srcOrd="0" destOrd="0" presId="urn:microsoft.com/office/officeart/2005/8/layout/default"/>
    <dgm:cxn modelId="{883E1D9E-67FC-423E-B99A-B494CAF5ABE6}" type="presOf" srcId="{629B29B5-6BCE-44B1-9B2E-54AA863BC135}" destId="{FA590026-D7E9-454A-9C13-52FE9E8E7643}" srcOrd="0" destOrd="2" presId="urn:microsoft.com/office/officeart/2005/8/layout/default"/>
    <dgm:cxn modelId="{FDDBB3A5-0200-4FC6-A226-AEE56622DE86}" srcId="{BD3B8AB6-63B6-48B1-AB4B-029ACDA85AB3}" destId="{61084850-1979-49AF-822C-52978518F6ED}" srcOrd="0" destOrd="0" parTransId="{54254DE5-B0BB-4407-94FB-B0B51C7A09AC}" sibTransId="{35231729-580D-4891-874E-97B5E7829C50}"/>
    <dgm:cxn modelId="{E83B19A9-DF76-43E0-B8A6-6A0AB970AFD0}" type="presOf" srcId="{5A666604-A0F3-460A-A004-4D3823AE1159}" destId="{D16530B1-9702-4D56-B7CC-E39B69894CDC}" srcOrd="0" destOrd="4" presId="urn:microsoft.com/office/officeart/2005/8/layout/default"/>
    <dgm:cxn modelId="{40138AAF-AF62-4CA0-9473-357B88FF647A}" type="presOf" srcId="{E578758C-125C-4640-AB37-916343222ABA}" destId="{FA590026-D7E9-454A-9C13-52FE9E8E7643}" srcOrd="0" destOrd="3" presId="urn:microsoft.com/office/officeart/2005/8/layout/default"/>
    <dgm:cxn modelId="{02E287B0-498E-4C0E-9387-EF321593002D}" type="presOf" srcId="{6E62B3B9-36B3-4B38-B6AF-78A582989681}" destId="{23352512-03A9-4337-8C39-F32A5BBC2043}" srcOrd="0" destOrd="0" presId="urn:microsoft.com/office/officeart/2005/8/layout/default"/>
    <dgm:cxn modelId="{0F0AFDC2-B2A2-4662-BC35-8371102AEFA7}" srcId="{FEAE4799-71C4-4892-8DF8-B0582E7A481A}" destId="{E578758C-125C-4640-AB37-916343222ABA}" srcOrd="2" destOrd="0" parTransId="{FAA33B09-05D8-4523-92D4-67C13EE42A86}" sibTransId="{2BA360C8-FF62-42C5-B2E0-7F57D38DAAB8}"/>
    <dgm:cxn modelId="{564962C3-8E68-4CE7-AD3A-AB477FE34790}" type="presOf" srcId="{1A9CD436-7070-48B4-B441-14BDBEBB6B28}" destId="{AFF024EF-470B-4B53-A134-2595F65E0ABC}" srcOrd="0" destOrd="2" presId="urn:microsoft.com/office/officeart/2005/8/layout/default"/>
    <dgm:cxn modelId="{9AA39FD6-87F3-431B-A7A8-EA634C32B838}" srcId="{BD3B8AB6-63B6-48B1-AB4B-029ACDA85AB3}" destId="{962D266A-8A3D-4C04-8FCF-2CBEAF5CE5AE}" srcOrd="1" destOrd="0" parTransId="{FAEB6300-EC84-4310-A231-C8DF8B5996A0}" sibTransId="{B3847A34-B4B2-46B6-A994-9B4615465A0C}"/>
    <dgm:cxn modelId="{388C5FDD-C8DD-4C7A-986D-D5CA0F89C6FA}" srcId="{CADE36DD-B1EF-4EA7-9040-E8583303BE06}" destId="{5A666604-A0F3-460A-A004-4D3823AE1159}" srcOrd="0" destOrd="0" parTransId="{753FD1CB-353C-4283-8925-EAE807B663C1}" sibTransId="{35D44FCA-8AEA-4807-B5C3-392D74875E60}"/>
    <dgm:cxn modelId="{BD4323F0-6443-4F09-AE5A-9519F9BDCC87}" type="presOf" srcId="{61084850-1979-49AF-822C-52978518F6ED}" destId="{D16530B1-9702-4D56-B7CC-E39B69894CDC}" srcOrd="0" destOrd="1" presId="urn:microsoft.com/office/officeart/2005/8/layout/default"/>
    <dgm:cxn modelId="{0DF0AAF3-0220-41CD-9EA8-E0516022FAD8}" srcId="{601F1EED-4DE7-4735-9C05-49FFD0655DF6}" destId="{F9BF6047-0754-44C8-8497-34EAEA03FA8C}" srcOrd="2" destOrd="0" parTransId="{BFA62346-1823-49C1-B1D3-9021B76C5465}" sibTransId="{80BD528E-FD78-4293-8785-BD83096D4B4E}"/>
    <dgm:cxn modelId="{6D2B7EF4-B8D3-41A4-BB50-A4794AB7A5B8}" type="presOf" srcId="{D241180F-A3A8-4154-B533-EDE6A7198C1F}" destId="{9D601661-A0BD-4D7B-8C13-3E1DFE2F9A44}" srcOrd="0" destOrd="0" presId="urn:microsoft.com/office/officeart/2005/8/layout/default"/>
    <dgm:cxn modelId="{0C8808F2-117E-43A7-8054-70B414B16BF1}" type="presParOf" srcId="{5D039B23-AA47-493E-AD98-F523A815AD84}" destId="{23352512-03A9-4337-8C39-F32A5BBC2043}" srcOrd="0" destOrd="0" presId="urn:microsoft.com/office/officeart/2005/8/layout/default"/>
    <dgm:cxn modelId="{3A529556-B343-4BCB-B485-DDA7318B5596}" type="presParOf" srcId="{5D039B23-AA47-493E-AD98-F523A815AD84}" destId="{F187C574-155F-4E9E-BF15-B9C3BC4F3E6A}" srcOrd="1" destOrd="0" presId="urn:microsoft.com/office/officeart/2005/8/layout/default"/>
    <dgm:cxn modelId="{5F1E3586-5694-4586-8C56-8F83EEB22A3C}" type="presParOf" srcId="{5D039B23-AA47-493E-AD98-F523A815AD84}" destId="{9D601661-A0BD-4D7B-8C13-3E1DFE2F9A44}" srcOrd="2" destOrd="0" presId="urn:microsoft.com/office/officeart/2005/8/layout/default"/>
    <dgm:cxn modelId="{3A7776EE-F6A2-4B92-A599-B17C40A5C3EF}" type="presParOf" srcId="{5D039B23-AA47-493E-AD98-F523A815AD84}" destId="{C3FC4ED9-BB7E-4159-899F-25322DDA942B}" srcOrd="3" destOrd="0" presId="urn:microsoft.com/office/officeart/2005/8/layout/default"/>
    <dgm:cxn modelId="{DAAE548D-9239-406D-B8B6-D5982AFD9B40}" type="presParOf" srcId="{5D039B23-AA47-493E-AD98-F523A815AD84}" destId="{1ACBF3DC-9182-476C-B6F0-3FCA5140AB04}" srcOrd="4" destOrd="0" presId="urn:microsoft.com/office/officeart/2005/8/layout/default"/>
    <dgm:cxn modelId="{4D3A8455-47A1-4A08-BB64-634EC0AF75BA}" type="presParOf" srcId="{5D039B23-AA47-493E-AD98-F523A815AD84}" destId="{07063581-5AF1-41DD-82C3-0D97E089B00A}" srcOrd="5" destOrd="0" presId="urn:microsoft.com/office/officeart/2005/8/layout/default"/>
    <dgm:cxn modelId="{489B576C-F7D0-48F5-A5C5-33CF226F910C}" type="presParOf" srcId="{5D039B23-AA47-493E-AD98-F523A815AD84}" destId="{D16530B1-9702-4D56-B7CC-E39B69894CDC}" srcOrd="6" destOrd="0" presId="urn:microsoft.com/office/officeart/2005/8/layout/default"/>
    <dgm:cxn modelId="{11434013-A62F-43F8-9B86-0979EDFC3DA2}" type="presParOf" srcId="{5D039B23-AA47-493E-AD98-F523A815AD84}" destId="{3E1BE191-0DC0-4C49-B52D-922781A593D5}" srcOrd="7" destOrd="0" presId="urn:microsoft.com/office/officeart/2005/8/layout/default"/>
    <dgm:cxn modelId="{50B05FD0-9876-49B4-8BD0-6AC65F9B232B}" type="presParOf" srcId="{5D039B23-AA47-493E-AD98-F523A815AD84}" destId="{FA590026-D7E9-454A-9C13-52FE9E8E7643}" srcOrd="8" destOrd="0" presId="urn:microsoft.com/office/officeart/2005/8/layout/default"/>
    <dgm:cxn modelId="{34A4CC7E-671F-45E4-8C99-8874C6FD44CC}" type="presParOf" srcId="{5D039B23-AA47-493E-AD98-F523A815AD84}" destId="{13381C86-8023-463F-9A1D-41330F71C48C}" srcOrd="9" destOrd="0" presId="urn:microsoft.com/office/officeart/2005/8/layout/default"/>
    <dgm:cxn modelId="{4648D7F4-D8B9-4345-A69C-CD9FDB38B510}" type="presParOf" srcId="{5D039B23-AA47-493E-AD98-F523A815AD84}" destId="{AFF024EF-470B-4B53-A134-2595F65E0ABC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C5C673E-66D7-48AF-904A-62FFC07ADC8E}" type="doc">
      <dgm:prSet loTypeId="urn:microsoft.com/office/officeart/2005/8/layout/default" loCatId="list" qsTypeId="urn:microsoft.com/office/officeart/2005/8/quickstyle/simple3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6D33B0F5-B0DF-4D68-A15C-8EA4BB7DE0C1}">
      <dgm:prSet/>
      <dgm:spPr/>
      <dgm:t>
        <a:bodyPr/>
        <a:lstStyle/>
        <a:p>
          <a:r>
            <a:rPr lang="en-US"/>
            <a:t>Cooling</a:t>
          </a:r>
          <a:endParaRPr lang="en-GB"/>
        </a:p>
      </dgm:t>
    </dgm:pt>
    <dgm:pt modelId="{985DB006-92DE-4C67-9965-1A4C3B02B959}" type="parTrans" cxnId="{4A03ED2E-A98C-4C53-A05D-6A45E9DBC3C3}">
      <dgm:prSet/>
      <dgm:spPr/>
      <dgm:t>
        <a:bodyPr/>
        <a:lstStyle/>
        <a:p>
          <a:endParaRPr lang="en-US"/>
        </a:p>
      </dgm:t>
    </dgm:pt>
    <dgm:pt modelId="{EE2D27E6-1636-4C4F-BA7A-38A6857A1D41}" type="sibTrans" cxnId="{4A03ED2E-A98C-4C53-A05D-6A45E9DBC3C3}">
      <dgm:prSet/>
      <dgm:spPr/>
      <dgm:t>
        <a:bodyPr/>
        <a:lstStyle/>
        <a:p>
          <a:endParaRPr lang="en-US"/>
        </a:p>
      </dgm:t>
    </dgm:pt>
    <dgm:pt modelId="{B35FAD2C-35B9-4BE4-BFB7-441CD263D4EA}">
      <dgm:prSet/>
      <dgm:spPr/>
      <dgm:t>
        <a:bodyPr/>
        <a:lstStyle/>
        <a:p>
          <a:r>
            <a:rPr lang="en-US" dirty="0"/>
            <a:t>Reduces temperature</a:t>
          </a:r>
          <a:endParaRPr lang="en-GB" dirty="0"/>
        </a:p>
      </dgm:t>
    </dgm:pt>
    <dgm:pt modelId="{A3474701-2AEC-4186-8460-934103852E25}" type="parTrans" cxnId="{DD647D67-215A-4CCC-94CF-E18610733245}">
      <dgm:prSet/>
      <dgm:spPr/>
      <dgm:t>
        <a:bodyPr/>
        <a:lstStyle/>
        <a:p>
          <a:endParaRPr lang="en-US"/>
        </a:p>
      </dgm:t>
    </dgm:pt>
    <dgm:pt modelId="{51DB8351-B20F-4BF4-AEC1-07291DF26392}" type="sibTrans" cxnId="{DD647D67-215A-4CCC-94CF-E18610733245}">
      <dgm:prSet/>
      <dgm:spPr/>
      <dgm:t>
        <a:bodyPr/>
        <a:lstStyle/>
        <a:p>
          <a:endParaRPr lang="en-US"/>
        </a:p>
      </dgm:t>
    </dgm:pt>
    <dgm:pt modelId="{7E38757C-CB3F-4510-AD27-FB37261B1499}">
      <dgm:prSet/>
      <dgm:spPr/>
      <dgm:t>
        <a:bodyPr/>
        <a:lstStyle/>
        <a:p>
          <a:r>
            <a:rPr lang="en-US"/>
            <a:t>Takes heat out of the fire</a:t>
          </a:r>
          <a:endParaRPr lang="en-GB"/>
        </a:p>
      </dgm:t>
    </dgm:pt>
    <dgm:pt modelId="{B5EBDF35-5513-4183-9052-9869934B4EBD}" type="parTrans" cxnId="{077610B8-6059-4EB1-98D3-442D728B927D}">
      <dgm:prSet/>
      <dgm:spPr/>
      <dgm:t>
        <a:bodyPr/>
        <a:lstStyle/>
        <a:p>
          <a:endParaRPr lang="en-US"/>
        </a:p>
      </dgm:t>
    </dgm:pt>
    <dgm:pt modelId="{5F97BAD9-1A4C-436A-B037-FCE63128168A}" type="sibTrans" cxnId="{077610B8-6059-4EB1-98D3-442D728B927D}">
      <dgm:prSet/>
      <dgm:spPr/>
      <dgm:t>
        <a:bodyPr/>
        <a:lstStyle/>
        <a:p>
          <a:endParaRPr lang="en-US"/>
        </a:p>
      </dgm:t>
    </dgm:pt>
    <dgm:pt modelId="{609F17F7-ACB8-4541-BDCB-89A93DD13475}">
      <dgm:prSet/>
      <dgm:spPr/>
      <dgm:t>
        <a:bodyPr/>
        <a:lstStyle/>
        <a:p>
          <a:r>
            <a:rPr lang="en-US" dirty="0"/>
            <a:t>water</a:t>
          </a:r>
          <a:endParaRPr lang="en-GB" dirty="0"/>
        </a:p>
      </dgm:t>
    </dgm:pt>
    <dgm:pt modelId="{9E9D2748-3C41-4412-B4A3-E1597CBD7786}" type="parTrans" cxnId="{9DC20CFA-2E54-4609-9A57-4700B4D6E9F3}">
      <dgm:prSet/>
      <dgm:spPr/>
      <dgm:t>
        <a:bodyPr/>
        <a:lstStyle/>
        <a:p>
          <a:endParaRPr lang="en-US"/>
        </a:p>
      </dgm:t>
    </dgm:pt>
    <dgm:pt modelId="{3E0D0D8C-D264-4F15-AD19-A3BB9973DD21}" type="sibTrans" cxnId="{9DC20CFA-2E54-4609-9A57-4700B4D6E9F3}">
      <dgm:prSet/>
      <dgm:spPr/>
      <dgm:t>
        <a:bodyPr/>
        <a:lstStyle/>
        <a:p>
          <a:endParaRPr lang="en-US"/>
        </a:p>
      </dgm:t>
    </dgm:pt>
    <dgm:pt modelId="{7E8F91DD-64CA-4626-A73B-FDA338007F08}">
      <dgm:prSet/>
      <dgm:spPr/>
      <dgm:t>
        <a:bodyPr/>
        <a:lstStyle/>
        <a:p>
          <a:r>
            <a:rPr lang="en-US"/>
            <a:t>Smothering </a:t>
          </a:r>
          <a:endParaRPr lang="en-GB"/>
        </a:p>
      </dgm:t>
    </dgm:pt>
    <dgm:pt modelId="{6C165683-EB29-4101-B1E7-D27D44D949CB}" type="parTrans" cxnId="{7B96E1C4-89CF-4493-A9C9-5D2ED26BE619}">
      <dgm:prSet/>
      <dgm:spPr/>
      <dgm:t>
        <a:bodyPr/>
        <a:lstStyle/>
        <a:p>
          <a:endParaRPr lang="en-US"/>
        </a:p>
      </dgm:t>
    </dgm:pt>
    <dgm:pt modelId="{E23B4259-2485-472E-ACED-4FC904AC4D0F}" type="sibTrans" cxnId="{7B96E1C4-89CF-4493-A9C9-5D2ED26BE619}">
      <dgm:prSet/>
      <dgm:spPr/>
      <dgm:t>
        <a:bodyPr/>
        <a:lstStyle/>
        <a:p>
          <a:endParaRPr lang="en-US"/>
        </a:p>
      </dgm:t>
    </dgm:pt>
    <dgm:pt modelId="{606CE5CF-2D24-47FD-8B42-96032E3A45D4}">
      <dgm:prSet/>
      <dgm:spPr/>
      <dgm:t>
        <a:bodyPr/>
        <a:lstStyle/>
        <a:p>
          <a:r>
            <a:rPr lang="en-US"/>
            <a:t>Limits oxygen availability</a:t>
          </a:r>
          <a:endParaRPr lang="en-GB"/>
        </a:p>
      </dgm:t>
    </dgm:pt>
    <dgm:pt modelId="{A408FE7C-C9B2-4D20-93E1-EA6A70FB9614}" type="parTrans" cxnId="{181FAC9C-BE45-40D2-A400-A18D6DCB1A02}">
      <dgm:prSet/>
      <dgm:spPr/>
      <dgm:t>
        <a:bodyPr/>
        <a:lstStyle/>
        <a:p>
          <a:endParaRPr lang="en-US"/>
        </a:p>
      </dgm:t>
    </dgm:pt>
    <dgm:pt modelId="{38B6155A-63CC-4407-B27F-2363D21BB399}" type="sibTrans" cxnId="{181FAC9C-BE45-40D2-A400-A18D6DCB1A02}">
      <dgm:prSet/>
      <dgm:spPr/>
      <dgm:t>
        <a:bodyPr/>
        <a:lstStyle/>
        <a:p>
          <a:endParaRPr lang="en-US"/>
        </a:p>
      </dgm:t>
    </dgm:pt>
    <dgm:pt modelId="{975C3651-680F-4775-8239-202D82467975}">
      <dgm:prSet/>
      <dgm:spPr/>
      <dgm:t>
        <a:bodyPr/>
        <a:lstStyle/>
        <a:p>
          <a:r>
            <a:rPr lang="en-US"/>
            <a:t>Prevents further combustion</a:t>
          </a:r>
          <a:endParaRPr lang="en-GB"/>
        </a:p>
      </dgm:t>
    </dgm:pt>
    <dgm:pt modelId="{E5D3F403-9B6F-4EB7-B2AB-F5B28E04D7E1}" type="parTrans" cxnId="{BA131E37-EC37-4909-BAFB-E232CF2D8C59}">
      <dgm:prSet/>
      <dgm:spPr/>
      <dgm:t>
        <a:bodyPr/>
        <a:lstStyle/>
        <a:p>
          <a:endParaRPr lang="en-US"/>
        </a:p>
      </dgm:t>
    </dgm:pt>
    <dgm:pt modelId="{27BED2FF-A108-4294-9A8D-0C11F303BCB1}" type="sibTrans" cxnId="{BA131E37-EC37-4909-BAFB-E232CF2D8C59}">
      <dgm:prSet/>
      <dgm:spPr/>
      <dgm:t>
        <a:bodyPr/>
        <a:lstStyle/>
        <a:p>
          <a:endParaRPr lang="en-US"/>
        </a:p>
      </dgm:t>
    </dgm:pt>
    <dgm:pt modelId="{3A55C511-04E8-4252-B9CF-A75AF4CCEB8F}">
      <dgm:prSet/>
      <dgm:spPr/>
      <dgm:t>
        <a:bodyPr/>
        <a:lstStyle/>
        <a:p>
          <a:r>
            <a:rPr lang="en-US"/>
            <a:t>Foam or fire blanket</a:t>
          </a:r>
          <a:endParaRPr lang="en-GB"/>
        </a:p>
      </dgm:t>
    </dgm:pt>
    <dgm:pt modelId="{7C12988D-764C-4FEA-892D-BF1C114FA74D}" type="parTrans" cxnId="{51E36D8A-5A9C-4177-8325-3AD52FE0B842}">
      <dgm:prSet/>
      <dgm:spPr/>
      <dgm:t>
        <a:bodyPr/>
        <a:lstStyle/>
        <a:p>
          <a:endParaRPr lang="en-US"/>
        </a:p>
      </dgm:t>
    </dgm:pt>
    <dgm:pt modelId="{C11DC2C5-82B3-4132-BF2A-380894108E61}" type="sibTrans" cxnId="{51E36D8A-5A9C-4177-8325-3AD52FE0B842}">
      <dgm:prSet/>
      <dgm:spPr/>
      <dgm:t>
        <a:bodyPr/>
        <a:lstStyle/>
        <a:p>
          <a:endParaRPr lang="en-US"/>
        </a:p>
      </dgm:t>
    </dgm:pt>
    <dgm:pt modelId="{CF524463-3F5D-49CB-86F5-C73AE29C3ACB}">
      <dgm:prSet/>
      <dgm:spPr/>
      <dgm:t>
        <a:bodyPr/>
        <a:lstStyle/>
        <a:p>
          <a:r>
            <a:rPr lang="en-US"/>
            <a:t>Starvation</a:t>
          </a:r>
          <a:endParaRPr lang="en-GB"/>
        </a:p>
      </dgm:t>
    </dgm:pt>
    <dgm:pt modelId="{9C83288C-C37A-455E-8210-BBA363B152D8}" type="parTrans" cxnId="{D2842FCD-2C86-406C-8952-2FA6BDE1B71D}">
      <dgm:prSet/>
      <dgm:spPr/>
      <dgm:t>
        <a:bodyPr/>
        <a:lstStyle/>
        <a:p>
          <a:endParaRPr lang="en-US"/>
        </a:p>
      </dgm:t>
    </dgm:pt>
    <dgm:pt modelId="{61541768-878D-4EF5-A8C9-2345ABE3135E}" type="sibTrans" cxnId="{D2842FCD-2C86-406C-8952-2FA6BDE1B71D}">
      <dgm:prSet/>
      <dgm:spPr/>
      <dgm:t>
        <a:bodyPr/>
        <a:lstStyle/>
        <a:p>
          <a:endParaRPr lang="en-US"/>
        </a:p>
      </dgm:t>
    </dgm:pt>
    <dgm:pt modelId="{9DF002CE-3026-4297-979E-7A6941C30BDC}">
      <dgm:prSet/>
      <dgm:spPr/>
      <dgm:t>
        <a:bodyPr/>
        <a:lstStyle/>
        <a:p>
          <a:r>
            <a:rPr lang="en-US"/>
            <a:t>Limits fuel supply</a:t>
          </a:r>
          <a:endParaRPr lang="en-GB"/>
        </a:p>
      </dgm:t>
    </dgm:pt>
    <dgm:pt modelId="{3BF1A1F2-5CFF-471A-AB0E-92CCBCA2F9E1}" type="parTrans" cxnId="{A3575CA4-C000-4C8A-960E-98B0D0305382}">
      <dgm:prSet/>
      <dgm:spPr/>
      <dgm:t>
        <a:bodyPr/>
        <a:lstStyle/>
        <a:p>
          <a:endParaRPr lang="en-US"/>
        </a:p>
      </dgm:t>
    </dgm:pt>
    <dgm:pt modelId="{FB1B2562-8D39-4966-80B1-88D961DE3205}" type="sibTrans" cxnId="{A3575CA4-C000-4C8A-960E-98B0D0305382}">
      <dgm:prSet/>
      <dgm:spPr/>
      <dgm:t>
        <a:bodyPr/>
        <a:lstStyle/>
        <a:p>
          <a:endParaRPr lang="en-US"/>
        </a:p>
      </dgm:t>
    </dgm:pt>
    <dgm:pt modelId="{E60AA86E-D7C2-463B-9D35-77D2D7F85701}">
      <dgm:prSet/>
      <dgm:spPr/>
      <dgm:t>
        <a:bodyPr/>
        <a:lstStyle/>
        <a:p>
          <a:r>
            <a:rPr lang="en-US"/>
            <a:t>Shutting gas supply off</a:t>
          </a:r>
          <a:endParaRPr lang="en-GB"/>
        </a:p>
      </dgm:t>
    </dgm:pt>
    <dgm:pt modelId="{1CD1ADAA-7288-4F58-87D2-9D9BA2C1D573}" type="parTrans" cxnId="{449E4740-AA8E-47EF-AD0D-433B05157922}">
      <dgm:prSet/>
      <dgm:spPr/>
      <dgm:t>
        <a:bodyPr/>
        <a:lstStyle/>
        <a:p>
          <a:endParaRPr lang="en-US"/>
        </a:p>
      </dgm:t>
    </dgm:pt>
    <dgm:pt modelId="{A2DA724D-C7DB-41F3-97B7-64D84F8B8FA3}" type="sibTrans" cxnId="{449E4740-AA8E-47EF-AD0D-433B05157922}">
      <dgm:prSet/>
      <dgm:spPr/>
      <dgm:t>
        <a:bodyPr/>
        <a:lstStyle/>
        <a:p>
          <a:endParaRPr lang="en-US"/>
        </a:p>
      </dgm:t>
    </dgm:pt>
    <dgm:pt modelId="{79A21E44-9755-4527-A8DA-96F6FAC18D4B}">
      <dgm:prSet/>
      <dgm:spPr/>
      <dgm:t>
        <a:bodyPr/>
        <a:lstStyle/>
        <a:p>
          <a:r>
            <a:rPr lang="en-US"/>
            <a:t>Removing wood or paper etc.</a:t>
          </a:r>
          <a:endParaRPr lang="en-GB"/>
        </a:p>
      </dgm:t>
    </dgm:pt>
    <dgm:pt modelId="{072F859D-2C79-4E92-895C-C1020AC96C83}" type="parTrans" cxnId="{CA5EA6BC-6B46-4083-99E4-EF9E43EEDDBE}">
      <dgm:prSet/>
      <dgm:spPr/>
      <dgm:t>
        <a:bodyPr/>
        <a:lstStyle/>
        <a:p>
          <a:endParaRPr lang="en-US"/>
        </a:p>
      </dgm:t>
    </dgm:pt>
    <dgm:pt modelId="{B33A8536-132D-4B50-83CB-A3F32031313B}" type="sibTrans" cxnId="{CA5EA6BC-6B46-4083-99E4-EF9E43EEDDBE}">
      <dgm:prSet/>
      <dgm:spPr/>
      <dgm:t>
        <a:bodyPr/>
        <a:lstStyle/>
        <a:p>
          <a:endParaRPr lang="en-US"/>
        </a:p>
      </dgm:t>
    </dgm:pt>
    <dgm:pt modelId="{EA6FEE13-2868-452E-99FA-D9CAABC962E7}">
      <dgm:prSet/>
      <dgm:spPr/>
      <dgm:t>
        <a:bodyPr/>
        <a:lstStyle/>
        <a:p>
          <a:r>
            <a:rPr lang="en-US"/>
            <a:t>Chemical reaction </a:t>
          </a:r>
          <a:endParaRPr lang="en-GB"/>
        </a:p>
      </dgm:t>
    </dgm:pt>
    <dgm:pt modelId="{DB6F3220-09A5-40EF-9667-A48814F69D5C}" type="parTrans" cxnId="{8824D0BA-E1B0-4F19-9E9B-F7EED3D85BE5}">
      <dgm:prSet/>
      <dgm:spPr/>
      <dgm:t>
        <a:bodyPr/>
        <a:lstStyle/>
        <a:p>
          <a:endParaRPr lang="en-US"/>
        </a:p>
      </dgm:t>
    </dgm:pt>
    <dgm:pt modelId="{8A71DBC4-9D33-4867-B2E7-190FBA136C05}" type="sibTrans" cxnId="{8824D0BA-E1B0-4F19-9E9B-F7EED3D85BE5}">
      <dgm:prSet/>
      <dgm:spPr/>
      <dgm:t>
        <a:bodyPr/>
        <a:lstStyle/>
        <a:p>
          <a:endParaRPr lang="en-US"/>
        </a:p>
      </dgm:t>
    </dgm:pt>
    <dgm:pt modelId="{62E347E6-A46B-4E6C-A42A-11FEA683EF8B}">
      <dgm:prSet/>
      <dgm:spPr/>
      <dgm:t>
        <a:bodyPr/>
        <a:lstStyle/>
        <a:p>
          <a:r>
            <a:rPr lang="en-US"/>
            <a:t>Interrupts combustion</a:t>
          </a:r>
          <a:endParaRPr lang="en-GB"/>
        </a:p>
      </dgm:t>
    </dgm:pt>
    <dgm:pt modelId="{AD13C902-D5E9-4B79-856D-AF69B1BB6230}" type="parTrans" cxnId="{E13644EA-F8AC-48DB-8472-C8B36E4182E6}">
      <dgm:prSet/>
      <dgm:spPr/>
      <dgm:t>
        <a:bodyPr/>
        <a:lstStyle/>
        <a:p>
          <a:endParaRPr lang="en-US"/>
        </a:p>
      </dgm:t>
    </dgm:pt>
    <dgm:pt modelId="{444233EF-7C32-4A11-903A-0AE1E7DCA2EC}" type="sibTrans" cxnId="{E13644EA-F8AC-48DB-8472-C8B36E4182E6}">
      <dgm:prSet/>
      <dgm:spPr/>
      <dgm:t>
        <a:bodyPr/>
        <a:lstStyle/>
        <a:p>
          <a:endParaRPr lang="en-US"/>
        </a:p>
      </dgm:t>
    </dgm:pt>
    <dgm:pt modelId="{53412A0F-8079-42FD-BCD6-B666D3ACD47F}">
      <dgm:prSet/>
      <dgm:spPr/>
      <dgm:t>
        <a:bodyPr/>
        <a:lstStyle/>
        <a:p>
          <a:r>
            <a:rPr lang="en-US"/>
            <a:t>Chemical process involving chlorine and hydrogen</a:t>
          </a:r>
          <a:endParaRPr lang="en-GB"/>
        </a:p>
      </dgm:t>
    </dgm:pt>
    <dgm:pt modelId="{0CACBC55-A969-4C78-B5E7-F7202E86558A}" type="parTrans" cxnId="{FECFBE36-E719-472F-8F20-8AD93C8F0CC1}">
      <dgm:prSet/>
      <dgm:spPr/>
      <dgm:t>
        <a:bodyPr/>
        <a:lstStyle/>
        <a:p>
          <a:endParaRPr lang="en-US"/>
        </a:p>
      </dgm:t>
    </dgm:pt>
    <dgm:pt modelId="{A88D8495-F13F-4F45-AA8A-8A2EBF22758A}" type="sibTrans" cxnId="{FECFBE36-E719-472F-8F20-8AD93C8F0CC1}">
      <dgm:prSet/>
      <dgm:spPr/>
      <dgm:t>
        <a:bodyPr/>
        <a:lstStyle/>
        <a:p>
          <a:endParaRPr lang="en-US"/>
        </a:p>
      </dgm:t>
    </dgm:pt>
    <dgm:pt modelId="{33AFF9A3-48DD-4565-9437-812FC20E9BC0}">
      <dgm:prSet/>
      <dgm:spPr/>
      <dgm:t>
        <a:bodyPr/>
        <a:lstStyle/>
        <a:p>
          <a:r>
            <a:rPr lang="en-US"/>
            <a:t>Used in Halon extinguishers</a:t>
          </a:r>
          <a:endParaRPr lang="en-GB"/>
        </a:p>
      </dgm:t>
    </dgm:pt>
    <dgm:pt modelId="{B0982E75-070A-46C5-948A-EAD8E069DAF5}" type="parTrans" cxnId="{3B97F1BB-6B17-4D4A-9BBD-7A67D7A84599}">
      <dgm:prSet/>
      <dgm:spPr/>
      <dgm:t>
        <a:bodyPr/>
        <a:lstStyle/>
        <a:p>
          <a:endParaRPr lang="en-US"/>
        </a:p>
      </dgm:t>
    </dgm:pt>
    <dgm:pt modelId="{92D6B16E-AB4E-4561-9FBC-E80971AC4B78}" type="sibTrans" cxnId="{3B97F1BB-6B17-4D4A-9BBD-7A67D7A84599}">
      <dgm:prSet/>
      <dgm:spPr/>
      <dgm:t>
        <a:bodyPr/>
        <a:lstStyle/>
        <a:p>
          <a:endParaRPr lang="en-US"/>
        </a:p>
      </dgm:t>
    </dgm:pt>
    <dgm:pt modelId="{483B979D-EC7F-4CDA-8678-CC12CF90C947}" type="pres">
      <dgm:prSet presAssocID="{EC5C673E-66D7-48AF-904A-62FFC07ADC8E}" presName="diagram" presStyleCnt="0">
        <dgm:presLayoutVars>
          <dgm:dir/>
          <dgm:resizeHandles val="exact"/>
        </dgm:presLayoutVars>
      </dgm:prSet>
      <dgm:spPr/>
    </dgm:pt>
    <dgm:pt modelId="{E7996B69-4973-476D-8C77-B55C36E9D074}" type="pres">
      <dgm:prSet presAssocID="{6D33B0F5-B0DF-4D68-A15C-8EA4BB7DE0C1}" presName="node" presStyleLbl="node1" presStyleIdx="0" presStyleCnt="4">
        <dgm:presLayoutVars>
          <dgm:bulletEnabled val="1"/>
        </dgm:presLayoutVars>
      </dgm:prSet>
      <dgm:spPr/>
    </dgm:pt>
    <dgm:pt modelId="{D9AF8DB3-3BE9-4A3B-8C02-506C6D3479E0}" type="pres">
      <dgm:prSet presAssocID="{EE2D27E6-1636-4C4F-BA7A-38A6857A1D41}" presName="sibTrans" presStyleCnt="0"/>
      <dgm:spPr/>
    </dgm:pt>
    <dgm:pt modelId="{EFEA5F11-E1D9-4D04-A8C5-C6D9156FF460}" type="pres">
      <dgm:prSet presAssocID="{7E8F91DD-64CA-4626-A73B-FDA338007F08}" presName="node" presStyleLbl="node1" presStyleIdx="1" presStyleCnt="4">
        <dgm:presLayoutVars>
          <dgm:bulletEnabled val="1"/>
        </dgm:presLayoutVars>
      </dgm:prSet>
      <dgm:spPr/>
    </dgm:pt>
    <dgm:pt modelId="{4C63D4BC-C7F1-4D52-B3D8-424F20E43341}" type="pres">
      <dgm:prSet presAssocID="{E23B4259-2485-472E-ACED-4FC904AC4D0F}" presName="sibTrans" presStyleCnt="0"/>
      <dgm:spPr/>
    </dgm:pt>
    <dgm:pt modelId="{6B04DBEB-9B4E-4513-8D6F-2F37DE561DFF}" type="pres">
      <dgm:prSet presAssocID="{CF524463-3F5D-49CB-86F5-C73AE29C3ACB}" presName="node" presStyleLbl="node1" presStyleIdx="2" presStyleCnt="4">
        <dgm:presLayoutVars>
          <dgm:bulletEnabled val="1"/>
        </dgm:presLayoutVars>
      </dgm:prSet>
      <dgm:spPr/>
    </dgm:pt>
    <dgm:pt modelId="{C6DEDE1B-D533-446F-B65B-3DA6B9321714}" type="pres">
      <dgm:prSet presAssocID="{61541768-878D-4EF5-A8C9-2345ABE3135E}" presName="sibTrans" presStyleCnt="0"/>
      <dgm:spPr/>
    </dgm:pt>
    <dgm:pt modelId="{C5B20601-4290-43D6-A603-A85FBF68EE41}" type="pres">
      <dgm:prSet presAssocID="{EA6FEE13-2868-452E-99FA-D9CAABC962E7}" presName="node" presStyleLbl="node1" presStyleIdx="3" presStyleCnt="4">
        <dgm:presLayoutVars>
          <dgm:bulletEnabled val="1"/>
        </dgm:presLayoutVars>
      </dgm:prSet>
      <dgm:spPr/>
    </dgm:pt>
  </dgm:ptLst>
  <dgm:cxnLst>
    <dgm:cxn modelId="{F5FE6803-5B22-4E18-AD42-4D9962863A94}" type="presOf" srcId="{33AFF9A3-48DD-4565-9437-812FC20E9BC0}" destId="{C5B20601-4290-43D6-A603-A85FBF68EE41}" srcOrd="0" destOrd="3" presId="urn:microsoft.com/office/officeart/2005/8/layout/default"/>
    <dgm:cxn modelId="{3BE04513-519B-4D4C-ACB7-E9B4366CE9EF}" type="presOf" srcId="{62E347E6-A46B-4E6C-A42A-11FEA683EF8B}" destId="{C5B20601-4290-43D6-A603-A85FBF68EE41}" srcOrd="0" destOrd="1" presId="urn:microsoft.com/office/officeart/2005/8/layout/default"/>
    <dgm:cxn modelId="{D697C21E-8B7E-4C4E-94AD-59B7B7FA35AD}" type="presOf" srcId="{3A55C511-04E8-4252-B9CF-A75AF4CCEB8F}" destId="{EFEA5F11-E1D9-4D04-A8C5-C6D9156FF460}" srcOrd="0" destOrd="3" presId="urn:microsoft.com/office/officeart/2005/8/layout/default"/>
    <dgm:cxn modelId="{4A03ED2E-A98C-4C53-A05D-6A45E9DBC3C3}" srcId="{EC5C673E-66D7-48AF-904A-62FFC07ADC8E}" destId="{6D33B0F5-B0DF-4D68-A15C-8EA4BB7DE0C1}" srcOrd="0" destOrd="0" parTransId="{985DB006-92DE-4C67-9965-1A4C3B02B959}" sibTransId="{EE2D27E6-1636-4C4F-BA7A-38A6857A1D41}"/>
    <dgm:cxn modelId="{FECFBE36-E719-472F-8F20-8AD93C8F0CC1}" srcId="{EA6FEE13-2868-452E-99FA-D9CAABC962E7}" destId="{53412A0F-8079-42FD-BCD6-B666D3ACD47F}" srcOrd="1" destOrd="0" parTransId="{0CACBC55-A969-4C78-B5E7-F7202E86558A}" sibTransId="{A88D8495-F13F-4F45-AA8A-8A2EBF22758A}"/>
    <dgm:cxn modelId="{BA131E37-EC37-4909-BAFB-E232CF2D8C59}" srcId="{7E8F91DD-64CA-4626-A73B-FDA338007F08}" destId="{975C3651-680F-4775-8239-202D82467975}" srcOrd="1" destOrd="0" parTransId="{E5D3F403-9B6F-4EB7-B2AB-F5B28E04D7E1}" sibTransId="{27BED2FF-A108-4294-9A8D-0C11F303BCB1}"/>
    <dgm:cxn modelId="{242EF337-873B-4ABE-9E54-ACC86774C0FF}" type="presOf" srcId="{EA6FEE13-2868-452E-99FA-D9CAABC962E7}" destId="{C5B20601-4290-43D6-A603-A85FBF68EE41}" srcOrd="0" destOrd="0" presId="urn:microsoft.com/office/officeart/2005/8/layout/default"/>
    <dgm:cxn modelId="{449E4740-AA8E-47EF-AD0D-433B05157922}" srcId="{CF524463-3F5D-49CB-86F5-C73AE29C3ACB}" destId="{E60AA86E-D7C2-463B-9D35-77D2D7F85701}" srcOrd="1" destOrd="0" parTransId="{1CD1ADAA-7288-4F58-87D2-9D9BA2C1D573}" sibTransId="{A2DA724D-C7DB-41F3-97B7-64D84F8B8FA3}"/>
    <dgm:cxn modelId="{DD647D67-215A-4CCC-94CF-E18610733245}" srcId="{6D33B0F5-B0DF-4D68-A15C-8EA4BB7DE0C1}" destId="{B35FAD2C-35B9-4BE4-BFB7-441CD263D4EA}" srcOrd="0" destOrd="0" parTransId="{A3474701-2AEC-4186-8460-934103852E25}" sibTransId="{51DB8351-B20F-4BF4-AEC1-07291DF26392}"/>
    <dgm:cxn modelId="{AE72B448-3AAF-44B3-AF8C-B2E0980CFD46}" type="presOf" srcId="{53412A0F-8079-42FD-BCD6-B666D3ACD47F}" destId="{C5B20601-4290-43D6-A603-A85FBF68EE41}" srcOrd="0" destOrd="2" presId="urn:microsoft.com/office/officeart/2005/8/layout/default"/>
    <dgm:cxn modelId="{7768AB4A-5B2B-48CA-939E-A2F6360D769E}" type="presOf" srcId="{6D33B0F5-B0DF-4D68-A15C-8EA4BB7DE0C1}" destId="{E7996B69-4973-476D-8C77-B55C36E9D074}" srcOrd="0" destOrd="0" presId="urn:microsoft.com/office/officeart/2005/8/layout/default"/>
    <dgm:cxn modelId="{B58A2673-34A5-4765-BB9F-44090760DFEA}" type="presOf" srcId="{7E8F91DD-64CA-4626-A73B-FDA338007F08}" destId="{EFEA5F11-E1D9-4D04-A8C5-C6D9156FF460}" srcOrd="0" destOrd="0" presId="urn:microsoft.com/office/officeart/2005/8/layout/default"/>
    <dgm:cxn modelId="{51E36D8A-5A9C-4177-8325-3AD52FE0B842}" srcId="{7E8F91DD-64CA-4626-A73B-FDA338007F08}" destId="{3A55C511-04E8-4252-B9CF-A75AF4CCEB8F}" srcOrd="2" destOrd="0" parTransId="{7C12988D-764C-4FEA-892D-BF1C114FA74D}" sibTransId="{C11DC2C5-82B3-4132-BF2A-380894108E61}"/>
    <dgm:cxn modelId="{2385FD8C-CE02-45D7-9527-244A8B882631}" type="presOf" srcId="{EC5C673E-66D7-48AF-904A-62FFC07ADC8E}" destId="{483B979D-EC7F-4CDA-8678-CC12CF90C947}" srcOrd="0" destOrd="0" presId="urn:microsoft.com/office/officeart/2005/8/layout/default"/>
    <dgm:cxn modelId="{2185EE8E-AF11-456E-B580-530DB6D2E0DD}" type="presOf" srcId="{E60AA86E-D7C2-463B-9D35-77D2D7F85701}" destId="{6B04DBEB-9B4E-4513-8D6F-2F37DE561DFF}" srcOrd="0" destOrd="2" presId="urn:microsoft.com/office/officeart/2005/8/layout/default"/>
    <dgm:cxn modelId="{0807DA92-707E-4578-9967-2B3CF64F7B0D}" type="presOf" srcId="{9DF002CE-3026-4297-979E-7A6941C30BDC}" destId="{6B04DBEB-9B4E-4513-8D6F-2F37DE561DFF}" srcOrd="0" destOrd="1" presId="urn:microsoft.com/office/officeart/2005/8/layout/default"/>
    <dgm:cxn modelId="{181FAC9C-BE45-40D2-A400-A18D6DCB1A02}" srcId="{7E8F91DD-64CA-4626-A73B-FDA338007F08}" destId="{606CE5CF-2D24-47FD-8B42-96032E3A45D4}" srcOrd="0" destOrd="0" parTransId="{A408FE7C-C9B2-4D20-93E1-EA6A70FB9614}" sibTransId="{38B6155A-63CC-4407-B27F-2363D21BB399}"/>
    <dgm:cxn modelId="{3A72EAA1-A160-4831-A1DE-3B0B491B3117}" type="presOf" srcId="{609F17F7-ACB8-4541-BDCB-89A93DD13475}" destId="{E7996B69-4973-476D-8C77-B55C36E9D074}" srcOrd="0" destOrd="3" presId="urn:microsoft.com/office/officeart/2005/8/layout/default"/>
    <dgm:cxn modelId="{A3575CA4-C000-4C8A-960E-98B0D0305382}" srcId="{CF524463-3F5D-49CB-86F5-C73AE29C3ACB}" destId="{9DF002CE-3026-4297-979E-7A6941C30BDC}" srcOrd="0" destOrd="0" parTransId="{3BF1A1F2-5CFF-471A-AB0E-92CCBCA2F9E1}" sibTransId="{FB1B2562-8D39-4966-80B1-88D961DE3205}"/>
    <dgm:cxn modelId="{F1221FA5-8750-4E04-91A5-84F8ADC32561}" type="presOf" srcId="{606CE5CF-2D24-47FD-8B42-96032E3A45D4}" destId="{EFEA5F11-E1D9-4D04-A8C5-C6D9156FF460}" srcOrd="0" destOrd="1" presId="urn:microsoft.com/office/officeart/2005/8/layout/default"/>
    <dgm:cxn modelId="{077610B8-6059-4EB1-98D3-442D728B927D}" srcId="{6D33B0F5-B0DF-4D68-A15C-8EA4BB7DE0C1}" destId="{7E38757C-CB3F-4510-AD27-FB37261B1499}" srcOrd="1" destOrd="0" parTransId="{B5EBDF35-5513-4183-9052-9869934B4EBD}" sibTransId="{5F97BAD9-1A4C-436A-B037-FCE63128168A}"/>
    <dgm:cxn modelId="{F84B86B9-4017-4FA1-8797-8E80FA94DF07}" type="presOf" srcId="{CF524463-3F5D-49CB-86F5-C73AE29C3ACB}" destId="{6B04DBEB-9B4E-4513-8D6F-2F37DE561DFF}" srcOrd="0" destOrd="0" presId="urn:microsoft.com/office/officeart/2005/8/layout/default"/>
    <dgm:cxn modelId="{8824D0BA-E1B0-4F19-9E9B-F7EED3D85BE5}" srcId="{EC5C673E-66D7-48AF-904A-62FFC07ADC8E}" destId="{EA6FEE13-2868-452E-99FA-D9CAABC962E7}" srcOrd="3" destOrd="0" parTransId="{DB6F3220-09A5-40EF-9667-A48814F69D5C}" sibTransId="{8A71DBC4-9D33-4867-B2E7-190FBA136C05}"/>
    <dgm:cxn modelId="{3B97F1BB-6B17-4D4A-9BBD-7A67D7A84599}" srcId="{EA6FEE13-2868-452E-99FA-D9CAABC962E7}" destId="{33AFF9A3-48DD-4565-9437-812FC20E9BC0}" srcOrd="2" destOrd="0" parTransId="{B0982E75-070A-46C5-948A-EAD8E069DAF5}" sibTransId="{92D6B16E-AB4E-4561-9FBC-E80971AC4B78}"/>
    <dgm:cxn modelId="{CA5EA6BC-6B46-4083-99E4-EF9E43EEDDBE}" srcId="{CF524463-3F5D-49CB-86F5-C73AE29C3ACB}" destId="{79A21E44-9755-4527-A8DA-96F6FAC18D4B}" srcOrd="2" destOrd="0" parTransId="{072F859D-2C79-4E92-895C-C1020AC96C83}" sibTransId="{B33A8536-132D-4B50-83CB-A3F32031313B}"/>
    <dgm:cxn modelId="{7B96E1C4-89CF-4493-A9C9-5D2ED26BE619}" srcId="{EC5C673E-66D7-48AF-904A-62FFC07ADC8E}" destId="{7E8F91DD-64CA-4626-A73B-FDA338007F08}" srcOrd="1" destOrd="0" parTransId="{6C165683-EB29-4101-B1E7-D27D44D949CB}" sibTransId="{E23B4259-2485-472E-ACED-4FC904AC4D0F}"/>
    <dgm:cxn modelId="{464BD1C8-946A-424A-AC3C-F43D17A36133}" type="presOf" srcId="{7E38757C-CB3F-4510-AD27-FB37261B1499}" destId="{E7996B69-4973-476D-8C77-B55C36E9D074}" srcOrd="0" destOrd="2" presId="urn:microsoft.com/office/officeart/2005/8/layout/default"/>
    <dgm:cxn modelId="{D2842FCD-2C86-406C-8952-2FA6BDE1B71D}" srcId="{EC5C673E-66D7-48AF-904A-62FFC07ADC8E}" destId="{CF524463-3F5D-49CB-86F5-C73AE29C3ACB}" srcOrd="2" destOrd="0" parTransId="{9C83288C-C37A-455E-8210-BBA363B152D8}" sibTransId="{61541768-878D-4EF5-A8C9-2345ABE3135E}"/>
    <dgm:cxn modelId="{BEF8A7D0-A449-4BF5-9A67-62191E265609}" type="presOf" srcId="{79A21E44-9755-4527-A8DA-96F6FAC18D4B}" destId="{6B04DBEB-9B4E-4513-8D6F-2F37DE561DFF}" srcOrd="0" destOrd="3" presId="urn:microsoft.com/office/officeart/2005/8/layout/default"/>
    <dgm:cxn modelId="{CAB680DF-60FF-4983-8906-49D9B14000C3}" type="presOf" srcId="{B35FAD2C-35B9-4BE4-BFB7-441CD263D4EA}" destId="{E7996B69-4973-476D-8C77-B55C36E9D074}" srcOrd="0" destOrd="1" presId="urn:microsoft.com/office/officeart/2005/8/layout/default"/>
    <dgm:cxn modelId="{24E9CBE7-4C64-44DA-83CF-5720ADA89A39}" type="presOf" srcId="{975C3651-680F-4775-8239-202D82467975}" destId="{EFEA5F11-E1D9-4D04-A8C5-C6D9156FF460}" srcOrd="0" destOrd="2" presId="urn:microsoft.com/office/officeart/2005/8/layout/default"/>
    <dgm:cxn modelId="{E13644EA-F8AC-48DB-8472-C8B36E4182E6}" srcId="{EA6FEE13-2868-452E-99FA-D9CAABC962E7}" destId="{62E347E6-A46B-4E6C-A42A-11FEA683EF8B}" srcOrd="0" destOrd="0" parTransId="{AD13C902-D5E9-4B79-856D-AF69B1BB6230}" sibTransId="{444233EF-7C32-4A11-903A-0AE1E7DCA2EC}"/>
    <dgm:cxn modelId="{9DC20CFA-2E54-4609-9A57-4700B4D6E9F3}" srcId="{6D33B0F5-B0DF-4D68-A15C-8EA4BB7DE0C1}" destId="{609F17F7-ACB8-4541-BDCB-89A93DD13475}" srcOrd="2" destOrd="0" parTransId="{9E9D2748-3C41-4412-B4A3-E1597CBD7786}" sibTransId="{3E0D0D8C-D264-4F15-AD19-A3BB9973DD21}"/>
    <dgm:cxn modelId="{C179649F-43FA-445A-A45F-16EA4B63B7F2}" type="presParOf" srcId="{483B979D-EC7F-4CDA-8678-CC12CF90C947}" destId="{E7996B69-4973-476D-8C77-B55C36E9D074}" srcOrd="0" destOrd="0" presId="urn:microsoft.com/office/officeart/2005/8/layout/default"/>
    <dgm:cxn modelId="{54B88748-0894-4DD7-A618-016436905588}" type="presParOf" srcId="{483B979D-EC7F-4CDA-8678-CC12CF90C947}" destId="{D9AF8DB3-3BE9-4A3B-8C02-506C6D3479E0}" srcOrd="1" destOrd="0" presId="urn:microsoft.com/office/officeart/2005/8/layout/default"/>
    <dgm:cxn modelId="{E5B858FD-1378-4964-B07F-DD98AB97AB92}" type="presParOf" srcId="{483B979D-EC7F-4CDA-8678-CC12CF90C947}" destId="{EFEA5F11-E1D9-4D04-A8C5-C6D9156FF460}" srcOrd="2" destOrd="0" presId="urn:microsoft.com/office/officeart/2005/8/layout/default"/>
    <dgm:cxn modelId="{62C3F353-5FCD-4D7F-A31F-4A8CB674A82E}" type="presParOf" srcId="{483B979D-EC7F-4CDA-8678-CC12CF90C947}" destId="{4C63D4BC-C7F1-4D52-B3D8-424F20E43341}" srcOrd="3" destOrd="0" presId="urn:microsoft.com/office/officeart/2005/8/layout/default"/>
    <dgm:cxn modelId="{DD31CC4A-3538-4DDF-B549-C606997298CD}" type="presParOf" srcId="{483B979D-EC7F-4CDA-8678-CC12CF90C947}" destId="{6B04DBEB-9B4E-4513-8D6F-2F37DE561DFF}" srcOrd="4" destOrd="0" presId="urn:microsoft.com/office/officeart/2005/8/layout/default"/>
    <dgm:cxn modelId="{FE672055-493F-404F-A35E-948D0423CB8A}" type="presParOf" srcId="{483B979D-EC7F-4CDA-8678-CC12CF90C947}" destId="{C6DEDE1B-D533-446F-B65B-3DA6B9321714}" srcOrd="5" destOrd="0" presId="urn:microsoft.com/office/officeart/2005/8/layout/default"/>
    <dgm:cxn modelId="{76123FB5-EFFB-4589-B967-AEC6756C6675}" type="presParOf" srcId="{483B979D-EC7F-4CDA-8678-CC12CF90C947}" destId="{C5B20601-4290-43D6-A603-A85FBF68EE41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D52A1FC-8390-4BD2-BF29-815C00FC5E69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3833301-2F9C-4F4B-8E6A-BA84BA73DA3B}">
      <dgm:prSet/>
      <dgm:spPr/>
      <dgm:t>
        <a:bodyPr/>
        <a:lstStyle/>
        <a:p>
          <a:r>
            <a:rPr lang="en-GB" b="1" dirty="0"/>
            <a:t>4 Main ways to extinguish fires</a:t>
          </a:r>
          <a:endParaRPr lang="en-GB" dirty="0"/>
        </a:p>
      </dgm:t>
    </dgm:pt>
    <dgm:pt modelId="{FAD7E0F6-7483-472E-B125-C47DDA8E7383}" type="parTrans" cxnId="{1F5951AC-C753-455D-9A62-6FF286EDA48B}">
      <dgm:prSet/>
      <dgm:spPr/>
      <dgm:t>
        <a:bodyPr/>
        <a:lstStyle/>
        <a:p>
          <a:endParaRPr lang="en-US"/>
        </a:p>
      </dgm:t>
    </dgm:pt>
    <dgm:pt modelId="{CD30E9CD-D2A8-4F06-A961-DD9AB1A200F9}" type="sibTrans" cxnId="{1F5951AC-C753-455D-9A62-6FF286EDA48B}">
      <dgm:prSet/>
      <dgm:spPr/>
      <dgm:t>
        <a:bodyPr/>
        <a:lstStyle/>
        <a:p>
          <a:endParaRPr lang="en-US"/>
        </a:p>
      </dgm:t>
    </dgm:pt>
    <dgm:pt modelId="{E577C456-185F-47EF-A5D1-30F9F3B8F46B}" type="pres">
      <dgm:prSet presAssocID="{9D52A1FC-8390-4BD2-BF29-815C00FC5E69}" presName="linear" presStyleCnt="0">
        <dgm:presLayoutVars>
          <dgm:animLvl val="lvl"/>
          <dgm:resizeHandles val="exact"/>
        </dgm:presLayoutVars>
      </dgm:prSet>
      <dgm:spPr/>
    </dgm:pt>
    <dgm:pt modelId="{545DE981-54ED-4CF8-9CA1-7FE724E66364}" type="pres">
      <dgm:prSet presAssocID="{F3833301-2F9C-4F4B-8E6A-BA84BA73DA3B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AECE4442-2738-41EE-9B35-F09A40C18590}" type="presOf" srcId="{9D52A1FC-8390-4BD2-BF29-815C00FC5E69}" destId="{E577C456-185F-47EF-A5D1-30F9F3B8F46B}" srcOrd="0" destOrd="0" presId="urn:microsoft.com/office/officeart/2005/8/layout/vList2"/>
    <dgm:cxn modelId="{576C7269-EE2B-421C-BEB0-AD7B6033E94F}" type="presOf" srcId="{F3833301-2F9C-4F4B-8E6A-BA84BA73DA3B}" destId="{545DE981-54ED-4CF8-9CA1-7FE724E66364}" srcOrd="0" destOrd="0" presId="urn:microsoft.com/office/officeart/2005/8/layout/vList2"/>
    <dgm:cxn modelId="{1F5951AC-C753-455D-9A62-6FF286EDA48B}" srcId="{9D52A1FC-8390-4BD2-BF29-815C00FC5E69}" destId="{F3833301-2F9C-4F4B-8E6A-BA84BA73DA3B}" srcOrd="0" destOrd="0" parTransId="{FAD7E0F6-7483-472E-B125-C47DDA8E7383}" sibTransId="{CD30E9CD-D2A8-4F06-A961-DD9AB1A200F9}"/>
    <dgm:cxn modelId="{856D7261-A9A1-43FA-A55C-D59FBE9C6BF9}" type="presParOf" srcId="{E577C456-185F-47EF-A5D1-30F9F3B8F46B}" destId="{545DE981-54ED-4CF8-9CA1-7FE724E6636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A6C57B9-77A8-48F3-A89A-95557ED10BBC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D18A782-E0CE-4532-AA12-C38BEA3F676F}">
      <dgm:prSet/>
      <dgm:spPr/>
      <dgm:t>
        <a:bodyPr/>
        <a:lstStyle/>
        <a:p>
          <a:endParaRPr lang="en-GB" dirty="0"/>
        </a:p>
      </dgm:t>
    </dgm:pt>
    <dgm:pt modelId="{3BAF4BEF-2D8B-49AC-8A11-20675975C043}" type="parTrans" cxnId="{78D7EAF8-7CCB-44D3-8955-0653941ECFB9}">
      <dgm:prSet/>
      <dgm:spPr/>
      <dgm:t>
        <a:bodyPr/>
        <a:lstStyle/>
        <a:p>
          <a:endParaRPr lang="en-US"/>
        </a:p>
      </dgm:t>
    </dgm:pt>
    <dgm:pt modelId="{3134F18F-14C7-40E3-BF28-0E42D3783FBB}" type="sibTrans" cxnId="{78D7EAF8-7CCB-44D3-8955-0653941ECFB9}">
      <dgm:prSet/>
      <dgm:spPr/>
      <dgm:t>
        <a:bodyPr/>
        <a:lstStyle/>
        <a:p>
          <a:endParaRPr lang="en-US"/>
        </a:p>
      </dgm:t>
    </dgm:pt>
    <dgm:pt modelId="{3F3B3DF6-7A4B-4AEC-A409-22D93FE632A9}" type="pres">
      <dgm:prSet presAssocID="{3A6C57B9-77A8-48F3-A89A-95557ED10BBC}" presName="linear" presStyleCnt="0">
        <dgm:presLayoutVars>
          <dgm:animLvl val="lvl"/>
          <dgm:resizeHandles val="exact"/>
        </dgm:presLayoutVars>
      </dgm:prSet>
      <dgm:spPr/>
    </dgm:pt>
    <dgm:pt modelId="{9AEFB030-FC12-4F8D-83AD-AB20C339C877}" type="pres">
      <dgm:prSet presAssocID="{FD18A782-E0CE-4532-AA12-C38BEA3F676F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63C4FA0D-5472-4999-AB07-C17AA0EA8D77}" type="presOf" srcId="{3A6C57B9-77A8-48F3-A89A-95557ED10BBC}" destId="{3F3B3DF6-7A4B-4AEC-A409-22D93FE632A9}" srcOrd="0" destOrd="0" presId="urn:microsoft.com/office/officeart/2005/8/layout/vList2"/>
    <dgm:cxn modelId="{D2B317F2-6744-4EB7-A2D4-5CBFFBBB1D13}" type="presOf" srcId="{FD18A782-E0CE-4532-AA12-C38BEA3F676F}" destId="{9AEFB030-FC12-4F8D-83AD-AB20C339C877}" srcOrd="0" destOrd="0" presId="urn:microsoft.com/office/officeart/2005/8/layout/vList2"/>
    <dgm:cxn modelId="{78D7EAF8-7CCB-44D3-8955-0653941ECFB9}" srcId="{3A6C57B9-77A8-48F3-A89A-95557ED10BBC}" destId="{FD18A782-E0CE-4532-AA12-C38BEA3F676F}" srcOrd="0" destOrd="0" parTransId="{3BAF4BEF-2D8B-49AC-8A11-20675975C043}" sibTransId="{3134F18F-14C7-40E3-BF28-0E42D3783FBB}"/>
    <dgm:cxn modelId="{1AD06DBB-03DF-4202-9BAB-C2F247F96708}" type="presParOf" srcId="{3F3B3DF6-7A4B-4AEC-A409-22D93FE632A9}" destId="{9AEFB030-FC12-4F8D-83AD-AB20C339C87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CE42902-4324-4076-954A-9E1046F9FB18}" type="doc">
      <dgm:prSet loTypeId="urn:microsoft.com/office/officeart/2005/8/layout/default" loCatId="list" qsTypeId="urn:microsoft.com/office/officeart/2005/8/quickstyle/simple3" qsCatId="simple" csTypeId="urn:microsoft.com/office/officeart/2005/8/colors/accent1_4" csCatId="accent1"/>
      <dgm:spPr/>
      <dgm:t>
        <a:bodyPr/>
        <a:lstStyle/>
        <a:p>
          <a:endParaRPr lang="en-US"/>
        </a:p>
      </dgm:t>
    </dgm:pt>
    <dgm:pt modelId="{3169D34C-6EB0-4C71-B9FF-39127BD21655}">
      <dgm:prSet/>
      <dgm:spPr/>
      <dgm:t>
        <a:bodyPr/>
        <a:lstStyle/>
        <a:p>
          <a:r>
            <a:rPr lang="en-US"/>
            <a:t>Includes </a:t>
          </a:r>
          <a:endParaRPr lang="en-GB"/>
        </a:p>
      </dgm:t>
    </dgm:pt>
    <dgm:pt modelId="{D0B5F35A-F34A-4015-B3BE-DDD1279F8D25}" type="parTrans" cxnId="{04D0E0F1-2938-4815-B685-3A8FEE198883}">
      <dgm:prSet/>
      <dgm:spPr/>
      <dgm:t>
        <a:bodyPr/>
        <a:lstStyle/>
        <a:p>
          <a:endParaRPr lang="en-US"/>
        </a:p>
      </dgm:t>
    </dgm:pt>
    <dgm:pt modelId="{5A5448E2-C46C-4544-BE52-D1406EEEF7CB}" type="sibTrans" cxnId="{04D0E0F1-2938-4815-B685-3A8FEE198883}">
      <dgm:prSet/>
      <dgm:spPr/>
      <dgm:t>
        <a:bodyPr/>
        <a:lstStyle/>
        <a:p>
          <a:endParaRPr lang="en-US"/>
        </a:p>
      </dgm:t>
    </dgm:pt>
    <dgm:pt modelId="{8DA8946B-21EC-43BB-8DF2-94691D074A3C}">
      <dgm:prSet/>
      <dgm:spPr/>
      <dgm:t>
        <a:bodyPr/>
        <a:lstStyle/>
        <a:p>
          <a:r>
            <a:rPr lang="en-US" dirty="0"/>
            <a:t>Detection and warning systems</a:t>
          </a:r>
          <a:endParaRPr lang="en-GB" dirty="0"/>
        </a:p>
      </dgm:t>
    </dgm:pt>
    <dgm:pt modelId="{70848327-B5B3-4C66-A1D9-403528DF0625}" type="parTrans" cxnId="{BED95954-6ECF-43ED-8F34-020BEA9193A5}">
      <dgm:prSet/>
      <dgm:spPr/>
      <dgm:t>
        <a:bodyPr/>
        <a:lstStyle/>
        <a:p>
          <a:endParaRPr lang="en-US"/>
        </a:p>
      </dgm:t>
    </dgm:pt>
    <dgm:pt modelId="{BEC5D2C7-9CF8-4D64-A079-B4A4F6709325}" type="sibTrans" cxnId="{BED95954-6ECF-43ED-8F34-020BEA9193A5}">
      <dgm:prSet/>
      <dgm:spPr/>
      <dgm:t>
        <a:bodyPr/>
        <a:lstStyle/>
        <a:p>
          <a:endParaRPr lang="en-US"/>
        </a:p>
      </dgm:t>
    </dgm:pt>
    <dgm:pt modelId="{A54D8FA4-E143-4545-9A12-C32FE53ADC72}">
      <dgm:prSet/>
      <dgm:spPr/>
      <dgm:t>
        <a:bodyPr/>
        <a:lstStyle/>
        <a:p>
          <a:r>
            <a:rPr lang="en-US"/>
            <a:t>Emergency lighting</a:t>
          </a:r>
          <a:endParaRPr lang="en-GB"/>
        </a:p>
      </dgm:t>
    </dgm:pt>
    <dgm:pt modelId="{0261786C-7AFB-43B8-BB2B-D829C75E47E4}" type="parTrans" cxnId="{0F0577AC-8D03-42FC-958C-F64587197293}">
      <dgm:prSet/>
      <dgm:spPr/>
      <dgm:t>
        <a:bodyPr/>
        <a:lstStyle/>
        <a:p>
          <a:endParaRPr lang="en-US"/>
        </a:p>
      </dgm:t>
    </dgm:pt>
    <dgm:pt modelId="{1E65478E-996C-44C3-B6D6-029BDF0BA505}" type="sibTrans" cxnId="{0F0577AC-8D03-42FC-958C-F64587197293}">
      <dgm:prSet/>
      <dgm:spPr/>
      <dgm:t>
        <a:bodyPr/>
        <a:lstStyle/>
        <a:p>
          <a:endParaRPr lang="en-US"/>
        </a:p>
      </dgm:t>
    </dgm:pt>
    <dgm:pt modelId="{048DB9DC-E6AF-405A-88B7-DF666D89A5B2}">
      <dgm:prSet/>
      <dgm:spPr/>
      <dgm:t>
        <a:bodyPr/>
        <a:lstStyle/>
        <a:p>
          <a:r>
            <a:rPr lang="en-US"/>
            <a:t>Fire fighting equipment</a:t>
          </a:r>
          <a:endParaRPr lang="en-GB"/>
        </a:p>
      </dgm:t>
    </dgm:pt>
    <dgm:pt modelId="{175099D8-E67C-4753-90F0-303DA51AF9DC}" type="parTrans" cxnId="{6BB9C556-668F-4A3D-A26B-BCE5BBFC2C1C}">
      <dgm:prSet/>
      <dgm:spPr/>
      <dgm:t>
        <a:bodyPr/>
        <a:lstStyle/>
        <a:p>
          <a:endParaRPr lang="en-US"/>
        </a:p>
      </dgm:t>
    </dgm:pt>
    <dgm:pt modelId="{00C939BF-032A-4DD0-8CA3-9CA25F891C37}" type="sibTrans" cxnId="{6BB9C556-668F-4A3D-A26B-BCE5BBFC2C1C}">
      <dgm:prSet/>
      <dgm:spPr/>
      <dgm:t>
        <a:bodyPr/>
        <a:lstStyle/>
        <a:p>
          <a:endParaRPr lang="en-US"/>
        </a:p>
      </dgm:t>
    </dgm:pt>
    <dgm:pt modelId="{C48214AD-A8F6-47F3-ACE5-FE2C06BED64D}">
      <dgm:prSet/>
      <dgm:spPr/>
      <dgm:t>
        <a:bodyPr/>
        <a:lstStyle/>
        <a:p>
          <a:r>
            <a:rPr lang="en-US"/>
            <a:t>Checked and maintained as per manufacturer’s recommendations</a:t>
          </a:r>
          <a:endParaRPr lang="en-GB"/>
        </a:p>
      </dgm:t>
    </dgm:pt>
    <dgm:pt modelId="{08018581-2FBE-4C03-8323-377DD77413D2}" type="parTrans" cxnId="{BB3972FB-0C57-4F0C-8F03-5DD5BCA36712}">
      <dgm:prSet/>
      <dgm:spPr/>
      <dgm:t>
        <a:bodyPr/>
        <a:lstStyle/>
        <a:p>
          <a:endParaRPr lang="en-US"/>
        </a:p>
      </dgm:t>
    </dgm:pt>
    <dgm:pt modelId="{99BA42AF-C808-4A83-A3CD-8E2B639C667D}" type="sibTrans" cxnId="{BB3972FB-0C57-4F0C-8F03-5DD5BCA36712}">
      <dgm:prSet/>
      <dgm:spPr/>
      <dgm:t>
        <a:bodyPr/>
        <a:lstStyle/>
        <a:p>
          <a:endParaRPr lang="en-US"/>
        </a:p>
      </dgm:t>
    </dgm:pt>
    <dgm:pt modelId="{4E5EF6B8-4F52-4122-8F0A-2B0B8F0EF45A}">
      <dgm:prSet/>
      <dgm:spPr/>
      <dgm:t>
        <a:bodyPr/>
        <a:lstStyle/>
        <a:p>
          <a:r>
            <a:rPr lang="en-US"/>
            <a:t>Records kept</a:t>
          </a:r>
          <a:endParaRPr lang="en-GB"/>
        </a:p>
      </dgm:t>
    </dgm:pt>
    <dgm:pt modelId="{17818876-7253-49C4-BBB6-315E895EE524}" type="parTrans" cxnId="{1CE70598-C840-497E-819A-68467B2D9FC1}">
      <dgm:prSet/>
      <dgm:spPr/>
      <dgm:t>
        <a:bodyPr/>
        <a:lstStyle/>
        <a:p>
          <a:endParaRPr lang="en-US"/>
        </a:p>
      </dgm:t>
    </dgm:pt>
    <dgm:pt modelId="{84D4C7EC-D91F-407A-95B5-D4CB9C440A93}" type="sibTrans" cxnId="{1CE70598-C840-497E-819A-68467B2D9FC1}">
      <dgm:prSet/>
      <dgm:spPr/>
      <dgm:t>
        <a:bodyPr/>
        <a:lstStyle/>
        <a:p>
          <a:endParaRPr lang="en-US"/>
        </a:p>
      </dgm:t>
    </dgm:pt>
    <dgm:pt modelId="{E6E9193C-7270-4117-9023-BB8CBEF509AC}">
      <dgm:prSet/>
      <dgm:spPr/>
      <dgm:t>
        <a:bodyPr/>
        <a:lstStyle/>
        <a:p>
          <a:r>
            <a:rPr lang="en-US"/>
            <a:t>Usually in a fire log book or similar</a:t>
          </a:r>
          <a:endParaRPr lang="en-GB"/>
        </a:p>
      </dgm:t>
    </dgm:pt>
    <dgm:pt modelId="{327E6C75-13D7-486D-B8A1-AA92B16A089B}" type="parTrans" cxnId="{3E28DE19-436F-4C83-BFDF-7E03313A9EFA}">
      <dgm:prSet/>
      <dgm:spPr/>
      <dgm:t>
        <a:bodyPr/>
        <a:lstStyle/>
        <a:p>
          <a:endParaRPr lang="en-US"/>
        </a:p>
      </dgm:t>
    </dgm:pt>
    <dgm:pt modelId="{F763F901-FB46-406E-9B1F-EA20CAE49538}" type="sibTrans" cxnId="{3E28DE19-436F-4C83-BFDF-7E03313A9EFA}">
      <dgm:prSet/>
      <dgm:spPr/>
      <dgm:t>
        <a:bodyPr/>
        <a:lstStyle/>
        <a:p>
          <a:endParaRPr lang="en-US"/>
        </a:p>
      </dgm:t>
    </dgm:pt>
    <dgm:pt modelId="{4C834091-4D36-4D3D-A0E2-E63BEA791990}" type="pres">
      <dgm:prSet presAssocID="{7CE42902-4324-4076-954A-9E1046F9FB18}" presName="diagram" presStyleCnt="0">
        <dgm:presLayoutVars>
          <dgm:dir/>
          <dgm:resizeHandles val="exact"/>
        </dgm:presLayoutVars>
      </dgm:prSet>
      <dgm:spPr/>
    </dgm:pt>
    <dgm:pt modelId="{B4290310-5EBC-4305-8F5E-169844CF80CB}" type="pres">
      <dgm:prSet presAssocID="{3169D34C-6EB0-4C71-B9FF-39127BD21655}" presName="node" presStyleLbl="node1" presStyleIdx="0" presStyleCnt="4">
        <dgm:presLayoutVars>
          <dgm:bulletEnabled val="1"/>
        </dgm:presLayoutVars>
      </dgm:prSet>
      <dgm:spPr/>
    </dgm:pt>
    <dgm:pt modelId="{FED779DA-99F6-4F66-8685-BA5331594BE0}" type="pres">
      <dgm:prSet presAssocID="{5A5448E2-C46C-4544-BE52-D1406EEEF7CB}" presName="sibTrans" presStyleCnt="0"/>
      <dgm:spPr/>
    </dgm:pt>
    <dgm:pt modelId="{3A4FB53C-D78B-415A-B250-C8C5403CD761}" type="pres">
      <dgm:prSet presAssocID="{C48214AD-A8F6-47F3-ACE5-FE2C06BED64D}" presName="node" presStyleLbl="node1" presStyleIdx="1" presStyleCnt="4">
        <dgm:presLayoutVars>
          <dgm:bulletEnabled val="1"/>
        </dgm:presLayoutVars>
      </dgm:prSet>
      <dgm:spPr/>
    </dgm:pt>
    <dgm:pt modelId="{090341D8-C6A6-44EA-BA55-6E02BBFBC1B5}" type="pres">
      <dgm:prSet presAssocID="{99BA42AF-C808-4A83-A3CD-8E2B639C667D}" presName="sibTrans" presStyleCnt="0"/>
      <dgm:spPr/>
    </dgm:pt>
    <dgm:pt modelId="{FF1E0C24-1572-4FA7-B9C3-11FC77A5694C}" type="pres">
      <dgm:prSet presAssocID="{4E5EF6B8-4F52-4122-8F0A-2B0B8F0EF45A}" presName="node" presStyleLbl="node1" presStyleIdx="2" presStyleCnt="4">
        <dgm:presLayoutVars>
          <dgm:bulletEnabled val="1"/>
        </dgm:presLayoutVars>
      </dgm:prSet>
      <dgm:spPr/>
    </dgm:pt>
    <dgm:pt modelId="{8E7B0D80-BC4B-4D49-8FDB-9D63AA8F3DA5}" type="pres">
      <dgm:prSet presAssocID="{84D4C7EC-D91F-407A-95B5-D4CB9C440A93}" presName="sibTrans" presStyleCnt="0"/>
      <dgm:spPr/>
    </dgm:pt>
    <dgm:pt modelId="{BC708DEC-23C0-4D9C-80C3-E227561D2DF0}" type="pres">
      <dgm:prSet presAssocID="{E6E9193C-7270-4117-9023-BB8CBEF509AC}" presName="node" presStyleLbl="node1" presStyleIdx="3" presStyleCnt="4">
        <dgm:presLayoutVars>
          <dgm:bulletEnabled val="1"/>
        </dgm:presLayoutVars>
      </dgm:prSet>
      <dgm:spPr/>
    </dgm:pt>
  </dgm:ptLst>
  <dgm:cxnLst>
    <dgm:cxn modelId="{3E28DE19-436F-4C83-BFDF-7E03313A9EFA}" srcId="{7CE42902-4324-4076-954A-9E1046F9FB18}" destId="{E6E9193C-7270-4117-9023-BB8CBEF509AC}" srcOrd="3" destOrd="0" parTransId="{327E6C75-13D7-486D-B8A1-AA92B16A089B}" sibTransId="{F763F901-FB46-406E-9B1F-EA20CAE49538}"/>
    <dgm:cxn modelId="{AA5E5421-8312-4CB0-AEFB-FAEFDE86B521}" type="presOf" srcId="{3169D34C-6EB0-4C71-B9FF-39127BD21655}" destId="{B4290310-5EBC-4305-8F5E-169844CF80CB}" srcOrd="0" destOrd="0" presId="urn:microsoft.com/office/officeart/2005/8/layout/default"/>
    <dgm:cxn modelId="{BED95954-6ECF-43ED-8F34-020BEA9193A5}" srcId="{3169D34C-6EB0-4C71-B9FF-39127BD21655}" destId="{8DA8946B-21EC-43BB-8DF2-94691D074A3C}" srcOrd="0" destOrd="0" parTransId="{70848327-B5B3-4C66-A1D9-403528DF0625}" sibTransId="{BEC5D2C7-9CF8-4D64-A079-B4A4F6709325}"/>
    <dgm:cxn modelId="{6BB9C556-668F-4A3D-A26B-BCE5BBFC2C1C}" srcId="{3169D34C-6EB0-4C71-B9FF-39127BD21655}" destId="{048DB9DC-E6AF-405A-88B7-DF666D89A5B2}" srcOrd="2" destOrd="0" parTransId="{175099D8-E67C-4753-90F0-303DA51AF9DC}" sibTransId="{00C939BF-032A-4DD0-8CA3-9CA25F891C37}"/>
    <dgm:cxn modelId="{2134FF78-4504-4B0A-BD1D-9FE4C06C4758}" type="presOf" srcId="{C48214AD-A8F6-47F3-ACE5-FE2C06BED64D}" destId="{3A4FB53C-D78B-415A-B250-C8C5403CD761}" srcOrd="0" destOrd="0" presId="urn:microsoft.com/office/officeart/2005/8/layout/default"/>
    <dgm:cxn modelId="{3071647E-3F33-4A22-9215-0FB2B709DCE2}" type="presOf" srcId="{8DA8946B-21EC-43BB-8DF2-94691D074A3C}" destId="{B4290310-5EBC-4305-8F5E-169844CF80CB}" srcOrd="0" destOrd="1" presId="urn:microsoft.com/office/officeart/2005/8/layout/default"/>
    <dgm:cxn modelId="{1298FF8D-6505-49D7-84A6-E82FFBD16167}" type="presOf" srcId="{7CE42902-4324-4076-954A-9E1046F9FB18}" destId="{4C834091-4D36-4D3D-A0E2-E63BEA791990}" srcOrd="0" destOrd="0" presId="urn:microsoft.com/office/officeart/2005/8/layout/default"/>
    <dgm:cxn modelId="{1CE70598-C840-497E-819A-68467B2D9FC1}" srcId="{7CE42902-4324-4076-954A-9E1046F9FB18}" destId="{4E5EF6B8-4F52-4122-8F0A-2B0B8F0EF45A}" srcOrd="2" destOrd="0" parTransId="{17818876-7253-49C4-BBB6-315E895EE524}" sibTransId="{84D4C7EC-D91F-407A-95B5-D4CB9C440A93}"/>
    <dgm:cxn modelId="{0F0577AC-8D03-42FC-958C-F64587197293}" srcId="{3169D34C-6EB0-4C71-B9FF-39127BD21655}" destId="{A54D8FA4-E143-4545-9A12-C32FE53ADC72}" srcOrd="1" destOrd="0" parTransId="{0261786C-7AFB-43B8-BB2B-D829C75E47E4}" sibTransId="{1E65478E-996C-44C3-B6D6-029BDF0BA505}"/>
    <dgm:cxn modelId="{5B388DBE-A95E-4CBD-9725-A9C2243C9566}" type="presOf" srcId="{E6E9193C-7270-4117-9023-BB8CBEF509AC}" destId="{BC708DEC-23C0-4D9C-80C3-E227561D2DF0}" srcOrd="0" destOrd="0" presId="urn:microsoft.com/office/officeart/2005/8/layout/default"/>
    <dgm:cxn modelId="{D52470C6-D247-4BAE-A4CC-71F6928AC9DA}" type="presOf" srcId="{A54D8FA4-E143-4545-9A12-C32FE53ADC72}" destId="{B4290310-5EBC-4305-8F5E-169844CF80CB}" srcOrd="0" destOrd="2" presId="urn:microsoft.com/office/officeart/2005/8/layout/default"/>
    <dgm:cxn modelId="{8A4259C7-3F8E-4861-A297-FBFD0BCBEFBF}" type="presOf" srcId="{4E5EF6B8-4F52-4122-8F0A-2B0B8F0EF45A}" destId="{FF1E0C24-1572-4FA7-B9C3-11FC77A5694C}" srcOrd="0" destOrd="0" presId="urn:microsoft.com/office/officeart/2005/8/layout/default"/>
    <dgm:cxn modelId="{04D0E0F1-2938-4815-B685-3A8FEE198883}" srcId="{7CE42902-4324-4076-954A-9E1046F9FB18}" destId="{3169D34C-6EB0-4C71-B9FF-39127BD21655}" srcOrd="0" destOrd="0" parTransId="{D0B5F35A-F34A-4015-B3BE-DDD1279F8D25}" sibTransId="{5A5448E2-C46C-4544-BE52-D1406EEEF7CB}"/>
    <dgm:cxn modelId="{BB3972FB-0C57-4F0C-8F03-5DD5BCA36712}" srcId="{7CE42902-4324-4076-954A-9E1046F9FB18}" destId="{C48214AD-A8F6-47F3-ACE5-FE2C06BED64D}" srcOrd="1" destOrd="0" parTransId="{08018581-2FBE-4C03-8323-377DD77413D2}" sibTransId="{99BA42AF-C808-4A83-A3CD-8E2B639C667D}"/>
    <dgm:cxn modelId="{AB6EA4FB-96A0-45C3-897A-FCFB1DE47D71}" type="presOf" srcId="{048DB9DC-E6AF-405A-88B7-DF666D89A5B2}" destId="{B4290310-5EBC-4305-8F5E-169844CF80CB}" srcOrd="0" destOrd="3" presId="urn:microsoft.com/office/officeart/2005/8/layout/default"/>
    <dgm:cxn modelId="{24E6C4BB-67D5-4CFD-9B66-4FC9641911F2}" type="presParOf" srcId="{4C834091-4D36-4D3D-A0E2-E63BEA791990}" destId="{B4290310-5EBC-4305-8F5E-169844CF80CB}" srcOrd="0" destOrd="0" presId="urn:microsoft.com/office/officeart/2005/8/layout/default"/>
    <dgm:cxn modelId="{F7838055-8CEB-465F-A8BA-B7D7D2DD7DAE}" type="presParOf" srcId="{4C834091-4D36-4D3D-A0E2-E63BEA791990}" destId="{FED779DA-99F6-4F66-8685-BA5331594BE0}" srcOrd="1" destOrd="0" presId="urn:microsoft.com/office/officeart/2005/8/layout/default"/>
    <dgm:cxn modelId="{60877FD8-F80E-4964-BFEE-0109A09DFBFF}" type="presParOf" srcId="{4C834091-4D36-4D3D-A0E2-E63BEA791990}" destId="{3A4FB53C-D78B-415A-B250-C8C5403CD761}" srcOrd="2" destOrd="0" presId="urn:microsoft.com/office/officeart/2005/8/layout/default"/>
    <dgm:cxn modelId="{12E3EF89-2549-47D2-ABDE-B028F602F1B0}" type="presParOf" srcId="{4C834091-4D36-4D3D-A0E2-E63BEA791990}" destId="{090341D8-C6A6-44EA-BA55-6E02BBFBC1B5}" srcOrd="3" destOrd="0" presId="urn:microsoft.com/office/officeart/2005/8/layout/default"/>
    <dgm:cxn modelId="{25FEE1EE-D1C2-4600-8307-8EEE78AE55BC}" type="presParOf" srcId="{4C834091-4D36-4D3D-A0E2-E63BEA791990}" destId="{FF1E0C24-1572-4FA7-B9C3-11FC77A5694C}" srcOrd="4" destOrd="0" presId="urn:microsoft.com/office/officeart/2005/8/layout/default"/>
    <dgm:cxn modelId="{67B2553C-D7CE-4D99-8609-145C4C5AF411}" type="presParOf" srcId="{4C834091-4D36-4D3D-A0E2-E63BEA791990}" destId="{8E7B0D80-BC4B-4D49-8FDB-9D63AA8F3DA5}" srcOrd="5" destOrd="0" presId="urn:microsoft.com/office/officeart/2005/8/layout/default"/>
    <dgm:cxn modelId="{89880B9A-9DD4-4B4F-AC46-680332F62B66}" type="presParOf" srcId="{4C834091-4D36-4D3D-A0E2-E63BEA791990}" destId="{BC708DEC-23C0-4D9C-80C3-E227561D2DF0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A6C57B9-77A8-48F3-A89A-95557ED10BBC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D18A782-E0CE-4532-AA12-C38BEA3F676F}">
      <dgm:prSet/>
      <dgm:spPr/>
      <dgm:t>
        <a:bodyPr/>
        <a:lstStyle/>
        <a:p>
          <a:r>
            <a:rPr lang="en-GB" dirty="0"/>
            <a:t>Whatever is installed or in place it must be available to respond in an emergency</a:t>
          </a:r>
        </a:p>
      </dgm:t>
    </dgm:pt>
    <dgm:pt modelId="{3BAF4BEF-2D8B-49AC-8A11-20675975C043}" type="parTrans" cxnId="{78D7EAF8-7CCB-44D3-8955-0653941ECFB9}">
      <dgm:prSet/>
      <dgm:spPr/>
      <dgm:t>
        <a:bodyPr/>
        <a:lstStyle/>
        <a:p>
          <a:endParaRPr lang="en-US"/>
        </a:p>
      </dgm:t>
    </dgm:pt>
    <dgm:pt modelId="{3134F18F-14C7-40E3-BF28-0E42D3783FBB}" type="sibTrans" cxnId="{78D7EAF8-7CCB-44D3-8955-0653941ECFB9}">
      <dgm:prSet/>
      <dgm:spPr/>
      <dgm:t>
        <a:bodyPr/>
        <a:lstStyle/>
        <a:p>
          <a:endParaRPr lang="en-US"/>
        </a:p>
      </dgm:t>
    </dgm:pt>
    <dgm:pt modelId="{3F3B3DF6-7A4B-4AEC-A409-22D93FE632A9}" type="pres">
      <dgm:prSet presAssocID="{3A6C57B9-77A8-48F3-A89A-95557ED10BBC}" presName="linear" presStyleCnt="0">
        <dgm:presLayoutVars>
          <dgm:animLvl val="lvl"/>
          <dgm:resizeHandles val="exact"/>
        </dgm:presLayoutVars>
      </dgm:prSet>
      <dgm:spPr/>
    </dgm:pt>
    <dgm:pt modelId="{9AEFB030-FC12-4F8D-83AD-AB20C339C877}" type="pres">
      <dgm:prSet presAssocID="{FD18A782-E0CE-4532-AA12-C38BEA3F676F}" presName="parentText" presStyleLbl="node1" presStyleIdx="0" presStyleCnt="1" custLinFactNeighborX="4082" custLinFactNeighborY="46238">
        <dgm:presLayoutVars>
          <dgm:chMax val="0"/>
          <dgm:bulletEnabled val="1"/>
        </dgm:presLayoutVars>
      </dgm:prSet>
      <dgm:spPr/>
    </dgm:pt>
  </dgm:ptLst>
  <dgm:cxnLst>
    <dgm:cxn modelId="{63C4FA0D-5472-4999-AB07-C17AA0EA8D77}" type="presOf" srcId="{3A6C57B9-77A8-48F3-A89A-95557ED10BBC}" destId="{3F3B3DF6-7A4B-4AEC-A409-22D93FE632A9}" srcOrd="0" destOrd="0" presId="urn:microsoft.com/office/officeart/2005/8/layout/vList2"/>
    <dgm:cxn modelId="{D2B317F2-6744-4EB7-A2D4-5CBFFBBB1D13}" type="presOf" srcId="{FD18A782-E0CE-4532-AA12-C38BEA3F676F}" destId="{9AEFB030-FC12-4F8D-83AD-AB20C339C877}" srcOrd="0" destOrd="0" presId="urn:microsoft.com/office/officeart/2005/8/layout/vList2"/>
    <dgm:cxn modelId="{78D7EAF8-7CCB-44D3-8955-0653941ECFB9}" srcId="{3A6C57B9-77A8-48F3-A89A-95557ED10BBC}" destId="{FD18A782-E0CE-4532-AA12-C38BEA3F676F}" srcOrd="0" destOrd="0" parTransId="{3BAF4BEF-2D8B-49AC-8A11-20675975C043}" sibTransId="{3134F18F-14C7-40E3-BF28-0E42D3783FBB}"/>
    <dgm:cxn modelId="{1AD06DBB-03DF-4202-9BAB-C2F247F96708}" type="presParOf" srcId="{3F3B3DF6-7A4B-4AEC-A409-22D93FE632A9}" destId="{9AEFB030-FC12-4F8D-83AD-AB20C339C87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197C83C-A90F-4967-B770-C53E92E0B2C0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3F7B9BC-9C45-4351-B25E-6406867E0528}">
      <dgm:prSet/>
      <dgm:spPr/>
      <dgm:t>
        <a:bodyPr/>
        <a:lstStyle/>
        <a:p>
          <a:r>
            <a:rPr lang="en-US"/>
            <a:t>Essential that people can escape quickly</a:t>
          </a:r>
          <a:endParaRPr lang="en-GB"/>
        </a:p>
      </dgm:t>
    </dgm:pt>
    <dgm:pt modelId="{656D7CF2-44F9-4C71-A7DD-7ABCBFCDAC05}" type="parTrans" cxnId="{0027E580-B9BE-4A6B-8E85-8E8E4357391B}">
      <dgm:prSet/>
      <dgm:spPr/>
      <dgm:t>
        <a:bodyPr/>
        <a:lstStyle/>
        <a:p>
          <a:endParaRPr lang="en-US"/>
        </a:p>
      </dgm:t>
    </dgm:pt>
    <dgm:pt modelId="{6BC0FC93-7F69-468B-880E-00B402C81F51}" type="sibTrans" cxnId="{0027E580-B9BE-4A6B-8E85-8E8E4357391B}">
      <dgm:prSet/>
      <dgm:spPr/>
      <dgm:t>
        <a:bodyPr/>
        <a:lstStyle/>
        <a:p>
          <a:endParaRPr lang="en-US"/>
        </a:p>
      </dgm:t>
    </dgm:pt>
    <dgm:pt modelId="{2B05E61E-9948-4C5A-ACBF-FBB4C52EBD2D}">
      <dgm:prSet/>
      <dgm:spPr/>
      <dgm:t>
        <a:bodyPr/>
        <a:lstStyle/>
        <a:p>
          <a:r>
            <a:rPr lang="en-US" dirty="0"/>
            <a:t>People need to turn away from a fire				OR</a:t>
          </a:r>
          <a:endParaRPr lang="en-GB" dirty="0"/>
        </a:p>
      </dgm:t>
    </dgm:pt>
    <dgm:pt modelId="{BFAAAC2E-B277-474D-AE2A-CD42CEAC53CD}" type="parTrans" cxnId="{C1172886-2A46-4D76-BD16-81C056829B99}">
      <dgm:prSet/>
      <dgm:spPr/>
      <dgm:t>
        <a:bodyPr/>
        <a:lstStyle/>
        <a:p>
          <a:endParaRPr lang="en-US"/>
        </a:p>
      </dgm:t>
    </dgm:pt>
    <dgm:pt modelId="{379FAD19-6DE3-4686-9162-B3C6E8CD821B}" type="sibTrans" cxnId="{C1172886-2A46-4D76-BD16-81C056829B99}">
      <dgm:prSet/>
      <dgm:spPr/>
      <dgm:t>
        <a:bodyPr/>
        <a:lstStyle/>
        <a:p>
          <a:endParaRPr lang="en-US"/>
        </a:p>
      </dgm:t>
    </dgm:pt>
    <dgm:pt modelId="{EB7E08C7-9194-4905-9111-5F25D26FB344}">
      <dgm:prSet/>
      <dgm:spPr/>
      <dgm:t>
        <a:bodyPr/>
        <a:lstStyle/>
        <a:p>
          <a:r>
            <a:rPr lang="en-US"/>
            <a:t>Pass it when it is very small</a:t>
          </a:r>
          <a:endParaRPr lang="en-GB"/>
        </a:p>
      </dgm:t>
    </dgm:pt>
    <dgm:pt modelId="{CFAE9B97-C458-44C4-B746-B2EECB3F3B07}" type="parTrans" cxnId="{F7A2F264-31B6-4A0A-AE42-8BA99BBE4CCF}">
      <dgm:prSet/>
      <dgm:spPr/>
      <dgm:t>
        <a:bodyPr/>
        <a:lstStyle/>
        <a:p>
          <a:endParaRPr lang="en-US"/>
        </a:p>
      </dgm:t>
    </dgm:pt>
    <dgm:pt modelId="{645516F8-B36B-4329-83B4-22F5FB78EE5D}" type="sibTrans" cxnId="{F7A2F264-31B6-4A0A-AE42-8BA99BBE4CCF}">
      <dgm:prSet/>
      <dgm:spPr/>
      <dgm:t>
        <a:bodyPr/>
        <a:lstStyle/>
        <a:p>
          <a:endParaRPr lang="en-US"/>
        </a:p>
      </dgm:t>
    </dgm:pt>
    <dgm:pt modelId="{95BD528C-E7ED-4B40-A371-3E53E3B4E11F}">
      <dgm:prSet/>
      <dgm:spPr/>
      <dgm:t>
        <a:bodyPr/>
        <a:lstStyle/>
        <a:p>
          <a:r>
            <a:rPr lang="en-US" dirty="0"/>
            <a:t>Corridors may need protecting by self closing fire doors</a:t>
          </a:r>
          <a:endParaRPr lang="en-GB" dirty="0"/>
        </a:p>
      </dgm:t>
    </dgm:pt>
    <dgm:pt modelId="{2F26831C-9AFB-4D7E-8287-5C16BB006361}" type="parTrans" cxnId="{952102AD-2A87-404B-B249-C9B707FCB08A}">
      <dgm:prSet/>
      <dgm:spPr/>
      <dgm:t>
        <a:bodyPr/>
        <a:lstStyle/>
        <a:p>
          <a:endParaRPr lang="en-US"/>
        </a:p>
      </dgm:t>
    </dgm:pt>
    <dgm:pt modelId="{CC263D55-3BFE-4116-8C1F-82B9C9BA182F}" type="sibTrans" cxnId="{952102AD-2A87-404B-B249-C9B707FCB08A}">
      <dgm:prSet/>
      <dgm:spPr/>
      <dgm:t>
        <a:bodyPr/>
        <a:lstStyle/>
        <a:p>
          <a:endParaRPr lang="en-US"/>
        </a:p>
      </dgm:t>
    </dgm:pt>
    <dgm:pt modelId="{E3915DC4-45CF-4FAE-A446-29CFAF9D466B}">
      <dgm:prSet/>
      <dgm:spPr/>
      <dgm:t>
        <a:bodyPr/>
        <a:lstStyle/>
        <a:p>
          <a:r>
            <a:rPr lang="en-US"/>
            <a:t>Doors usually open in the direction of travel</a:t>
          </a:r>
          <a:endParaRPr lang="en-GB"/>
        </a:p>
      </dgm:t>
    </dgm:pt>
    <dgm:pt modelId="{0A728410-2442-4081-9304-53CDE18F2ABB}" type="parTrans" cxnId="{4ED9BDC3-406F-4A35-BBDA-747435006E38}">
      <dgm:prSet/>
      <dgm:spPr/>
      <dgm:t>
        <a:bodyPr/>
        <a:lstStyle/>
        <a:p>
          <a:endParaRPr lang="en-US"/>
        </a:p>
      </dgm:t>
    </dgm:pt>
    <dgm:pt modelId="{E2C77830-43A7-4446-B158-CDBCD1917942}" type="sibTrans" cxnId="{4ED9BDC3-406F-4A35-BBDA-747435006E38}">
      <dgm:prSet/>
      <dgm:spPr/>
      <dgm:t>
        <a:bodyPr/>
        <a:lstStyle/>
        <a:p>
          <a:endParaRPr lang="en-US"/>
        </a:p>
      </dgm:t>
    </dgm:pt>
    <dgm:pt modelId="{AB0ADBEB-A782-4A66-A8AE-EE946E76B863}">
      <dgm:prSet/>
      <dgm:spPr/>
      <dgm:t>
        <a:bodyPr/>
        <a:lstStyle/>
        <a:p>
          <a:r>
            <a:rPr lang="en-US"/>
            <a:t>Escape routes must be clear of obstructions particularly fire hazards</a:t>
          </a:r>
          <a:endParaRPr lang="en-GB"/>
        </a:p>
      </dgm:t>
    </dgm:pt>
    <dgm:pt modelId="{07153958-3C10-43D6-B8A0-3F2D9BAABEB7}" type="parTrans" cxnId="{DB42DFF7-FDA9-44AD-B125-2143C316C0DB}">
      <dgm:prSet/>
      <dgm:spPr/>
      <dgm:t>
        <a:bodyPr/>
        <a:lstStyle/>
        <a:p>
          <a:endParaRPr lang="en-US"/>
        </a:p>
      </dgm:t>
    </dgm:pt>
    <dgm:pt modelId="{07578E6F-0341-4811-AB50-43CB3A06954C}" type="sibTrans" cxnId="{DB42DFF7-FDA9-44AD-B125-2143C316C0DB}">
      <dgm:prSet/>
      <dgm:spPr/>
      <dgm:t>
        <a:bodyPr/>
        <a:lstStyle/>
        <a:p>
          <a:endParaRPr lang="en-US"/>
        </a:p>
      </dgm:t>
    </dgm:pt>
    <dgm:pt modelId="{1EDABAED-F0EF-4025-A021-776BECECB8A8}">
      <dgm:prSet/>
      <dgm:spPr/>
      <dgm:t>
        <a:bodyPr/>
        <a:lstStyle/>
        <a:p>
          <a:r>
            <a:rPr lang="en-US" dirty="0"/>
            <a:t>Escape routes need to be checked regularly</a:t>
          </a:r>
          <a:endParaRPr lang="en-GB" dirty="0"/>
        </a:p>
      </dgm:t>
    </dgm:pt>
    <dgm:pt modelId="{E9797DE0-BB13-47FC-815E-2CDBDBA5343B}" type="parTrans" cxnId="{1BF8E9FE-B076-4D4D-99B6-82CCE10111CD}">
      <dgm:prSet/>
      <dgm:spPr/>
      <dgm:t>
        <a:bodyPr/>
        <a:lstStyle/>
        <a:p>
          <a:endParaRPr lang="en-US"/>
        </a:p>
      </dgm:t>
    </dgm:pt>
    <dgm:pt modelId="{C65B5C09-320C-4435-B0C2-E62B9A75ABC2}" type="sibTrans" cxnId="{1BF8E9FE-B076-4D4D-99B6-82CCE10111CD}">
      <dgm:prSet/>
      <dgm:spPr/>
      <dgm:t>
        <a:bodyPr/>
        <a:lstStyle/>
        <a:p>
          <a:endParaRPr lang="en-US"/>
        </a:p>
      </dgm:t>
    </dgm:pt>
    <dgm:pt modelId="{E2369BEE-B061-4DA7-A139-5BEA0595858B}">
      <dgm:prSet/>
      <dgm:spPr/>
      <dgm:t>
        <a:bodyPr/>
        <a:lstStyle/>
        <a:p>
          <a:r>
            <a:rPr lang="en-US"/>
            <a:t>Escape routes must be well lit</a:t>
          </a:r>
          <a:endParaRPr lang="en-GB"/>
        </a:p>
      </dgm:t>
    </dgm:pt>
    <dgm:pt modelId="{8C0F36EF-4A7E-46FD-B249-800658F7B6B5}" type="parTrans" cxnId="{D1D53EFE-D424-472F-9F6A-982475AA147A}">
      <dgm:prSet/>
      <dgm:spPr/>
      <dgm:t>
        <a:bodyPr/>
        <a:lstStyle/>
        <a:p>
          <a:endParaRPr lang="en-US"/>
        </a:p>
      </dgm:t>
    </dgm:pt>
    <dgm:pt modelId="{89E79DA5-DDDF-4A44-9589-36DB4C8C8DD2}" type="sibTrans" cxnId="{D1D53EFE-D424-472F-9F6A-982475AA147A}">
      <dgm:prSet/>
      <dgm:spPr/>
      <dgm:t>
        <a:bodyPr/>
        <a:lstStyle/>
        <a:p>
          <a:endParaRPr lang="en-US"/>
        </a:p>
      </dgm:t>
    </dgm:pt>
    <dgm:pt modelId="{E4B0AE31-C8EE-44AE-85BE-83B00C732F57}">
      <dgm:prSet/>
      <dgm:spPr/>
      <dgm:t>
        <a:bodyPr/>
        <a:lstStyle/>
        <a:p>
          <a:r>
            <a:rPr lang="en-US"/>
            <a:t>Additional lighting may need to be provided on escape routes (torches, for example)</a:t>
          </a:r>
          <a:endParaRPr lang="en-GB"/>
        </a:p>
      </dgm:t>
    </dgm:pt>
    <dgm:pt modelId="{47A12356-CA78-4202-9095-837AAD7ED3E2}" type="parTrans" cxnId="{D8D4E037-1CC5-44F0-AB1F-72CF4B1E3D49}">
      <dgm:prSet/>
      <dgm:spPr/>
      <dgm:t>
        <a:bodyPr/>
        <a:lstStyle/>
        <a:p>
          <a:endParaRPr lang="en-US"/>
        </a:p>
      </dgm:t>
    </dgm:pt>
    <dgm:pt modelId="{DCADBFAB-FFC8-431E-BA1C-9163F94FF2D4}" type="sibTrans" cxnId="{D8D4E037-1CC5-44F0-AB1F-72CF4B1E3D49}">
      <dgm:prSet/>
      <dgm:spPr/>
      <dgm:t>
        <a:bodyPr/>
        <a:lstStyle/>
        <a:p>
          <a:endParaRPr lang="en-US"/>
        </a:p>
      </dgm:t>
    </dgm:pt>
    <dgm:pt modelId="{E3C5AB08-BAC9-482F-9261-E5531ACBA24B}">
      <dgm:prSet/>
      <dgm:spPr/>
      <dgm:t>
        <a:bodyPr/>
        <a:lstStyle/>
        <a:p>
          <a:r>
            <a:rPr lang="en-US"/>
            <a:t>Exit signs with direction arrows should be provided on escape routes</a:t>
          </a:r>
          <a:endParaRPr lang="en-GB"/>
        </a:p>
      </dgm:t>
    </dgm:pt>
    <dgm:pt modelId="{565A25AC-96EE-4317-A409-E83C9688DB47}" type="parTrans" cxnId="{4EE98D63-B651-4D0F-924E-EA47BE472E28}">
      <dgm:prSet/>
      <dgm:spPr/>
      <dgm:t>
        <a:bodyPr/>
        <a:lstStyle/>
        <a:p>
          <a:endParaRPr lang="en-US"/>
        </a:p>
      </dgm:t>
    </dgm:pt>
    <dgm:pt modelId="{42969FED-7897-49DB-AB0B-9CEBA284E698}" type="sibTrans" cxnId="{4EE98D63-B651-4D0F-924E-EA47BE472E28}">
      <dgm:prSet/>
      <dgm:spPr/>
      <dgm:t>
        <a:bodyPr/>
        <a:lstStyle/>
        <a:p>
          <a:endParaRPr lang="en-US"/>
        </a:p>
      </dgm:t>
    </dgm:pt>
    <dgm:pt modelId="{58FC2140-E378-459B-8143-0D68D6277847}" type="pres">
      <dgm:prSet presAssocID="{0197C83C-A90F-4967-B770-C53E92E0B2C0}" presName="linear" presStyleCnt="0">
        <dgm:presLayoutVars>
          <dgm:animLvl val="lvl"/>
          <dgm:resizeHandles val="exact"/>
        </dgm:presLayoutVars>
      </dgm:prSet>
      <dgm:spPr/>
    </dgm:pt>
    <dgm:pt modelId="{F2D0FB3E-8E1F-4228-87B3-79C1C3227A99}" type="pres">
      <dgm:prSet presAssocID="{83F7B9BC-9C45-4351-B25E-6406867E0528}" presName="parentText" presStyleLbl="node1" presStyleIdx="0" presStyleCnt="10">
        <dgm:presLayoutVars>
          <dgm:chMax val="0"/>
          <dgm:bulletEnabled val="1"/>
        </dgm:presLayoutVars>
      </dgm:prSet>
      <dgm:spPr/>
    </dgm:pt>
    <dgm:pt modelId="{659D471A-9FB9-4A84-A63F-093F766F248C}" type="pres">
      <dgm:prSet presAssocID="{6BC0FC93-7F69-468B-880E-00B402C81F51}" presName="spacer" presStyleCnt="0"/>
      <dgm:spPr/>
    </dgm:pt>
    <dgm:pt modelId="{246062C9-A36D-40F6-BB38-F049A4425240}" type="pres">
      <dgm:prSet presAssocID="{2B05E61E-9948-4C5A-ACBF-FBB4C52EBD2D}" presName="parentText" presStyleLbl="node1" presStyleIdx="1" presStyleCnt="10">
        <dgm:presLayoutVars>
          <dgm:chMax val="0"/>
          <dgm:bulletEnabled val="1"/>
        </dgm:presLayoutVars>
      </dgm:prSet>
      <dgm:spPr/>
    </dgm:pt>
    <dgm:pt modelId="{FD2D95BD-9B32-4910-8CA8-E900D615592F}" type="pres">
      <dgm:prSet presAssocID="{379FAD19-6DE3-4686-9162-B3C6E8CD821B}" presName="spacer" presStyleCnt="0"/>
      <dgm:spPr/>
    </dgm:pt>
    <dgm:pt modelId="{0F2DD90F-5809-4EBA-86B8-124456714016}" type="pres">
      <dgm:prSet presAssocID="{EB7E08C7-9194-4905-9111-5F25D26FB344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8E00C747-94FF-4384-B2A1-BE79B1F0D279}" type="pres">
      <dgm:prSet presAssocID="{645516F8-B36B-4329-83B4-22F5FB78EE5D}" presName="spacer" presStyleCnt="0"/>
      <dgm:spPr/>
    </dgm:pt>
    <dgm:pt modelId="{D9C60DC1-DADC-47C1-B7CF-209764C46024}" type="pres">
      <dgm:prSet presAssocID="{95BD528C-E7ED-4B40-A371-3E53E3B4E11F}" presName="parentText" presStyleLbl="node1" presStyleIdx="3" presStyleCnt="10">
        <dgm:presLayoutVars>
          <dgm:chMax val="0"/>
          <dgm:bulletEnabled val="1"/>
        </dgm:presLayoutVars>
      </dgm:prSet>
      <dgm:spPr/>
    </dgm:pt>
    <dgm:pt modelId="{D9A0DC07-EC1E-4F00-AE35-CC770B1970DC}" type="pres">
      <dgm:prSet presAssocID="{CC263D55-3BFE-4116-8C1F-82B9C9BA182F}" presName="spacer" presStyleCnt="0"/>
      <dgm:spPr/>
    </dgm:pt>
    <dgm:pt modelId="{1B1A54F4-D0ED-4061-ADD8-1621C4E13506}" type="pres">
      <dgm:prSet presAssocID="{E3915DC4-45CF-4FAE-A446-29CFAF9D466B}" presName="parentText" presStyleLbl="node1" presStyleIdx="4" presStyleCnt="10">
        <dgm:presLayoutVars>
          <dgm:chMax val="0"/>
          <dgm:bulletEnabled val="1"/>
        </dgm:presLayoutVars>
      </dgm:prSet>
      <dgm:spPr/>
    </dgm:pt>
    <dgm:pt modelId="{6006E6E5-1BC1-4EA1-A45F-347CE6FFA2EF}" type="pres">
      <dgm:prSet presAssocID="{E2C77830-43A7-4446-B158-CDBCD1917942}" presName="spacer" presStyleCnt="0"/>
      <dgm:spPr/>
    </dgm:pt>
    <dgm:pt modelId="{435ACBDE-0D1A-4D31-B781-EE4AD510FC1B}" type="pres">
      <dgm:prSet presAssocID="{AB0ADBEB-A782-4A66-A8AE-EE946E76B863}" presName="parentText" presStyleLbl="node1" presStyleIdx="5" presStyleCnt="10">
        <dgm:presLayoutVars>
          <dgm:chMax val="0"/>
          <dgm:bulletEnabled val="1"/>
        </dgm:presLayoutVars>
      </dgm:prSet>
      <dgm:spPr/>
    </dgm:pt>
    <dgm:pt modelId="{48E7DC90-41EE-44F4-8C45-684837A70956}" type="pres">
      <dgm:prSet presAssocID="{07578E6F-0341-4811-AB50-43CB3A06954C}" presName="spacer" presStyleCnt="0"/>
      <dgm:spPr/>
    </dgm:pt>
    <dgm:pt modelId="{C1EAB853-75F2-4C3D-8C84-E0DB30CF4F2E}" type="pres">
      <dgm:prSet presAssocID="{1EDABAED-F0EF-4025-A021-776BECECB8A8}" presName="parentText" presStyleLbl="node1" presStyleIdx="6" presStyleCnt="10">
        <dgm:presLayoutVars>
          <dgm:chMax val="0"/>
          <dgm:bulletEnabled val="1"/>
        </dgm:presLayoutVars>
      </dgm:prSet>
      <dgm:spPr/>
    </dgm:pt>
    <dgm:pt modelId="{8ADFED58-6A44-4660-A59B-635DFD3217FF}" type="pres">
      <dgm:prSet presAssocID="{C65B5C09-320C-4435-B0C2-E62B9A75ABC2}" presName="spacer" presStyleCnt="0"/>
      <dgm:spPr/>
    </dgm:pt>
    <dgm:pt modelId="{9776EE1F-92A7-44A1-A2BC-4090F3196031}" type="pres">
      <dgm:prSet presAssocID="{E2369BEE-B061-4DA7-A139-5BEA0595858B}" presName="parentText" presStyleLbl="node1" presStyleIdx="7" presStyleCnt="10">
        <dgm:presLayoutVars>
          <dgm:chMax val="0"/>
          <dgm:bulletEnabled val="1"/>
        </dgm:presLayoutVars>
      </dgm:prSet>
      <dgm:spPr/>
    </dgm:pt>
    <dgm:pt modelId="{93BEDF1E-FB1A-460D-9327-685D201D2A20}" type="pres">
      <dgm:prSet presAssocID="{89E79DA5-DDDF-4A44-9589-36DB4C8C8DD2}" presName="spacer" presStyleCnt="0"/>
      <dgm:spPr/>
    </dgm:pt>
    <dgm:pt modelId="{EC4FDE4B-E90C-482A-8CD5-8F462664B621}" type="pres">
      <dgm:prSet presAssocID="{E4B0AE31-C8EE-44AE-85BE-83B00C732F57}" presName="parentText" presStyleLbl="node1" presStyleIdx="8" presStyleCnt="10">
        <dgm:presLayoutVars>
          <dgm:chMax val="0"/>
          <dgm:bulletEnabled val="1"/>
        </dgm:presLayoutVars>
      </dgm:prSet>
      <dgm:spPr/>
    </dgm:pt>
    <dgm:pt modelId="{E13F0BC3-CDC0-489B-86EA-AE9A85F628A2}" type="pres">
      <dgm:prSet presAssocID="{DCADBFAB-FFC8-431E-BA1C-9163F94FF2D4}" presName="spacer" presStyleCnt="0"/>
      <dgm:spPr/>
    </dgm:pt>
    <dgm:pt modelId="{AF87BF9D-9B48-4558-9E23-80F095B12A3C}" type="pres">
      <dgm:prSet presAssocID="{E3C5AB08-BAC9-482F-9261-E5531ACBA24B}" presName="parentText" presStyleLbl="node1" presStyleIdx="9" presStyleCnt="10">
        <dgm:presLayoutVars>
          <dgm:chMax val="0"/>
          <dgm:bulletEnabled val="1"/>
        </dgm:presLayoutVars>
      </dgm:prSet>
      <dgm:spPr/>
    </dgm:pt>
  </dgm:ptLst>
  <dgm:cxnLst>
    <dgm:cxn modelId="{01611B25-254F-44E9-BA5C-9151283CCC52}" type="presOf" srcId="{83F7B9BC-9C45-4351-B25E-6406867E0528}" destId="{F2D0FB3E-8E1F-4228-87B3-79C1C3227A99}" srcOrd="0" destOrd="0" presId="urn:microsoft.com/office/officeart/2005/8/layout/vList2"/>
    <dgm:cxn modelId="{17E8C42C-9EF9-408A-9237-C90F8D16E143}" type="presOf" srcId="{EB7E08C7-9194-4905-9111-5F25D26FB344}" destId="{0F2DD90F-5809-4EBA-86B8-124456714016}" srcOrd="0" destOrd="0" presId="urn:microsoft.com/office/officeart/2005/8/layout/vList2"/>
    <dgm:cxn modelId="{FE7E8C36-01B4-47C2-BC8D-F617E0C67D26}" type="presOf" srcId="{AB0ADBEB-A782-4A66-A8AE-EE946E76B863}" destId="{435ACBDE-0D1A-4D31-B781-EE4AD510FC1B}" srcOrd="0" destOrd="0" presId="urn:microsoft.com/office/officeart/2005/8/layout/vList2"/>
    <dgm:cxn modelId="{D8D4E037-1CC5-44F0-AB1F-72CF4B1E3D49}" srcId="{0197C83C-A90F-4967-B770-C53E92E0B2C0}" destId="{E4B0AE31-C8EE-44AE-85BE-83B00C732F57}" srcOrd="8" destOrd="0" parTransId="{47A12356-CA78-4202-9095-837AAD7ED3E2}" sibTransId="{DCADBFAB-FFC8-431E-BA1C-9163F94FF2D4}"/>
    <dgm:cxn modelId="{4EE98D63-B651-4D0F-924E-EA47BE472E28}" srcId="{0197C83C-A90F-4967-B770-C53E92E0B2C0}" destId="{E3C5AB08-BAC9-482F-9261-E5531ACBA24B}" srcOrd="9" destOrd="0" parTransId="{565A25AC-96EE-4317-A409-E83C9688DB47}" sibTransId="{42969FED-7897-49DB-AB0B-9CEBA284E698}"/>
    <dgm:cxn modelId="{F7A2F264-31B6-4A0A-AE42-8BA99BBE4CCF}" srcId="{0197C83C-A90F-4967-B770-C53E92E0B2C0}" destId="{EB7E08C7-9194-4905-9111-5F25D26FB344}" srcOrd="2" destOrd="0" parTransId="{CFAE9B97-C458-44C4-B746-B2EECB3F3B07}" sibTransId="{645516F8-B36B-4329-83B4-22F5FB78EE5D}"/>
    <dgm:cxn modelId="{0027E580-B9BE-4A6B-8E85-8E8E4357391B}" srcId="{0197C83C-A90F-4967-B770-C53E92E0B2C0}" destId="{83F7B9BC-9C45-4351-B25E-6406867E0528}" srcOrd="0" destOrd="0" parTransId="{656D7CF2-44F9-4C71-A7DD-7ABCBFCDAC05}" sibTransId="{6BC0FC93-7F69-468B-880E-00B402C81F51}"/>
    <dgm:cxn modelId="{C1172886-2A46-4D76-BD16-81C056829B99}" srcId="{0197C83C-A90F-4967-B770-C53E92E0B2C0}" destId="{2B05E61E-9948-4C5A-ACBF-FBB4C52EBD2D}" srcOrd="1" destOrd="0" parTransId="{BFAAAC2E-B277-474D-AE2A-CD42CEAC53CD}" sibTransId="{379FAD19-6DE3-4686-9162-B3C6E8CD821B}"/>
    <dgm:cxn modelId="{5BEF9894-3A31-49A1-88EF-1FDB66F3EC2A}" type="presOf" srcId="{E3915DC4-45CF-4FAE-A446-29CFAF9D466B}" destId="{1B1A54F4-D0ED-4061-ADD8-1621C4E13506}" srcOrd="0" destOrd="0" presId="urn:microsoft.com/office/officeart/2005/8/layout/vList2"/>
    <dgm:cxn modelId="{952102AD-2A87-404B-B249-C9B707FCB08A}" srcId="{0197C83C-A90F-4967-B770-C53E92E0B2C0}" destId="{95BD528C-E7ED-4B40-A371-3E53E3B4E11F}" srcOrd="3" destOrd="0" parTransId="{2F26831C-9AFB-4D7E-8287-5C16BB006361}" sibTransId="{CC263D55-3BFE-4116-8C1F-82B9C9BA182F}"/>
    <dgm:cxn modelId="{4ED9BDC3-406F-4A35-BBDA-747435006E38}" srcId="{0197C83C-A90F-4967-B770-C53E92E0B2C0}" destId="{E3915DC4-45CF-4FAE-A446-29CFAF9D466B}" srcOrd="4" destOrd="0" parTransId="{0A728410-2442-4081-9304-53CDE18F2ABB}" sibTransId="{E2C77830-43A7-4446-B158-CDBCD1917942}"/>
    <dgm:cxn modelId="{B7E87BC7-A505-49C6-BF79-E1A54CAC3679}" type="presOf" srcId="{E2369BEE-B061-4DA7-A139-5BEA0595858B}" destId="{9776EE1F-92A7-44A1-A2BC-4090F3196031}" srcOrd="0" destOrd="0" presId="urn:microsoft.com/office/officeart/2005/8/layout/vList2"/>
    <dgm:cxn modelId="{D7AB4CD0-094E-44A7-9AA4-1803E8A8326C}" type="presOf" srcId="{E3C5AB08-BAC9-482F-9261-E5531ACBA24B}" destId="{AF87BF9D-9B48-4558-9E23-80F095B12A3C}" srcOrd="0" destOrd="0" presId="urn:microsoft.com/office/officeart/2005/8/layout/vList2"/>
    <dgm:cxn modelId="{D7B324E3-4E41-40AA-8411-6CC2880DF934}" type="presOf" srcId="{2B05E61E-9948-4C5A-ACBF-FBB4C52EBD2D}" destId="{246062C9-A36D-40F6-BB38-F049A4425240}" srcOrd="0" destOrd="0" presId="urn:microsoft.com/office/officeart/2005/8/layout/vList2"/>
    <dgm:cxn modelId="{4397CBE3-B6A6-4EBF-84D3-251F00C14527}" type="presOf" srcId="{0197C83C-A90F-4967-B770-C53E92E0B2C0}" destId="{58FC2140-E378-459B-8143-0D68D6277847}" srcOrd="0" destOrd="0" presId="urn:microsoft.com/office/officeart/2005/8/layout/vList2"/>
    <dgm:cxn modelId="{3113C2EA-5C56-4439-95A7-7AC34E31ED2B}" type="presOf" srcId="{95BD528C-E7ED-4B40-A371-3E53E3B4E11F}" destId="{D9C60DC1-DADC-47C1-B7CF-209764C46024}" srcOrd="0" destOrd="0" presId="urn:microsoft.com/office/officeart/2005/8/layout/vList2"/>
    <dgm:cxn modelId="{5F33A5EF-0EFA-415B-A8FE-666C2C94E01E}" type="presOf" srcId="{E4B0AE31-C8EE-44AE-85BE-83B00C732F57}" destId="{EC4FDE4B-E90C-482A-8CD5-8F462664B621}" srcOrd="0" destOrd="0" presId="urn:microsoft.com/office/officeart/2005/8/layout/vList2"/>
    <dgm:cxn modelId="{38E2A7F4-A05E-445D-8DE3-EFE786B99E67}" type="presOf" srcId="{1EDABAED-F0EF-4025-A021-776BECECB8A8}" destId="{C1EAB853-75F2-4C3D-8C84-E0DB30CF4F2E}" srcOrd="0" destOrd="0" presId="urn:microsoft.com/office/officeart/2005/8/layout/vList2"/>
    <dgm:cxn modelId="{DB42DFF7-FDA9-44AD-B125-2143C316C0DB}" srcId="{0197C83C-A90F-4967-B770-C53E92E0B2C0}" destId="{AB0ADBEB-A782-4A66-A8AE-EE946E76B863}" srcOrd="5" destOrd="0" parTransId="{07153958-3C10-43D6-B8A0-3F2D9BAABEB7}" sibTransId="{07578E6F-0341-4811-AB50-43CB3A06954C}"/>
    <dgm:cxn modelId="{D1D53EFE-D424-472F-9F6A-982475AA147A}" srcId="{0197C83C-A90F-4967-B770-C53E92E0B2C0}" destId="{E2369BEE-B061-4DA7-A139-5BEA0595858B}" srcOrd="7" destOrd="0" parTransId="{8C0F36EF-4A7E-46FD-B249-800658F7B6B5}" sibTransId="{89E79DA5-DDDF-4A44-9589-36DB4C8C8DD2}"/>
    <dgm:cxn modelId="{1BF8E9FE-B076-4D4D-99B6-82CCE10111CD}" srcId="{0197C83C-A90F-4967-B770-C53E92E0B2C0}" destId="{1EDABAED-F0EF-4025-A021-776BECECB8A8}" srcOrd="6" destOrd="0" parTransId="{E9797DE0-BB13-47FC-815E-2CDBDBA5343B}" sibTransId="{C65B5C09-320C-4435-B0C2-E62B9A75ABC2}"/>
    <dgm:cxn modelId="{6CD88756-B1C1-4898-AE32-DE99ACC82E9A}" type="presParOf" srcId="{58FC2140-E378-459B-8143-0D68D6277847}" destId="{F2D0FB3E-8E1F-4228-87B3-79C1C3227A99}" srcOrd="0" destOrd="0" presId="urn:microsoft.com/office/officeart/2005/8/layout/vList2"/>
    <dgm:cxn modelId="{B44E27AD-B4FE-401D-9FBE-2B4E93A530DF}" type="presParOf" srcId="{58FC2140-E378-459B-8143-0D68D6277847}" destId="{659D471A-9FB9-4A84-A63F-093F766F248C}" srcOrd="1" destOrd="0" presId="urn:microsoft.com/office/officeart/2005/8/layout/vList2"/>
    <dgm:cxn modelId="{CBD55B8C-D1BA-4DA3-96F2-051A540759C6}" type="presParOf" srcId="{58FC2140-E378-459B-8143-0D68D6277847}" destId="{246062C9-A36D-40F6-BB38-F049A4425240}" srcOrd="2" destOrd="0" presId="urn:microsoft.com/office/officeart/2005/8/layout/vList2"/>
    <dgm:cxn modelId="{AF8594B0-9D87-48CB-BB91-ED2C4BA29E79}" type="presParOf" srcId="{58FC2140-E378-459B-8143-0D68D6277847}" destId="{FD2D95BD-9B32-4910-8CA8-E900D615592F}" srcOrd="3" destOrd="0" presId="urn:microsoft.com/office/officeart/2005/8/layout/vList2"/>
    <dgm:cxn modelId="{54CF27CE-2643-4CE6-9E89-877714ED65C0}" type="presParOf" srcId="{58FC2140-E378-459B-8143-0D68D6277847}" destId="{0F2DD90F-5809-4EBA-86B8-124456714016}" srcOrd="4" destOrd="0" presId="urn:microsoft.com/office/officeart/2005/8/layout/vList2"/>
    <dgm:cxn modelId="{7403E7BD-852A-424E-B208-5875A48E89AC}" type="presParOf" srcId="{58FC2140-E378-459B-8143-0D68D6277847}" destId="{8E00C747-94FF-4384-B2A1-BE79B1F0D279}" srcOrd="5" destOrd="0" presId="urn:microsoft.com/office/officeart/2005/8/layout/vList2"/>
    <dgm:cxn modelId="{B50A7CB8-77A5-40A3-B425-45C35462E481}" type="presParOf" srcId="{58FC2140-E378-459B-8143-0D68D6277847}" destId="{D9C60DC1-DADC-47C1-B7CF-209764C46024}" srcOrd="6" destOrd="0" presId="urn:microsoft.com/office/officeart/2005/8/layout/vList2"/>
    <dgm:cxn modelId="{D29FB718-AE54-4CBF-89C7-B3E8306C9AC3}" type="presParOf" srcId="{58FC2140-E378-459B-8143-0D68D6277847}" destId="{D9A0DC07-EC1E-4F00-AE35-CC770B1970DC}" srcOrd="7" destOrd="0" presId="urn:microsoft.com/office/officeart/2005/8/layout/vList2"/>
    <dgm:cxn modelId="{6EAB42E8-6E5C-4190-A94D-56DF1AC3DC77}" type="presParOf" srcId="{58FC2140-E378-459B-8143-0D68D6277847}" destId="{1B1A54F4-D0ED-4061-ADD8-1621C4E13506}" srcOrd="8" destOrd="0" presId="urn:microsoft.com/office/officeart/2005/8/layout/vList2"/>
    <dgm:cxn modelId="{919E2C19-44B9-490C-A25F-EE9C0A4EF7CF}" type="presParOf" srcId="{58FC2140-E378-459B-8143-0D68D6277847}" destId="{6006E6E5-1BC1-4EA1-A45F-347CE6FFA2EF}" srcOrd="9" destOrd="0" presId="urn:microsoft.com/office/officeart/2005/8/layout/vList2"/>
    <dgm:cxn modelId="{913396E4-C474-411D-9494-4CE8CE162AC9}" type="presParOf" srcId="{58FC2140-E378-459B-8143-0D68D6277847}" destId="{435ACBDE-0D1A-4D31-B781-EE4AD510FC1B}" srcOrd="10" destOrd="0" presId="urn:microsoft.com/office/officeart/2005/8/layout/vList2"/>
    <dgm:cxn modelId="{1235D105-82F3-4E95-B045-602B6B90A5ED}" type="presParOf" srcId="{58FC2140-E378-459B-8143-0D68D6277847}" destId="{48E7DC90-41EE-44F4-8C45-684837A70956}" srcOrd="11" destOrd="0" presId="urn:microsoft.com/office/officeart/2005/8/layout/vList2"/>
    <dgm:cxn modelId="{48F5D70C-1802-4C7D-880F-A4DF37CB4DD5}" type="presParOf" srcId="{58FC2140-E378-459B-8143-0D68D6277847}" destId="{C1EAB853-75F2-4C3D-8C84-E0DB30CF4F2E}" srcOrd="12" destOrd="0" presId="urn:microsoft.com/office/officeart/2005/8/layout/vList2"/>
    <dgm:cxn modelId="{83C9C2BB-DE94-4125-AC03-54C54F0C9BF0}" type="presParOf" srcId="{58FC2140-E378-459B-8143-0D68D6277847}" destId="{8ADFED58-6A44-4660-A59B-635DFD3217FF}" srcOrd="13" destOrd="0" presId="urn:microsoft.com/office/officeart/2005/8/layout/vList2"/>
    <dgm:cxn modelId="{2150F42A-0509-4945-8781-E19F8FA927DB}" type="presParOf" srcId="{58FC2140-E378-459B-8143-0D68D6277847}" destId="{9776EE1F-92A7-44A1-A2BC-4090F3196031}" srcOrd="14" destOrd="0" presId="urn:microsoft.com/office/officeart/2005/8/layout/vList2"/>
    <dgm:cxn modelId="{81C54CA6-70BE-455D-926F-6DD14FB65CB2}" type="presParOf" srcId="{58FC2140-E378-459B-8143-0D68D6277847}" destId="{93BEDF1E-FB1A-460D-9327-685D201D2A20}" srcOrd="15" destOrd="0" presId="urn:microsoft.com/office/officeart/2005/8/layout/vList2"/>
    <dgm:cxn modelId="{17D37C1C-8189-4886-A7F9-D34C0B77EB01}" type="presParOf" srcId="{58FC2140-E378-459B-8143-0D68D6277847}" destId="{EC4FDE4B-E90C-482A-8CD5-8F462664B621}" srcOrd="16" destOrd="0" presId="urn:microsoft.com/office/officeart/2005/8/layout/vList2"/>
    <dgm:cxn modelId="{1F3B504C-5BE2-40B9-BF49-A1147BCBD23F}" type="presParOf" srcId="{58FC2140-E378-459B-8143-0D68D6277847}" destId="{E13F0BC3-CDC0-489B-86EA-AE9A85F628A2}" srcOrd="17" destOrd="0" presId="urn:microsoft.com/office/officeart/2005/8/layout/vList2"/>
    <dgm:cxn modelId="{CD949CB2-7CF4-49FC-B970-BDF4C71E15CB}" type="presParOf" srcId="{58FC2140-E378-459B-8143-0D68D6277847}" destId="{AF87BF9D-9B48-4558-9E23-80F095B12A3C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2313C70-E0A4-4E97-B949-97AC611F6EF9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DF7AA55-CD71-4ECF-9AD5-0B82AAAEB8BD}">
      <dgm:prSet/>
      <dgm:spPr/>
      <dgm:t>
        <a:bodyPr/>
        <a:lstStyle/>
        <a:p>
          <a:r>
            <a:rPr lang="en-GB" dirty="0"/>
            <a:t>Normally carried out via a Fire Action Notice</a:t>
          </a:r>
        </a:p>
      </dgm:t>
    </dgm:pt>
    <dgm:pt modelId="{5BAC5DC9-9B44-4702-9316-B4207A98A44E}" type="parTrans" cxnId="{006200EF-CA50-4977-ABF6-24492453F6BD}">
      <dgm:prSet/>
      <dgm:spPr/>
      <dgm:t>
        <a:bodyPr/>
        <a:lstStyle/>
        <a:p>
          <a:endParaRPr lang="en-US"/>
        </a:p>
      </dgm:t>
    </dgm:pt>
    <dgm:pt modelId="{82270631-27AF-4137-9FD9-2BAAB19A55CE}" type="sibTrans" cxnId="{006200EF-CA50-4977-ABF6-24492453F6BD}">
      <dgm:prSet/>
      <dgm:spPr/>
      <dgm:t>
        <a:bodyPr/>
        <a:lstStyle/>
        <a:p>
          <a:endParaRPr lang="en-US"/>
        </a:p>
      </dgm:t>
    </dgm:pt>
    <dgm:pt modelId="{B85D4E4C-C219-4FD2-92A2-88C05A76EB03}" type="pres">
      <dgm:prSet presAssocID="{82313C70-E0A4-4E97-B949-97AC611F6EF9}" presName="linear" presStyleCnt="0">
        <dgm:presLayoutVars>
          <dgm:animLvl val="lvl"/>
          <dgm:resizeHandles val="exact"/>
        </dgm:presLayoutVars>
      </dgm:prSet>
      <dgm:spPr/>
    </dgm:pt>
    <dgm:pt modelId="{AB67C671-11D1-42AF-96C2-3EBA87016247}" type="pres">
      <dgm:prSet presAssocID="{7DF7AA55-CD71-4ECF-9AD5-0B82AAAEB8BD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6427D820-FFC0-4735-AC88-CA22952227EA}" type="presOf" srcId="{7DF7AA55-CD71-4ECF-9AD5-0B82AAAEB8BD}" destId="{AB67C671-11D1-42AF-96C2-3EBA87016247}" srcOrd="0" destOrd="0" presId="urn:microsoft.com/office/officeart/2005/8/layout/vList2"/>
    <dgm:cxn modelId="{D89378AF-4819-4F64-B9CB-1974B58DEEB7}" type="presOf" srcId="{82313C70-E0A4-4E97-B949-97AC611F6EF9}" destId="{B85D4E4C-C219-4FD2-92A2-88C05A76EB03}" srcOrd="0" destOrd="0" presId="urn:microsoft.com/office/officeart/2005/8/layout/vList2"/>
    <dgm:cxn modelId="{006200EF-CA50-4977-ABF6-24492453F6BD}" srcId="{82313C70-E0A4-4E97-B949-97AC611F6EF9}" destId="{7DF7AA55-CD71-4ECF-9AD5-0B82AAAEB8BD}" srcOrd="0" destOrd="0" parTransId="{5BAC5DC9-9B44-4702-9316-B4207A98A44E}" sibTransId="{82270631-27AF-4137-9FD9-2BAAB19A55CE}"/>
    <dgm:cxn modelId="{4E05ABAA-C153-428C-817D-12E579B60746}" type="presParOf" srcId="{B85D4E4C-C219-4FD2-92A2-88C05A76EB03}" destId="{AB67C671-11D1-42AF-96C2-3EBA8701624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444F9454-F9A6-456D-9FF4-95F3F6E54DB9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28EBF3-BB08-4C7D-AC1E-01018A4110C7}">
      <dgm:prSet/>
      <dgm:spPr/>
      <dgm:t>
        <a:bodyPr/>
        <a:lstStyle/>
        <a:p>
          <a:r>
            <a:rPr lang="en-GB" dirty="0"/>
            <a:t>Fire Drills</a:t>
          </a:r>
        </a:p>
      </dgm:t>
    </dgm:pt>
    <dgm:pt modelId="{20C935F2-9031-4FE9-A254-C9A2A908C906}" type="parTrans" cxnId="{42AE3EE6-9C5A-4A7C-866B-2BC5883113FC}">
      <dgm:prSet/>
      <dgm:spPr/>
      <dgm:t>
        <a:bodyPr/>
        <a:lstStyle/>
        <a:p>
          <a:endParaRPr lang="en-US"/>
        </a:p>
      </dgm:t>
    </dgm:pt>
    <dgm:pt modelId="{A9B5A7B8-56B2-4A77-B184-AAC39965A620}" type="sibTrans" cxnId="{42AE3EE6-9C5A-4A7C-866B-2BC5883113FC}">
      <dgm:prSet/>
      <dgm:spPr/>
      <dgm:t>
        <a:bodyPr/>
        <a:lstStyle/>
        <a:p>
          <a:endParaRPr lang="en-US"/>
        </a:p>
      </dgm:t>
    </dgm:pt>
    <dgm:pt modelId="{563036C7-9A13-439B-A557-6329586B12A5}">
      <dgm:prSet/>
      <dgm:spPr/>
      <dgm:t>
        <a:bodyPr/>
        <a:lstStyle/>
        <a:p>
          <a:r>
            <a:rPr lang="en-GB"/>
            <a:t>Carried out to ensure staff know procedures</a:t>
          </a:r>
        </a:p>
      </dgm:t>
    </dgm:pt>
    <dgm:pt modelId="{27954D72-435B-4C8C-B14A-A1263FCFCBE8}" type="parTrans" cxnId="{7BDB8E84-9EFB-47AF-91BA-A05E6A56FC3A}">
      <dgm:prSet/>
      <dgm:spPr/>
      <dgm:t>
        <a:bodyPr/>
        <a:lstStyle/>
        <a:p>
          <a:endParaRPr lang="en-US"/>
        </a:p>
      </dgm:t>
    </dgm:pt>
    <dgm:pt modelId="{62803191-C9C6-407C-B0DC-DDF0842A6572}" type="sibTrans" cxnId="{7BDB8E84-9EFB-47AF-91BA-A05E6A56FC3A}">
      <dgm:prSet/>
      <dgm:spPr/>
      <dgm:t>
        <a:bodyPr/>
        <a:lstStyle/>
        <a:p>
          <a:endParaRPr lang="en-US"/>
        </a:p>
      </dgm:t>
    </dgm:pt>
    <dgm:pt modelId="{DEF3C449-4B72-41CE-A5DE-D6C6B4208440}">
      <dgm:prSet/>
      <dgm:spPr/>
      <dgm:t>
        <a:bodyPr/>
        <a:lstStyle/>
        <a:p>
          <a:r>
            <a:rPr lang="en-GB"/>
            <a:t>Normally done twice per year</a:t>
          </a:r>
        </a:p>
      </dgm:t>
    </dgm:pt>
    <dgm:pt modelId="{81401D8C-34C8-4C6E-9C52-CB4641FEFFB7}" type="parTrans" cxnId="{DD952012-B29D-446F-87CC-6036563EC6D0}">
      <dgm:prSet/>
      <dgm:spPr/>
      <dgm:t>
        <a:bodyPr/>
        <a:lstStyle/>
        <a:p>
          <a:endParaRPr lang="en-US"/>
        </a:p>
      </dgm:t>
    </dgm:pt>
    <dgm:pt modelId="{FD287FDE-5C19-4A48-82BB-8E62366C96D3}" type="sibTrans" cxnId="{DD952012-B29D-446F-87CC-6036563EC6D0}">
      <dgm:prSet/>
      <dgm:spPr/>
      <dgm:t>
        <a:bodyPr/>
        <a:lstStyle/>
        <a:p>
          <a:endParaRPr lang="en-US"/>
        </a:p>
      </dgm:t>
    </dgm:pt>
    <dgm:pt modelId="{9345D163-A6CB-44D0-B356-71208965A494}">
      <dgm:prSet/>
      <dgm:spPr/>
      <dgm:t>
        <a:bodyPr/>
        <a:lstStyle/>
        <a:p>
          <a:r>
            <a:rPr lang="en-GB"/>
            <a:t>Ensure all staff are covered</a:t>
          </a:r>
        </a:p>
      </dgm:t>
    </dgm:pt>
    <dgm:pt modelId="{42979983-2821-4666-8717-87DA7EA3D46C}" type="parTrans" cxnId="{6C60FED5-6721-425D-BB1B-362E91FF7990}">
      <dgm:prSet/>
      <dgm:spPr/>
      <dgm:t>
        <a:bodyPr/>
        <a:lstStyle/>
        <a:p>
          <a:endParaRPr lang="en-US"/>
        </a:p>
      </dgm:t>
    </dgm:pt>
    <dgm:pt modelId="{E8652F73-3210-4FE4-BC67-37870BCE91B7}" type="sibTrans" cxnId="{6C60FED5-6721-425D-BB1B-362E91FF7990}">
      <dgm:prSet/>
      <dgm:spPr/>
      <dgm:t>
        <a:bodyPr/>
        <a:lstStyle/>
        <a:p>
          <a:endParaRPr lang="en-US"/>
        </a:p>
      </dgm:t>
    </dgm:pt>
    <dgm:pt modelId="{A8DB860B-5359-4D47-A2C5-BCF52E1781C6}">
      <dgm:prSet/>
      <dgm:spPr/>
      <dgm:t>
        <a:bodyPr/>
        <a:lstStyle/>
        <a:p>
          <a:r>
            <a:rPr lang="en-GB" dirty="0"/>
            <a:t>Names are recorded in Fire Log Book</a:t>
          </a:r>
        </a:p>
      </dgm:t>
    </dgm:pt>
    <dgm:pt modelId="{73DB199C-DDB5-4A26-B928-31026C8B03C5}" type="parTrans" cxnId="{B5E51359-C47F-424D-9851-9332A5D9D0A7}">
      <dgm:prSet/>
      <dgm:spPr/>
      <dgm:t>
        <a:bodyPr/>
        <a:lstStyle/>
        <a:p>
          <a:endParaRPr lang="en-US"/>
        </a:p>
      </dgm:t>
    </dgm:pt>
    <dgm:pt modelId="{C13678F7-0B45-4728-BA15-6BA0A177F492}" type="sibTrans" cxnId="{B5E51359-C47F-424D-9851-9332A5D9D0A7}">
      <dgm:prSet/>
      <dgm:spPr/>
      <dgm:t>
        <a:bodyPr/>
        <a:lstStyle/>
        <a:p>
          <a:endParaRPr lang="en-US"/>
        </a:p>
      </dgm:t>
    </dgm:pt>
    <dgm:pt modelId="{36D6964D-2CB5-4E19-BC1A-4F966FAC9C89}" type="pres">
      <dgm:prSet presAssocID="{444F9454-F9A6-456D-9FF4-95F3F6E54DB9}" presName="diagram" presStyleCnt="0">
        <dgm:presLayoutVars>
          <dgm:dir/>
          <dgm:resizeHandles val="exact"/>
        </dgm:presLayoutVars>
      </dgm:prSet>
      <dgm:spPr/>
    </dgm:pt>
    <dgm:pt modelId="{EA6035C6-F2C9-4060-87DD-08A232DB7635}" type="pres">
      <dgm:prSet presAssocID="{3028EBF3-BB08-4C7D-AC1E-01018A4110C7}" presName="node" presStyleLbl="node1" presStyleIdx="0" presStyleCnt="1" custScaleX="74008" custScaleY="43919">
        <dgm:presLayoutVars>
          <dgm:bulletEnabled val="1"/>
        </dgm:presLayoutVars>
      </dgm:prSet>
      <dgm:spPr/>
    </dgm:pt>
  </dgm:ptLst>
  <dgm:cxnLst>
    <dgm:cxn modelId="{2623CF0A-BA2F-4C8A-A703-0724C92F50A2}" type="presOf" srcId="{563036C7-9A13-439B-A557-6329586B12A5}" destId="{EA6035C6-F2C9-4060-87DD-08A232DB7635}" srcOrd="0" destOrd="1" presId="urn:microsoft.com/office/officeart/2005/8/layout/default"/>
    <dgm:cxn modelId="{58DF050E-7036-4C5D-9971-55BEB3B47752}" type="presOf" srcId="{3028EBF3-BB08-4C7D-AC1E-01018A4110C7}" destId="{EA6035C6-F2C9-4060-87DD-08A232DB7635}" srcOrd="0" destOrd="0" presId="urn:microsoft.com/office/officeart/2005/8/layout/default"/>
    <dgm:cxn modelId="{DD952012-B29D-446F-87CC-6036563EC6D0}" srcId="{3028EBF3-BB08-4C7D-AC1E-01018A4110C7}" destId="{DEF3C449-4B72-41CE-A5DE-D6C6B4208440}" srcOrd="1" destOrd="0" parTransId="{81401D8C-34C8-4C6E-9C52-CB4641FEFFB7}" sibTransId="{FD287FDE-5C19-4A48-82BB-8E62366C96D3}"/>
    <dgm:cxn modelId="{FBE06B72-0DB7-42AE-BC17-27A579468173}" type="presOf" srcId="{444F9454-F9A6-456D-9FF4-95F3F6E54DB9}" destId="{36D6964D-2CB5-4E19-BC1A-4F966FAC9C89}" srcOrd="0" destOrd="0" presId="urn:microsoft.com/office/officeart/2005/8/layout/default"/>
    <dgm:cxn modelId="{D9CC0754-72A7-40A2-BDCE-92D0CD73C83E}" type="presOf" srcId="{A8DB860B-5359-4D47-A2C5-BCF52E1781C6}" destId="{EA6035C6-F2C9-4060-87DD-08A232DB7635}" srcOrd="0" destOrd="4" presId="urn:microsoft.com/office/officeart/2005/8/layout/default"/>
    <dgm:cxn modelId="{B5E51359-C47F-424D-9851-9332A5D9D0A7}" srcId="{3028EBF3-BB08-4C7D-AC1E-01018A4110C7}" destId="{A8DB860B-5359-4D47-A2C5-BCF52E1781C6}" srcOrd="3" destOrd="0" parTransId="{73DB199C-DDB5-4A26-B928-31026C8B03C5}" sibTransId="{C13678F7-0B45-4728-BA15-6BA0A177F492}"/>
    <dgm:cxn modelId="{7BDB8E84-9EFB-47AF-91BA-A05E6A56FC3A}" srcId="{3028EBF3-BB08-4C7D-AC1E-01018A4110C7}" destId="{563036C7-9A13-439B-A557-6329586B12A5}" srcOrd="0" destOrd="0" parTransId="{27954D72-435B-4C8C-B14A-A1263FCFCBE8}" sibTransId="{62803191-C9C6-407C-B0DC-DDF0842A6572}"/>
    <dgm:cxn modelId="{6C60FED5-6721-425D-BB1B-362E91FF7990}" srcId="{3028EBF3-BB08-4C7D-AC1E-01018A4110C7}" destId="{9345D163-A6CB-44D0-B356-71208965A494}" srcOrd="2" destOrd="0" parTransId="{42979983-2821-4666-8717-87DA7EA3D46C}" sibTransId="{E8652F73-3210-4FE4-BC67-37870BCE91B7}"/>
    <dgm:cxn modelId="{628F65DA-9E0D-4E35-A447-CDF9B3687178}" type="presOf" srcId="{DEF3C449-4B72-41CE-A5DE-D6C6B4208440}" destId="{EA6035C6-F2C9-4060-87DD-08A232DB7635}" srcOrd="0" destOrd="2" presId="urn:microsoft.com/office/officeart/2005/8/layout/default"/>
    <dgm:cxn modelId="{42AE3EE6-9C5A-4A7C-866B-2BC5883113FC}" srcId="{444F9454-F9A6-456D-9FF4-95F3F6E54DB9}" destId="{3028EBF3-BB08-4C7D-AC1E-01018A4110C7}" srcOrd="0" destOrd="0" parTransId="{20C935F2-9031-4FE9-A254-C9A2A908C906}" sibTransId="{A9B5A7B8-56B2-4A77-B184-AAC39965A620}"/>
    <dgm:cxn modelId="{7567ECED-9166-4DC7-93C8-287E38872D77}" type="presOf" srcId="{9345D163-A6CB-44D0-B356-71208965A494}" destId="{EA6035C6-F2C9-4060-87DD-08A232DB7635}" srcOrd="0" destOrd="3" presId="urn:microsoft.com/office/officeart/2005/8/layout/default"/>
    <dgm:cxn modelId="{2467B5DE-A5B1-4CF6-AF94-8BC9694CB944}" type="presParOf" srcId="{36D6964D-2CB5-4E19-BC1A-4F966FAC9C89}" destId="{EA6035C6-F2C9-4060-87DD-08A232DB7635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FFD6311-197F-48C2-881D-374E0F5C8DFB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F14219-ED23-400C-BD18-2DBD64654435}">
      <dgm:prSet/>
      <dgm:spPr/>
      <dgm:t>
        <a:bodyPr/>
        <a:lstStyle/>
        <a:p>
          <a:r>
            <a:rPr lang="en-US" dirty="0"/>
            <a:t>Describe the principles of fire initiation; classification and spread</a:t>
          </a:r>
        </a:p>
      </dgm:t>
    </dgm:pt>
    <dgm:pt modelId="{09D9E8D0-28C4-4094-825D-6DF889F1CCCB}" type="parTrans" cxnId="{1CF1A5F1-BB33-4B8C-854E-45FEFE2F76B1}">
      <dgm:prSet/>
      <dgm:spPr/>
      <dgm:t>
        <a:bodyPr/>
        <a:lstStyle/>
        <a:p>
          <a:endParaRPr lang="en-US"/>
        </a:p>
      </dgm:t>
    </dgm:pt>
    <dgm:pt modelId="{25C27A87-CC34-439B-BDD8-B00CF1EE0D53}" type="sibTrans" cxnId="{1CF1A5F1-BB33-4B8C-854E-45FEFE2F76B1}">
      <dgm:prSet/>
      <dgm:spPr/>
      <dgm:t>
        <a:bodyPr/>
        <a:lstStyle/>
        <a:p>
          <a:endParaRPr lang="en-US"/>
        </a:p>
      </dgm:t>
    </dgm:pt>
    <dgm:pt modelId="{F7B842EA-C4DE-4D92-9D09-F6B115510F08}">
      <dgm:prSet/>
      <dgm:spPr/>
      <dgm:t>
        <a:bodyPr/>
        <a:lstStyle/>
        <a:p>
          <a:r>
            <a:rPr lang="en-US" dirty="0"/>
            <a:t>Outline the principles of fire risk assessment</a:t>
          </a:r>
        </a:p>
      </dgm:t>
    </dgm:pt>
    <dgm:pt modelId="{D0EFB173-373F-43F5-9816-2E89B0ED8DAB}" type="parTrans" cxnId="{67C875D4-7DE8-4D47-8771-EEC8E5F16922}">
      <dgm:prSet/>
      <dgm:spPr/>
      <dgm:t>
        <a:bodyPr/>
        <a:lstStyle/>
        <a:p>
          <a:endParaRPr lang="en-US"/>
        </a:p>
      </dgm:t>
    </dgm:pt>
    <dgm:pt modelId="{38A6D9A5-BD15-477C-8C64-21AB0A13300D}" type="sibTrans" cxnId="{67C875D4-7DE8-4D47-8771-EEC8E5F16922}">
      <dgm:prSet/>
      <dgm:spPr/>
      <dgm:t>
        <a:bodyPr/>
        <a:lstStyle/>
        <a:p>
          <a:endParaRPr lang="en-US"/>
        </a:p>
      </dgm:t>
    </dgm:pt>
    <dgm:pt modelId="{CDB756B9-4E42-40F4-A1AA-C4C7C26B443F}">
      <dgm:prSet/>
      <dgm:spPr/>
      <dgm:t>
        <a:bodyPr/>
        <a:lstStyle/>
        <a:p>
          <a:r>
            <a:rPr lang="en-US" dirty="0"/>
            <a:t>Describe the basic principles of fire prevention and prevention of fire in buildings</a:t>
          </a:r>
        </a:p>
      </dgm:t>
    </dgm:pt>
    <dgm:pt modelId="{E199D5A3-F0A7-452C-9688-A060005BA71D}" type="parTrans" cxnId="{1E3852D2-106B-4F9D-9E81-47B97573937D}">
      <dgm:prSet/>
      <dgm:spPr/>
      <dgm:t>
        <a:bodyPr/>
        <a:lstStyle/>
        <a:p>
          <a:endParaRPr lang="en-US"/>
        </a:p>
      </dgm:t>
    </dgm:pt>
    <dgm:pt modelId="{5FC9331D-980D-4652-BEC3-4DBB1EB1468A}" type="sibTrans" cxnId="{1E3852D2-106B-4F9D-9E81-47B97573937D}">
      <dgm:prSet/>
      <dgm:spPr/>
      <dgm:t>
        <a:bodyPr/>
        <a:lstStyle/>
        <a:p>
          <a:endParaRPr lang="en-US"/>
        </a:p>
      </dgm:t>
    </dgm:pt>
    <dgm:pt modelId="{330B56FC-51D2-4C59-A743-E68F58F00DC2}">
      <dgm:prSet/>
      <dgm:spPr/>
      <dgm:t>
        <a:bodyPr/>
        <a:lstStyle/>
        <a:p>
          <a:r>
            <a:rPr lang="en-US" dirty="0"/>
            <a:t>Identify appropriate fire alarm systems and fire fighting equipment in a simple building</a:t>
          </a:r>
        </a:p>
      </dgm:t>
    </dgm:pt>
    <dgm:pt modelId="{3B99578E-7F63-4A24-A84E-AF540245A219}" type="parTrans" cxnId="{67063C91-4F46-412A-BE22-35BBE700F9BD}">
      <dgm:prSet/>
      <dgm:spPr/>
      <dgm:t>
        <a:bodyPr/>
        <a:lstStyle/>
        <a:p>
          <a:endParaRPr lang="en-US"/>
        </a:p>
      </dgm:t>
    </dgm:pt>
    <dgm:pt modelId="{7C41513D-94A2-4424-ABF0-6B278A37F5FC}" type="sibTrans" cxnId="{67063C91-4F46-412A-BE22-35BBE700F9BD}">
      <dgm:prSet/>
      <dgm:spPr/>
      <dgm:t>
        <a:bodyPr/>
        <a:lstStyle/>
        <a:p>
          <a:endParaRPr lang="en-US"/>
        </a:p>
      </dgm:t>
    </dgm:pt>
    <dgm:pt modelId="{C9FBC993-56F5-4EB2-A81A-37F0909D2B20}">
      <dgm:prSet/>
      <dgm:spPr/>
      <dgm:t>
        <a:bodyPr/>
        <a:lstStyle/>
        <a:p>
          <a:r>
            <a:rPr lang="en-US" dirty="0"/>
            <a:t>Outline the factors to be considered when carrying out a successful evacuation of a building</a:t>
          </a:r>
        </a:p>
      </dgm:t>
    </dgm:pt>
    <dgm:pt modelId="{CD72C966-792D-49E4-94D5-F27D1568735D}" type="parTrans" cxnId="{D0B663BA-0ADF-46DF-BF11-B78FF7D54475}">
      <dgm:prSet/>
      <dgm:spPr/>
      <dgm:t>
        <a:bodyPr/>
        <a:lstStyle/>
        <a:p>
          <a:endParaRPr lang="en-US"/>
        </a:p>
      </dgm:t>
    </dgm:pt>
    <dgm:pt modelId="{2160F0D4-A989-49D4-8A06-41CA206C5700}" type="sibTrans" cxnId="{D0B663BA-0ADF-46DF-BF11-B78FF7D54475}">
      <dgm:prSet/>
      <dgm:spPr/>
      <dgm:t>
        <a:bodyPr/>
        <a:lstStyle/>
        <a:p>
          <a:endParaRPr lang="en-US"/>
        </a:p>
      </dgm:t>
    </dgm:pt>
    <dgm:pt modelId="{F0148A0C-DDEB-43B9-986F-780496C80E04}">
      <dgm:prSet/>
      <dgm:spPr/>
      <dgm:t>
        <a:bodyPr/>
        <a:lstStyle/>
        <a:p>
          <a:r>
            <a:rPr lang="en-US" dirty="0"/>
            <a:t>Understand the basic legal requirements of fire prevention</a:t>
          </a:r>
        </a:p>
      </dgm:t>
    </dgm:pt>
    <dgm:pt modelId="{D45425A7-8CF0-4589-A482-65354534A1D4}" type="parTrans" cxnId="{9CFEC9BC-6771-44E4-8EA7-AF63DDE09065}">
      <dgm:prSet/>
      <dgm:spPr/>
      <dgm:t>
        <a:bodyPr/>
        <a:lstStyle/>
        <a:p>
          <a:endParaRPr lang="en-US"/>
        </a:p>
      </dgm:t>
    </dgm:pt>
    <dgm:pt modelId="{9CF92D4E-0F77-49AE-87B6-1C4FD4BEB348}" type="sibTrans" cxnId="{9CFEC9BC-6771-44E4-8EA7-AF63DDE09065}">
      <dgm:prSet/>
      <dgm:spPr/>
      <dgm:t>
        <a:bodyPr/>
        <a:lstStyle/>
        <a:p>
          <a:endParaRPr lang="en-US"/>
        </a:p>
      </dgm:t>
    </dgm:pt>
    <dgm:pt modelId="{54091917-E407-4AEA-AD97-C1A497B0DA3D}" type="pres">
      <dgm:prSet presAssocID="{DFFD6311-197F-48C2-881D-374E0F5C8DFB}" presName="diagram" presStyleCnt="0">
        <dgm:presLayoutVars>
          <dgm:dir/>
          <dgm:resizeHandles val="exact"/>
        </dgm:presLayoutVars>
      </dgm:prSet>
      <dgm:spPr/>
    </dgm:pt>
    <dgm:pt modelId="{1CF43A55-A777-40F2-858E-721D97ECED5E}" type="pres">
      <dgm:prSet presAssocID="{54F14219-ED23-400C-BD18-2DBD64654435}" presName="node" presStyleLbl="node1" presStyleIdx="0" presStyleCnt="6" custLinFactNeighborX="2624">
        <dgm:presLayoutVars>
          <dgm:bulletEnabled val="1"/>
        </dgm:presLayoutVars>
      </dgm:prSet>
      <dgm:spPr/>
    </dgm:pt>
    <dgm:pt modelId="{8BA61F32-16AF-4B87-89FC-2D00EBB3B977}" type="pres">
      <dgm:prSet presAssocID="{25C27A87-CC34-439B-BDD8-B00CF1EE0D53}" presName="sibTrans" presStyleCnt="0"/>
      <dgm:spPr/>
    </dgm:pt>
    <dgm:pt modelId="{9FA54455-42C5-4D83-A5AC-A4707F60196C}" type="pres">
      <dgm:prSet presAssocID="{F7B842EA-C4DE-4D92-9D09-F6B115510F08}" presName="node" presStyleLbl="node1" presStyleIdx="1" presStyleCnt="6" custLinFactNeighborX="2624">
        <dgm:presLayoutVars>
          <dgm:bulletEnabled val="1"/>
        </dgm:presLayoutVars>
      </dgm:prSet>
      <dgm:spPr/>
    </dgm:pt>
    <dgm:pt modelId="{C760D062-36B7-44A8-B6B1-7FCD0A86377F}" type="pres">
      <dgm:prSet presAssocID="{38A6D9A5-BD15-477C-8C64-21AB0A13300D}" presName="sibTrans" presStyleCnt="0"/>
      <dgm:spPr/>
    </dgm:pt>
    <dgm:pt modelId="{1F9E6030-F0D8-49E0-97DA-59AE5C9A6A66}" type="pres">
      <dgm:prSet presAssocID="{CDB756B9-4E42-40F4-A1AA-C4C7C26B443F}" presName="node" presStyleLbl="node1" presStyleIdx="2" presStyleCnt="6" custLinFactNeighborX="2624">
        <dgm:presLayoutVars>
          <dgm:bulletEnabled val="1"/>
        </dgm:presLayoutVars>
      </dgm:prSet>
      <dgm:spPr/>
    </dgm:pt>
    <dgm:pt modelId="{433ECB18-288E-4D19-B2D3-A66176BF71EB}" type="pres">
      <dgm:prSet presAssocID="{5FC9331D-980D-4652-BEC3-4DBB1EB1468A}" presName="sibTrans" presStyleCnt="0"/>
      <dgm:spPr/>
    </dgm:pt>
    <dgm:pt modelId="{F814AE13-A603-4925-A2E2-EEC0807919A1}" type="pres">
      <dgm:prSet presAssocID="{330B56FC-51D2-4C59-A743-E68F58F00DC2}" presName="node" presStyleLbl="node1" presStyleIdx="3" presStyleCnt="6" custLinFactNeighborX="2624">
        <dgm:presLayoutVars>
          <dgm:bulletEnabled val="1"/>
        </dgm:presLayoutVars>
      </dgm:prSet>
      <dgm:spPr/>
    </dgm:pt>
    <dgm:pt modelId="{82260956-C4A9-491D-BC56-E326CCD1C72F}" type="pres">
      <dgm:prSet presAssocID="{7C41513D-94A2-4424-ABF0-6B278A37F5FC}" presName="sibTrans" presStyleCnt="0"/>
      <dgm:spPr/>
    </dgm:pt>
    <dgm:pt modelId="{D791B0EE-5F2D-4C28-9B49-1F308C5918DC}" type="pres">
      <dgm:prSet presAssocID="{C9FBC993-56F5-4EB2-A81A-37F0909D2B20}" presName="node" presStyleLbl="node1" presStyleIdx="4" presStyleCnt="6" custLinFactNeighborX="2624">
        <dgm:presLayoutVars>
          <dgm:bulletEnabled val="1"/>
        </dgm:presLayoutVars>
      </dgm:prSet>
      <dgm:spPr/>
    </dgm:pt>
    <dgm:pt modelId="{30057059-97A8-49FB-B1EF-EACE6B6E085B}" type="pres">
      <dgm:prSet presAssocID="{2160F0D4-A989-49D4-8A06-41CA206C5700}" presName="sibTrans" presStyleCnt="0"/>
      <dgm:spPr/>
    </dgm:pt>
    <dgm:pt modelId="{73394BB0-A983-4E62-8CF0-1FC2103D9EE3}" type="pres">
      <dgm:prSet presAssocID="{F0148A0C-DDEB-43B9-986F-780496C80E04}" presName="node" presStyleLbl="node1" presStyleIdx="5" presStyleCnt="6">
        <dgm:presLayoutVars>
          <dgm:bulletEnabled val="1"/>
        </dgm:presLayoutVars>
      </dgm:prSet>
      <dgm:spPr/>
    </dgm:pt>
  </dgm:ptLst>
  <dgm:cxnLst>
    <dgm:cxn modelId="{6DFCFA24-9036-4A7D-8DD8-5C7DC6B834CA}" type="presOf" srcId="{DFFD6311-197F-48C2-881D-374E0F5C8DFB}" destId="{54091917-E407-4AEA-AD97-C1A497B0DA3D}" srcOrd="0" destOrd="0" presId="urn:microsoft.com/office/officeart/2005/8/layout/default"/>
    <dgm:cxn modelId="{E75C012F-CF5F-4E2B-B050-0460439B6AA2}" type="presOf" srcId="{C9FBC993-56F5-4EB2-A81A-37F0909D2B20}" destId="{D791B0EE-5F2D-4C28-9B49-1F308C5918DC}" srcOrd="0" destOrd="0" presId="urn:microsoft.com/office/officeart/2005/8/layout/default"/>
    <dgm:cxn modelId="{197C893A-1B50-427E-AB25-145E66195C47}" type="presOf" srcId="{CDB756B9-4E42-40F4-A1AA-C4C7C26B443F}" destId="{1F9E6030-F0D8-49E0-97DA-59AE5C9A6A66}" srcOrd="0" destOrd="0" presId="urn:microsoft.com/office/officeart/2005/8/layout/default"/>
    <dgm:cxn modelId="{51B37E7A-AD4E-47C6-ADF8-FFC51E68599D}" type="presOf" srcId="{F0148A0C-DDEB-43B9-986F-780496C80E04}" destId="{73394BB0-A983-4E62-8CF0-1FC2103D9EE3}" srcOrd="0" destOrd="0" presId="urn:microsoft.com/office/officeart/2005/8/layout/default"/>
    <dgm:cxn modelId="{67063C91-4F46-412A-BE22-35BBE700F9BD}" srcId="{DFFD6311-197F-48C2-881D-374E0F5C8DFB}" destId="{330B56FC-51D2-4C59-A743-E68F58F00DC2}" srcOrd="3" destOrd="0" parTransId="{3B99578E-7F63-4A24-A84E-AF540245A219}" sibTransId="{7C41513D-94A2-4424-ABF0-6B278A37F5FC}"/>
    <dgm:cxn modelId="{89313695-594B-431C-BC1C-971D8FBF0F19}" type="presOf" srcId="{54F14219-ED23-400C-BD18-2DBD64654435}" destId="{1CF43A55-A777-40F2-858E-721D97ECED5E}" srcOrd="0" destOrd="0" presId="urn:microsoft.com/office/officeart/2005/8/layout/default"/>
    <dgm:cxn modelId="{E6F91699-1BFB-4BB6-A926-536A4DB3C789}" type="presOf" srcId="{330B56FC-51D2-4C59-A743-E68F58F00DC2}" destId="{F814AE13-A603-4925-A2E2-EEC0807919A1}" srcOrd="0" destOrd="0" presId="urn:microsoft.com/office/officeart/2005/8/layout/default"/>
    <dgm:cxn modelId="{7BF7B6B1-EBA5-4112-9ACB-B892BEA02C78}" type="presOf" srcId="{F7B842EA-C4DE-4D92-9D09-F6B115510F08}" destId="{9FA54455-42C5-4D83-A5AC-A4707F60196C}" srcOrd="0" destOrd="0" presId="urn:microsoft.com/office/officeart/2005/8/layout/default"/>
    <dgm:cxn modelId="{D0B663BA-0ADF-46DF-BF11-B78FF7D54475}" srcId="{DFFD6311-197F-48C2-881D-374E0F5C8DFB}" destId="{C9FBC993-56F5-4EB2-A81A-37F0909D2B20}" srcOrd="4" destOrd="0" parTransId="{CD72C966-792D-49E4-94D5-F27D1568735D}" sibTransId="{2160F0D4-A989-49D4-8A06-41CA206C5700}"/>
    <dgm:cxn modelId="{9CFEC9BC-6771-44E4-8EA7-AF63DDE09065}" srcId="{DFFD6311-197F-48C2-881D-374E0F5C8DFB}" destId="{F0148A0C-DDEB-43B9-986F-780496C80E04}" srcOrd="5" destOrd="0" parTransId="{D45425A7-8CF0-4589-A482-65354534A1D4}" sibTransId="{9CF92D4E-0F77-49AE-87B6-1C4FD4BEB348}"/>
    <dgm:cxn modelId="{1E3852D2-106B-4F9D-9E81-47B97573937D}" srcId="{DFFD6311-197F-48C2-881D-374E0F5C8DFB}" destId="{CDB756B9-4E42-40F4-A1AA-C4C7C26B443F}" srcOrd="2" destOrd="0" parTransId="{E199D5A3-F0A7-452C-9688-A060005BA71D}" sibTransId="{5FC9331D-980D-4652-BEC3-4DBB1EB1468A}"/>
    <dgm:cxn modelId="{67C875D4-7DE8-4D47-8771-EEC8E5F16922}" srcId="{DFFD6311-197F-48C2-881D-374E0F5C8DFB}" destId="{F7B842EA-C4DE-4D92-9D09-F6B115510F08}" srcOrd="1" destOrd="0" parTransId="{D0EFB173-373F-43F5-9816-2E89B0ED8DAB}" sibTransId="{38A6D9A5-BD15-477C-8C64-21AB0A13300D}"/>
    <dgm:cxn modelId="{1CF1A5F1-BB33-4B8C-854E-45FEFE2F76B1}" srcId="{DFFD6311-197F-48C2-881D-374E0F5C8DFB}" destId="{54F14219-ED23-400C-BD18-2DBD64654435}" srcOrd="0" destOrd="0" parTransId="{09D9E8D0-28C4-4094-825D-6DF889F1CCCB}" sibTransId="{25C27A87-CC34-439B-BDD8-B00CF1EE0D53}"/>
    <dgm:cxn modelId="{C65BFD76-01A9-4E7C-89EE-4905CA7C920D}" type="presParOf" srcId="{54091917-E407-4AEA-AD97-C1A497B0DA3D}" destId="{1CF43A55-A777-40F2-858E-721D97ECED5E}" srcOrd="0" destOrd="0" presId="urn:microsoft.com/office/officeart/2005/8/layout/default"/>
    <dgm:cxn modelId="{3DC65F42-ABA6-48DF-970C-310C52306866}" type="presParOf" srcId="{54091917-E407-4AEA-AD97-C1A497B0DA3D}" destId="{8BA61F32-16AF-4B87-89FC-2D00EBB3B977}" srcOrd="1" destOrd="0" presId="urn:microsoft.com/office/officeart/2005/8/layout/default"/>
    <dgm:cxn modelId="{7C81229C-B875-490F-9C77-E35679DB407A}" type="presParOf" srcId="{54091917-E407-4AEA-AD97-C1A497B0DA3D}" destId="{9FA54455-42C5-4D83-A5AC-A4707F60196C}" srcOrd="2" destOrd="0" presId="urn:microsoft.com/office/officeart/2005/8/layout/default"/>
    <dgm:cxn modelId="{EA80FD16-7A7E-46C3-BA39-4500C5AFCFB7}" type="presParOf" srcId="{54091917-E407-4AEA-AD97-C1A497B0DA3D}" destId="{C760D062-36B7-44A8-B6B1-7FCD0A86377F}" srcOrd="3" destOrd="0" presId="urn:microsoft.com/office/officeart/2005/8/layout/default"/>
    <dgm:cxn modelId="{FC65DF3B-5A02-44D9-B3EF-99B069E5D438}" type="presParOf" srcId="{54091917-E407-4AEA-AD97-C1A497B0DA3D}" destId="{1F9E6030-F0D8-49E0-97DA-59AE5C9A6A66}" srcOrd="4" destOrd="0" presId="urn:microsoft.com/office/officeart/2005/8/layout/default"/>
    <dgm:cxn modelId="{5A381959-FDC1-400E-A90B-92122F3E3868}" type="presParOf" srcId="{54091917-E407-4AEA-AD97-C1A497B0DA3D}" destId="{433ECB18-288E-4D19-B2D3-A66176BF71EB}" srcOrd="5" destOrd="0" presId="urn:microsoft.com/office/officeart/2005/8/layout/default"/>
    <dgm:cxn modelId="{8A801AD5-49C1-403B-B2A9-D5DBC389E27D}" type="presParOf" srcId="{54091917-E407-4AEA-AD97-C1A497B0DA3D}" destId="{F814AE13-A603-4925-A2E2-EEC0807919A1}" srcOrd="6" destOrd="0" presId="urn:microsoft.com/office/officeart/2005/8/layout/default"/>
    <dgm:cxn modelId="{A107AD0A-9039-4E0E-AA88-3FC2A1DBE77C}" type="presParOf" srcId="{54091917-E407-4AEA-AD97-C1A497B0DA3D}" destId="{82260956-C4A9-491D-BC56-E326CCD1C72F}" srcOrd="7" destOrd="0" presId="urn:microsoft.com/office/officeart/2005/8/layout/default"/>
    <dgm:cxn modelId="{67219026-BC37-4A5E-9EDC-1033F4901A71}" type="presParOf" srcId="{54091917-E407-4AEA-AD97-C1A497B0DA3D}" destId="{D791B0EE-5F2D-4C28-9B49-1F308C5918DC}" srcOrd="8" destOrd="0" presId="urn:microsoft.com/office/officeart/2005/8/layout/default"/>
    <dgm:cxn modelId="{AE232A57-C2B0-40E6-A0CB-98B4B68C065E}" type="presParOf" srcId="{54091917-E407-4AEA-AD97-C1A497B0DA3D}" destId="{30057059-97A8-49FB-B1EF-EACE6B6E085B}" srcOrd="9" destOrd="0" presId="urn:microsoft.com/office/officeart/2005/8/layout/default"/>
    <dgm:cxn modelId="{2FC3FFA0-A748-42EE-B413-7A802C8BF577}" type="presParOf" srcId="{54091917-E407-4AEA-AD97-C1A497B0DA3D}" destId="{73394BB0-A983-4E62-8CF0-1FC2103D9EE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7F76A1-1A66-49C7-ABD7-66A1B921DF78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319525C-1B65-44DB-8FF5-D4F0AB83C478}">
      <dgm:prSet/>
      <dgm:spPr/>
      <dgm:t>
        <a:bodyPr/>
        <a:lstStyle/>
        <a:p>
          <a:r>
            <a:rPr lang="en-US" dirty="0"/>
            <a:t>Extinguishers usually designed to tackle one or more classes of fires</a:t>
          </a:r>
          <a:endParaRPr lang="en-GB" dirty="0"/>
        </a:p>
      </dgm:t>
    </dgm:pt>
    <dgm:pt modelId="{3501108E-E99D-4C2D-A935-E97E681B3D27}" type="parTrans" cxnId="{815C363C-C26E-43BB-9FFB-45462F65EB4F}">
      <dgm:prSet/>
      <dgm:spPr/>
      <dgm:t>
        <a:bodyPr/>
        <a:lstStyle/>
        <a:p>
          <a:endParaRPr lang="en-US"/>
        </a:p>
      </dgm:t>
    </dgm:pt>
    <dgm:pt modelId="{D8A5E71C-09E1-4998-A7E4-A7E74CB89AC1}" type="sibTrans" cxnId="{815C363C-C26E-43BB-9FFB-45462F65EB4F}">
      <dgm:prSet/>
      <dgm:spPr/>
      <dgm:t>
        <a:bodyPr/>
        <a:lstStyle/>
        <a:p>
          <a:endParaRPr lang="en-US"/>
        </a:p>
      </dgm:t>
    </dgm:pt>
    <dgm:pt modelId="{AB32B6A2-72F4-401C-BD14-1F24DC57662E}" type="pres">
      <dgm:prSet presAssocID="{007F76A1-1A66-49C7-ABD7-66A1B921DF78}" presName="linear" presStyleCnt="0">
        <dgm:presLayoutVars>
          <dgm:animLvl val="lvl"/>
          <dgm:resizeHandles val="exact"/>
        </dgm:presLayoutVars>
      </dgm:prSet>
      <dgm:spPr/>
    </dgm:pt>
    <dgm:pt modelId="{EF7BF8DD-2877-44CA-B940-ED67B1FBC3FC}" type="pres">
      <dgm:prSet presAssocID="{F319525C-1B65-44DB-8FF5-D4F0AB83C478}" presName="parentText" presStyleLbl="node1" presStyleIdx="0" presStyleCnt="1" custLinFactNeighborY="-3064">
        <dgm:presLayoutVars>
          <dgm:chMax val="0"/>
          <dgm:bulletEnabled val="1"/>
        </dgm:presLayoutVars>
      </dgm:prSet>
      <dgm:spPr/>
    </dgm:pt>
  </dgm:ptLst>
  <dgm:cxnLst>
    <dgm:cxn modelId="{815C363C-C26E-43BB-9FFB-45462F65EB4F}" srcId="{007F76A1-1A66-49C7-ABD7-66A1B921DF78}" destId="{F319525C-1B65-44DB-8FF5-D4F0AB83C478}" srcOrd="0" destOrd="0" parTransId="{3501108E-E99D-4C2D-A935-E97E681B3D27}" sibTransId="{D8A5E71C-09E1-4998-A7E4-A7E74CB89AC1}"/>
    <dgm:cxn modelId="{B8DC2C9A-E520-4468-A9B3-49352D4E8B47}" type="presOf" srcId="{007F76A1-1A66-49C7-ABD7-66A1B921DF78}" destId="{AB32B6A2-72F4-401C-BD14-1F24DC57662E}" srcOrd="0" destOrd="0" presId="urn:microsoft.com/office/officeart/2005/8/layout/vList2"/>
    <dgm:cxn modelId="{E5F49BD9-D16B-4CB0-9D47-C8D023F29BA7}" type="presOf" srcId="{F319525C-1B65-44DB-8FF5-D4F0AB83C478}" destId="{EF7BF8DD-2877-44CA-B940-ED67B1FBC3FC}" srcOrd="0" destOrd="0" presId="urn:microsoft.com/office/officeart/2005/8/layout/vList2"/>
    <dgm:cxn modelId="{0FC9738C-37CB-41E8-B590-738A2748FD92}" type="presParOf" srcId="{AB32B6A2-72F4-401C-BD14-1F24DC57662E}" destId="{EF7BF8DD-2877-44CA-B940-ED67B1FBC3F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DFFD6311-197F-48C2-881D-374E0F5C8DFB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F14219-ED23-400C-BD18-2DBD64654435}">
      <dgm:prSet/>
      <dgm:spPr/>
      <dgm:t>
        <a:bodyPr/>
        <a:lstStyle/>
        <a:p>
          <a:r>
            <a:rPr lang="en-US" dirty="0"/>
            <a:t>Describe the principles of fire initiation; classification and spread</a:t>
          </a:r>
        </a:p>
      </dgm:t>
    </dgm:pt>
    <dgm:pt modelId="{09D9E8D0-28C4-4094-825D-6DF889F1CCCB}" type="parTrans" cxnId="{1CF1A5F1-BB33-4B8C-854E-45FEFE2F76B1}">
      <dgm:prSet/>
      <dgm:spPr/>
      <dgm:t>
        <a:bodyPr/>
        <a:lstStyle/>
        <a:p>
          <a:endParaRPr lang="en-US"/>
        </a:p>
      </dgm:t>
    </dgm:pt>
    <dgm:pt modelId="{25C27A87-CC34-439B-BDD8-B00CF1EE0D53}" type="sibTrans" cxnId="{1CF1A5F1-BB33-4B8C-854E-45FEFE2F76B1}">
      <dgm:prSet/>
      <dgm:spPr/>
      <dgm:t>
        <a:bodyPr/>
        <a:lstStyle/>
        <a:p>
          <a:endParaRPr lang="en-US"/>
        </a:p>
      </dgm:t>
    </dgm:pt>
    <dgm:pt modelId="{F7B842EA-C4DE-4D92-9D09-F6B115510F08}">
      <dgm:prSet/>
      <dgm:spPr/>
      <dgm:t>
        <a:bodyPr/>
        <a:lstStyle/>
        <a:p>
          <a:r>
            <a:rPr lang="en-US" dirty="0"/>
            <a:t>Outline the principles of fire risk assessment</a:t>
          </a:r>
        </a:p>
      </dgm:t>
    </dgm:pt>
    <dgm:pt modelId="{D0EFB173-373F-43F5-9816-2E89B0ED8DAB}" type="parTrans" cxnId="{67C875D4-7DE8-4D47-8771-EEC8E5F16922}">
      <dgm:prSet/>
      <dgm:spPr/>
      <dgm:t>
        <a:bodyPr/>
        <a:lstStyle/>
        <a:p>
          <a:endParaRPr lang="en-US"/>
        </a:p>
      </dgm:t>
    </dgm:pt>
    <dgm:pt modelId="{38A6D9A5-BD15-477C-8C64-21AB0A13300D}" type="sibTrans" cxnId="{67C875D4-7DE8-4D47-8771-EEC8E5F16922}">
      <dgm:prSet/>
      <dgm:spPr/>
      <dgm:t>
        <a:bodyPr/>
        <a:lstStyle/>
        <a:p>
          <a:endParaRPr lang="en-US"/>
        </a:p>
      </dgm:t>
    </dgm:pt>
    <dgm:pt modelId="{CDB756B9-4E42-40F4-A1AA-C4C7C26B443F}">
      <dgm:prSet/>
      <dgm:spPr/>
      <dgm:t>
        <a:bodyPr/>
        <a:lstStyle/>
        <a:p>
          <a:r>
            <a:rPr lang="en-US" dirty="0"/>
            <a:t>Describe the basic principles of fire prevention and prevention of fire in buildings</a:t>
          </a:r>
        </a:p>
      </dgm:t>
    </dgm:pt>
    <dgm:pt modelId="{E199D5A3-F0A7-452C-9688-A060005BA71D}" type="parTrans" cxnId="{1E3852D2-106B-4F9D-9E81-47B97573937D}">
      <dgm:prSet/>
      <dgm:spPr/>
      <dgm:t>
        <a:bodyPr/>
        <a:lstStyle/>
        <a:p>
          <a:endParaRPr lang="en-US"/>
        </a:p>
      </dgm:t>
    </dgm:pt>
    <dgm:pt modelId="{5FC9331D-980D-4652-BEC3-4DBB1EB1468A}" type="sibTrans" cxnId="{1E3852D2-106B-4F9D-9E81-47B97573937D}">
      <dgm:prSet/>
      <dgm:spPr/>
      <dgm:t>
        <a:bodyPr/>
        <a:lstStyle/>
        <a:p>
          <a:endParaRPr lang="en-US"/>
        </a:p>
      </dgm:t>
    </dgm:pt>
    <dgm:pt modelId="{330B56FC-51D2-4C59-A743-E68F58F00DC2}">
      <dgm:prSet/>
      <dgm:spPr/>
      <dgm:t>
        <a:bodyPr/>
        <a:lstStyle/>
        <a:p>
          <a:r>
            <a:rPr lang="en-US" dirty="0"/>
            <a:t>Identify appropriate fire alarm systems and fire fighting equipment in a simple building</a:t>
          </a:r>
        </a:p>
      </dgm:t>
    </dgm:pt>
    <dgm:pt modelId="{3B99578E-7F63-4A24-A84E-AF540245A219}" type="parTrans" cxnId="{67063C91-4F46-412A-BE22-35BBE700F9BD}">
      <dgm:prSet/>
      <dgm:spPr/>
      <dgm:t>
        <a:bodyPr/>
        <a:lstStyle/>
        <a:p>
          <a:endParaRPr lang="en-US"/>
        </a:p>
      </dgm:t>
    </dgm:pt>
    <dgm:pt modelId="{7C41513D-94A2-4424-ABF0-6B278A37F5FC}" type="sibTrans" cxnId="{67063C91-4F46-412A-BE22-35BBE700F9BD}">
      <dgm:prSet/>
      <dgm:spPr/>
      <dgm:t>
        <a:bodyPr/>
        <a:lstStyle/>
        <a:p>
          <a:endParaRPr lang="en-US"/>
        </a:p>
      </dgm:t>
    </dgm:pt>
    <dgm:pt modelId="{C9FBC993-56F5-4EB2-A81A-37F0909D2B20}">
      <dgm:prSet/>
      <dgm:spPr/>
      <dgm:t>
        <a:bodyPr/>
        <a:lstStyle/>
        <a:p>
          <a:r>
            <a:rPr lang="en-US" dirty="0"/>
            <a:t>Outline the factors to be considered when carrying out a successful evacuation of a building</a:t>
          </a:r>
        </a:p>
      </dgm:t>
    </dgm:pt>
    <dgm:pt modelId="{CD72C966-792D-49E4-94D5-F27D1568735D}" type="parTrans" cxnId="{D0B663BA-0ADF-46DF-BF11-B78FF7D54475}">
      <dgm:prSet/>
      <dgm:spPr/>
      <dgm:t>
        <a:bodyPr/>
        <a:lstStyle/>
        <a:p>
          <a:endParaRPr lang="en-US"/>
        </a:p>
      </dgm:t>
    </dgm:pt>
    <dgm:pt modelId="{2160F0D4-A989-49D4-8A06-41CA206C5700}" type="sibTrans" cxnId="{D0B663BA-0ADF-46DF-BF11-B78FF7D54475}">
      <dgm:prSet/>
      <dgm:spPr/>
      <dgm:t>
        <a:bodyPr/>
        <a:lstStyle/>
        <a:p>
          <a:endParaRPr lang="en-US"/>
        </a:p>
      </dgm:t>
    </dgm:pt>
    <dgm:pt modelId="{F0148A0C-DDEB-43B9-986F-780496C80E04}">
      <dgm:prSet/>
      <dgm:spPr/>
      <dgm:t>
        <a:bodyPr/>
        <a:lstStyle/>
        <a:p>
          <a:r>
            <a:rPr lang="en-US" dirty="0"/>
            <a:t>Understand the basic legal requirements of fire prevention</a:t>
          </a:r>
        </a:p>
      </dgm:t>
    </dgm:pt>
    <dgm:pt modelId="{D45425A7-8CF0-4589-A482-65354534A1D4}" type="parTrans" cxnId="{9CFEC9BC-6771-44E4-8EA7-AF63DDE09065}">
      <dgm:prSet/>
      <dgm:spPr/>
      <dgm:t>
        <a:bodyPr/>
        <a:lstStyle/>
        <a:p>
          <a:endParaRPr lang="en-US"/>
        </a:p>
      </dgm:t>
    </dgm:pt>
    <dgm:pt modelId="{9CF92D4E-0F77-49AE-87B6-1C4FD4BEB348}" type="sibTrans" cxnId="{9CFEC9BC-6771-44E4-8EA7-AF63DDE09065}">
      <dgm:prSet/>
      <dgm:spPr/>
      <dgm:t>
        <a:bodyPr/>
        <a:lstStyle/>
        <a:p>
          <a:endParaRPr lang="en-US"/>
        </a:p>
      </dgm:t>
    </dgm:pt>
    <dgm:pt modelId="{54091917-E407-4AEA-AD97-C1A497B0DA3D}" type="pres">
      <dgm:prSet presAssocID="{DFFD6311-197F-48C2-881D-374E0F5C8DFB}" presName="diagram" presStyleCnt="0">
        <dgm:presLayoutVars>
          <dgm:dir/>
          <dgm:resizeHandles val="exact"/>
        </dgm:presLayoutVars>
      </dgm:prSet>
      <dgm:spPr/>
    </dgm:pt>
    <dgm:pt modelId="{1CF43A55-A777-40F2-858E-721D97ECED5E}" type="pres">
      <dgm:prSet presAssocID="{54F14219-ED23-400C-BD18-2DBD64654435}" presName="node" presStyleLbl="node1" presStyleIdx="0" presStyleCnt="6" custLinFactNeighborX="2624">
        <dgm:presLayoutVars>
          <dgm:bulletEnabled val="1"/>
        </dgm:presLayoutVars>
      </dgm:prSet>
      <dgm:spPr/>
    </dgm:pt>
    <dgm:pt modelId="{8BA61F32-16AF-4B87-89FC-2D00EBB3B977}" type="pres">
      <dgm:prSet presAssocID="{25C27A87-CC34-439B-BDD8-B00CF1EE0D53}" presName="sibTrans" presStyleCnt="0"/>
      <dgm:spPr/>
    </dgm:pt>
    <dgm:pt modelId="{9FA54455-42C5-4D83-A5AC-A4707F60196C}" type="pres">
      <dgm:prSet presAssocID="{F7B842EA-C4DE-4D92-9D09-F6B115510F08}" presName="node" presStyleLbl="node1" presStyleIdx="1" presStyleCnt="6" custLinFactNeighborX="2624">
        <dgm:presLayoutVars>
          <dgm:bulletEnabled val="1"/>
        </dgm:presLayoutVars>
      </dgm:prSet>
      <dgm:spPr/>
    </dgm:pt>
    <dgm:pt modelId="{C760D062-36B7-44A8-B6B1-7FCD0A86377F}" type="pres">
      <dgm:prSet presAssocID="{38A6D9A5-BD15-477C-8C64-21AB0A13300D}" presName="sibTrans" presStyleCnt="0"/>
      <dgm:spPr/>
    </dgm:pt>
    <dgm:pt modelId="{1F9E6030-F0D8-49E0-97DA-59AE5C9A6A66}" type="pres">
      <dgm:prSet presAssocID="{CDB756B9-4E42-40F4-A1AA-C4C7C26B443F}" presName="node" presStyleLbl="node1" presStyleIdx="2" presStyleCnt="6" custLinFactNeighborX="2624">
        <dgm:presLayoutVars>
          <dgm:bulletEnabled val="1"/>
        </dgm:presLayoutVars>
      </dgm:prSet>
      <dgm:spPr/>
    </dgm:pt>
    <dgm:pt modelId="{433ECB18-288E-4D19-B2D3-A66176BF71EB}" type="pres">
      <dgm:prSet presAssocID="{5FC9331D-980D-4652-BEC3-4DBB1EB1468A}" presName="sibTrans" presStyleCnt="0"/>
      <dgm:spPr/>
    </dgm:pt>
    <dgm:pt modelId="{F814AE13-A603-4925-A2E2-EEC0807919A1}" type="pres">
      <dgm:prSet presAssocID="{330B56FC-51D2-4C59-A743-E68F58F00DC2}" presName="node" presStyleLbl="node1" presStyleIdx="3" presStyleCnt="6" custLinFactNeighborX="2624">
        <dgm:presLayoutVars>
          <dgm:bulletEnabled val="1"/>
        </dgm:presLayoutVars>
      </dgm:prSet>
      <dgm:spPr/>
    </dgm:pt>
    <dgm:pt modelId="{82260956-C4A9-491D-BC56-E326CCD1C72F}" type="pres">
      <dgm:prSet presAssocID="{7C41513D-94A2-4424-ABF0-6B278A37F5FC}" presName="sibTrans" presStyleCnt="0"/>
      <dgm:spPr/>
    </dgm:pt>
    <dgm:pt modelId="{D791B0EE-5F2D-4C28-9B49-1F308C5918DC}" type="pres">
      <dgm:prSet presAssocID="{C9FBC993-56F5-4EB2-A81A-37F0909D2B20}" presName="node" presStyleLbl="node1" presStyleIdx="4" presStyleCnt="6" custLinFactNeighborX="2624">
        <dgm:presLayoutVars>
          <dgm:bulletEnabled val="1"/>
        </dgm:presLayoutVars>
      </dgm:prSet>
      <dgm:spPr/>
    </dgm:pt>
    <dgm:pt modelId="{30057059-97A8-49FB-B1EF-EACE6B6E085B}" type="pres">
      <dgm:prSet presAssocID="{2160F0D4-A989-49D4-8A06-41CA206C5700}" presName="sibTrans" presStyleCnt="0"/>
      <dgm:spPr/>
    </dgm:pt>
    <dgm:pt modelId="{73394BB0-A983-4E62-8CF0-1FC2103D9EE3}" type="pres">
      <dgm:prSet presAssocID="{F0148A0C-DDEB-43B9-986F-780496C80E04}" presName="node" presStyleLbl="node1" presStyleIdx="5" presStyleCnt="6">
        <dgm:presLayoutVars>
          <dgm:bulletEnabled val="1"/>
        </dgm:presLayoutVars>
      </dgm:prSet>
      <dgm:spPr/>
    </dgm:pt>
  </dgm:ptLst>
  <dgm:cxnLst>
    <dgm:cxn modelId="{6DFCFA24-9036-4A7D-8DD8-5C7DC6B834CA}" type="presOf" srcId="{DFFD6311-197F-48C2-881D-374E0F5C8DFB}" destId="{54091917-E407-4AEA-AD97-C1A497B0DA3D}" srcOrd="0" destOrd="0" presId="urn:microsoft.com/office/officeart/2005/8/layout/default"/>
    <dgm:cxn modelId="{E75C012F-CF5F-4E2B-B050-0460439B6AA2}" type="presOf" srcId="{C9FBC993-56F5-4EB2-A81A-37F0909D2B20}" destId="{D791B0EE-5F2D-4C28-9B49-1F308C5918DC}" srcOrd="0" destOrd="0" presId="urn:microsoft.com/office/officeart/2005/8/layout/default"/>
    <dgm:cxn modelId="{197C893A-1B50-427E-AB25-145E66195C47}" type="presOf" srcId="{CDB756B9-4E42-40F4-A1AA-C4C7C26B443F}" destId="{1F9E6030-F0D8-49E0-97DA-59AE5C9A6A66}" srcOrd="0" destOrd="0" presId="urn:microsoft.com/office/officeart/2005/8/layout/default"/>
    <dgm:cxn modelId="{51B37E7A-AD4E-47C6-ADF8-FFC51E68599D}" type="presOf" srcId="{F0148A0C-DDEB-43B9-986F-780496C80E04}" destId="{73394BB0-A983-4E62-8CF0-1FC2103D9EE3}" srcOrd="0" destOrd="0" presId="urn:microsoft.com/office/officeart/2005/8/layout/default"/>
    <dgm:cxn modelId="{67063C91-4F46-412A-BE22-35BBE700F9BD}" srcId="{DFFD6311-197F-48C2-881D-374E0F5C8DFB}" destId="{330B56FC-51D2-4C59-A743-E68F58F00DC2}" srcOrd="3" destOrd="0" parTransId="{3B99578E-7F63-4A24-A84E-AF540245A219}" sibTransId="{7C41513D-94A2-4424-ABF0-6B278A37F5FC}"/>
    <dgm:cxn modelId="{89313695-594B-431C-BC1C-971D8FBF0F19}" type="presOf" srcId="{54F14219-ED23-400C-BD18-2DBD64654435}" destId="{1CF43A55-A777-40F2-858E-721D97ECED5E}" srcOrd="0" destOrd="0" presId="urn:microsoft.com/office/officeart/2005/8/layout/default"/>
    <dgm:cxn modelId="{E6F91699-1BFB-4BB6-A926-536A4DB3C789}" type="presOf" srcId="{330B56FC-51D2-4C59-A743-E68F58F00DC2}" destId="{F814AE13-A603-4925-A2E2-EEC0807919A1}" srcOrd="0" destOrd="0" presId="urn:microsoft.com/office/officeart/2005/8/layout/default"/>
    <dgm:cxn modelId="{7BF7B6B1-EBA5-4112-9ACB-B892BEA02C78}" type="presOf" srcId="{F7B842EA-C4DE-4D92-9D09-F6B115510F08}" destId="{9FA54455-42C5-4D83-A5AC-A4707F60196C}" srcOrd="0" destOrd="0" presId="urn:microsoft.com/office/officeart/2005/8/layout/default"/>
    <dgm:cxn modelId="{D0B663BA-0ADF-46DF-BF11-B78FF7D54475}" srcId="{DFFD6311-197F-48C2-881D-374E0F5C8DFB}" destId="{C9FBC993-56F5-4EB2-A81A-37F0909D2B20}" srcOrd="4" destOrd="0" parTransId="{CD72C966-792D-49E4-94D5-F27D1568735D}" sibTransId="{2160F0D4-A989-49D4-8A06-41CA206C5700}"/>
    <dgm:cxn modelId="{9CFEC9BC-6771-44E4-8EA7-AF63DDE09065}" srcId="{DFFD6311-197F-48C2-881D-374E0F5C8DFB}" destId="{F0148A0C-DDEB-43B9-986F-780496C80E04}" srcOrd="5" destOrd="0" parTransId="{D45425A7-8CF0-4589-A482-65354534A1D4}" sibTransId="{9CF92D4E-0F77-49AE-87B6-1C4FD4BEB348}"/>
    <dgm:cxn modelId="{1E3852D2-106B-4F9D-9E81-47B97573937D}" srcId="{DFFD6311-197F-48C2-881D-374E0F5C8DFB}" destId="{CDB756B9-4E42-40F4-A1AA-C4C7C26B443F}" srcOrd="2" destOrd="0" parTransId="{E199D5A3-F0A7-452C-9688-A060005BA71D}" sibTransId="{5FC9331D-980D-4652-BEC3-4DBB1EB1468A}"/>
    <dgm:cxn modelId="{67C875D4-7DE8-4D47-8771-EEC8E5F16922}" srcId="{DFFD6311-197F-48C2-881D-374E0F5C8DFB}" destId="{F7B842EA-C4DE-4D92-9D09-F6B115510F08}" srcOrd="1" destOrd="0" parTransId="{D0EFB173-373F-43F5-9816-2E89B0ED8DAB}" sibTransId="{38A6D9A5-BD15-477C-8C64-21AB0A13300D}"/>
    <dgm:cxn modelId="{1CF1A5F1-BB33-4B8C-854E-45FEFE2F76B1}" srcId="{DFFD6311-197F-48C2-881D-374E0F5C8DFB}" destId="{54F14219-ED23-400C-BD18-2DBD64654435}" srcOrd="0" destOrd="0" parTransId="{09D9E8D0-28C4-4094-825D-6DF889F1CCCB}" sibTransId="{25C27A87-CC34-439B-BDD8-B00CF1EE0D53}"/>
    <dgm:cxn modelId="{C65BFD76-01A9-4E7C-89EE-4905CA7C920D}" type="presParOf" srcId="{54091917-E407-4AEA-AD97-C1A497B0DA3D}" destId="{1CF43A55-A777-40F2-858E-721D97ECED5E}" srcOrd="0" destOrd="0" presId="urn:microsoft.com/office/officeart/2005/8/layout/default"/>
    <dgm:cxn modelId="{3DC65F42-ABA6-48DF-970C-310C52306866}" type="presParOf" srcId="{54091917-E407-4AEA-AD97-C1A497B0DA3D}" destId="{8BA61F32-16AF-4B87-89FC-2D00EBB3B977}" srcOrd="1" destOrd="0" presId="urn:microsoft.com/office/officeart/2005/8/layout/default"/>
    <dgm:cxn modelId="{7C81229C-B875-490F-9C77-E35679DB407A}" type="presParOf" srcId="{54091917-E407-4AEA-AD97-C1A497B0DA3D}" destId="{9FA54455-42C5-4D83-A5AC-A4707F60196C}" srcOrd="2" destOrd="0" presId="urn:microsoft.com/office/officeart/2005/8/layout/default"/>
    <dgm:cxn modelId="{EA80FD16-7A7E-46C3-BA39-4500C5AFCFB7}" type="presParOf" srcId="{54091917-E407-4AEA-AD97-C1A497B0DA3D}" destId="{C760D062-36B7-44A8-B6B1-7FCD0A86377F}" srcOrd="3" destOrd="0" presId="urn:microsoft.com/office/officeart/2005/8/layout/default"/>
    <dgm:cxn modelId="{FC65DF3B-5A02-44D9-B3EF-99B069E5D438}" type="presParOf" srcId="{54091917-E407-4AEA-AD97-C1A497B0DA3D}" destId="{1F9E6030-F0D8-49E0-97DA-59AE5C9A6A66}" srcOrd="4" destOrd="0" presId="urn:microsoft.com/office/officeart/2005/8/layout/default"/>
    <dgm:cxn modelId="{5A381959-FDC1-400E-A90B-92122F3E3868}" type="presParOf" srcId="{54091917-E407-4AEA-AD97-C1A497B0DA3D}" destId="{433ECB18-288E-4D19-B2D3-A66176BF71EB}" srcOrd="5" destOrd="0" presId="urn:microsoft.com/office/officeart/2005/8/layout/default"/>
    <dgm:cxn modelId="{8A801AD5-49C1-403B-B2A9-D5DBC389E27D}" type="presParOf" srcId="{54091917-E407-4AEA-AD97-C1A497B0DA3D}" destId="{F814AE13-A603-4925-A2E2-EEC0807919A1}" srcOrd="6" destOrd="0" presId="urn:microsoft.com/office/officeart/2005/8/layout/default"/>
    <dgm:cxn modelId="{A107AD0A-9039-4E0E-AA88-3FC2A1DBE77C}" type="presParOf" srcId="{54091917-E407-4AEA-AD97-C1A497B0DA3D}" destId="{82260956-C4A9-491D-BC56-E326CCD1C72F}" srcOrd="7" destOrd="0" presId="urn:microsoft.com/office/officeart/2005/8/layout/default"/>
    <dgm:cxn modelId="{67219026-BC37-4A5E-9EDC-1033F4901A71}" type="presParOf" srcId="{54091917-E407-4AEA-AD97-C1A497B0DA3D}" destId="{D791B0EE-5F2D-4C28-9B49-1F308C5918DC}" srcOrd="8" destOrd="0" presId="urn:microsoft.com/office/officeart/2005/8/layout/default"/>
    <dgm:cxn modelId="{AE232A57-C2B0-40E6-A0CB-98B4B68C065E}" type="presParOf" srcId="{54091917-E407-4AEA-AD97-C1A497B0DA3D}" destId="{30057059-97A8-49FB-B1EF-EACE6B6E085B}" srcOrd="9" destOrd="0" presId="urn:microsoft.com/office/officeart/2005/8/layout/default"/>
    <dgm:cxn modelId="{2FC3FFA0-A748-42EE-B413-7A802C8BF577}" type="presParOf" srcId="{54091917-E407-4AEA-AD97-C1A497B0DA3D}" destId="{73394BB0-A983-4E62-8CF0-1FC2103D9EE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3707EB-069F-45E3-A5C9-F481E7D1E040}" type="doc">
      <dgm:prSet loTypeId="urn:microsoft.com/office/officeart/2005/8/layout/vList2" loCatId="list" qsTypeId="urn:microsoft.com/office/officeart/2005/8/quickstyle/simple3" qsCatId="simple" csTypeId="urn:microsoft.com/office/officeart/2005/8/colors/accent1_4" csCatId="accent1"/>
      <dgm:spPr/>
      <dgm:t>
        <a:bodyPr/>
        <a:lstStyle/>
        <a:p>
          <a:endParaRPr lang="en-US"/>
        </a:p>
      </dgm:t>
    </dgm:pt>
    <dgm:pt modelId="{E75770C3-429E-4365-8F27-273DE119F927}">
      <dgm:prSet/>
      <dgm:spPr/>
      <dgm:t>
        <a:bodyPr/>
        <a:lstStyle/>
        <a:p>
          <a:r>
            <a:rPr lang="en-US" dirty="0"/>
            <a:t>Plus, electrical fires (provide source of ignition)</a:t>
          </a:r>
          <a:endParaRPr lang="en-GB" dirty="0"/>
        </a:p>
      </dgm:t>
    </dgm:pt>
    <dgm:pt modelId="{CE005625-9E62-4D0E-A095-5A7A53DE5681}" type="parTrans" cxnId="{FCBC7D1B-AFDE-4C27-89F7-64E9A353D944}">
      <dgm:prSet/>
      <dgm:spPr/>
      <dgm:t>
        <a:bodyPr/>
        <a:lstStyle/>
        <a:p>
          <a:endParaRPr lang="en-US"/>
        </a:p>
      </dgm:t>
    </dgm:pt>
    <dgm:pt modelId="{2A790B33-79A0-418F-A682-C58A59F49DBA}" type="sibTrans" cxnId="{FCBC7D1B-AFDE-4C27-89F7-64E9A353D944}">
      <dgm:prSet/>
      <dgm:spPr/>
      <dgm:t>
        <a:bodyPr/>
        <a:lstStyle/>
        <a:p>
          <a:endParaRPr lang="en-US"/>
        </a:p>
      </dgm:t>
    </dgm:pt>
    <dgm:pt modelId="{9351946D-0542-47B6-96B5-38B7B126B1F5}" type="pres">
      <dgm:prSet presAssocID="{143707EB-069F-45E3-A5C9-F481E7D1E040}" presName="linear" presStyleCnt="0">
        <dgm:presLayoutVars>
          <dgm:animLvl val="lvl"/>
          <dgm:resizeHandles val="exact"/>
        </dgm:presLayoutVars>
      </dgm:prSet>
      <dgm:spPr/>
    </dgm:pt>
    <dgm:pt modelId="{37EEF875-53AE-46CD-B238-BEA627C5FE0D}" type="pres">
      <dgm:prSet presAssocID="{E75770C3-429E-4365-8F27-273DE119F927}" presName="parentText" presStyleLbl="node1" presStyleIdx="0" presStyleCnt="1" custLinFactNeighborX="344" custLinFactNeighborY="-19658">
        <dgm:presLayoutVars>
          <dgm:chMax val="0"/>
          <dgm:bulletEnabled val="1"/>
        </dgm:presLayoutVars>
      </dgm:prSet>
      <dgm:spPr/>
    </dgm:pt>
  </dgm:ptLst>
  <dgm:cxnLst>
    <dgm:cxn modelId="{FCBC7D1B-AFDE-4C27-89F7-64E9A353D944}" srcId="{143707EB-069F-45E3-A5C9-F481E7D1E040}" destId="{E75770C3-429E-4365-8F27-273DE119F927}" srcOrd="0" destOrd="0" parTransId="{CE005625-9E62-4D0E-A095-5A7A53DE5681}" sibTransId="{2A790B33-79A0-418F-A682-C58A59F49DBA}"/>
    <dgm:cxn modelId="{E5E4F262-8E70-42CF-ABE4-A43335F17C93}" type="presOf" srcId="{143707EB-069F-45E3-A5C9-F481E7D1E040}" destId="{9351946D-0542-47B6-96B5-38B7B126B1F5}" srcOrd="0" destOrd="0" presId="urn:microsoft.com/office/officeart/2005/8/layout/vList2"/>
    <dgm:cxn modelId="{0C5B226B-0BCC-4BA8-96F1-A16DCD23A6BC}" type="presOf" srcId="{E75770C3-429E-4365-8F27-273DE119F927}" destId="{37EEF875-53AE-46CD-B238-BEA627C5FE0D}" srcOrd="0" destOrd="0" presId="urn:microsoft.com/office/officeart/2005/8/layout/vList2"/>
    <dgm:cxn modelId="{2BF5D7FF-6FE0-48B5-B084-70CCC004C77A}" type="presParOf" srcId="{9351946D-0542-47B6-96B5-38B7B126B1F5}" destId="{37EEF875-53AE-46CD-B238-BEA627C5FE0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9080BEE-9C21-4597-8CA6-0C7DD972561A}" type="doc">
      <dgm:prSet loTypeId="urn:microsoft.com/office/officeart/2005/8/layout/hProcess9" loCatId="process" qsTypeId="urn:microsoft.com/office/officeart/2005/8/quickstyle/simple3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F6782D60-F406-4163-9813-A2F4D43F4E6D}">
      <dgm:prSet custT="1"/>
      <dgm:spPr/>
      <dgm:t>
        <a:bodyPr/>
        <a:lstStyle/>
        <a:p>
          <a:r>
            <a:rPr lang="en-US" sz="1600" u="sng" dirty="0"/>
            <a:t>Class A</a:t>
          </a:r>
          <a:r>
            <a:rPr lang="en-US" sz="1600" dirty="0"/>
            <a:t>	</a:t>
          </a:r>
        </a:p>
        <a:p>
          <a:r>
            <a:rPr lang="en-US" sz="1600" dirty="0"/>
            <a:t>Solids - wood, paper, plastics, furnishings</a:t>
          </a:r>
          <a:endParaRPr lang="en-GB" sz="1600" dirty="0"/>
        </a:p>
      </dgm:t>
    </dgm:pt>
    <dgm:pt modelId="{F1AEA1CB-DB6D-432C-8FDD-6C2DFD23FB5B}" type="parTrans" cxnId="{38B61D64-C52E-4FA9-9669-B29CFA20CA13}">
      <dgm:prSet/>
      <dgm:spPr/>
      <dgm:t>
        <a:bodyPr/>
        <a:lstStyle/>
        <a:p>
          <a:endParaRPr lang="en-US"/>
        </a:p>
      </dgm:t>
    </dgm:pt>
    <dgm:pt modelId="{80CBF4C2-4D03-4FE3-A0AB-5AC18A6C9948}" type="sibTrans" cxnId="{38B61D64-C52E-4FA9-9669-B29CFA20CA13}">
      <dgm:prSet/>
      <dgm:spPr/>
      <dgm:t>
        <a:bodyPr/>
        <a:lstStyle/>
        <a:p>
          <a:endParaRPr lang="en-US"/>
        </a:p>
      </dgm:t>
    </dgm:pt>
    <dgm:pt modelId="{6C2BA920-04BE-4477-B816-4013FAD73AD6}">
      <dgm:prSet custT="1"/>
      <dgm:spPr/>
      <dgm:t>
        <a:bodyPr/>
        <a:lstStyle/>
        <a:p>
          <a:r>
            <a:rPr lang="en-US" sz="1600" u="sng" dirty="0"/>
            <a:t>Class B</a:t>
          </a:r>
        </a:p>
        <a:p>
          <a:r>
            <a:rPr lang="en-US" sz="1600" dirty="0"/>
            <a:t>Burning liquids - paint, oils, solvents</a:t>
          </a:r>
          <a:endParaRPr lang="en-GB" sz="1600" dirty="0"/>
        </a:p>
      </dgm:t>
    </dgm:pt>
    <dgm:pt modelId="{A9397799-0872-469F-BB0F-0162648FFBF3}" type="parTrans" cxnId="{F8AD04D2-64E0-44A7-9B41-0AE52B4C1154}">
      <dgm:prSet/>
      <dgm:spPr/>
      <dgm:t>
        <a:bodyPr/>
        <a:lstStyle/>
        <a:p>
          <a:endParaRPr lang="en-US"/>
        </a:p>
      </dgm:t>
    </dgm:pt>
    <dgm:pt modelId="{24A0CD67-9779-499A-AC45-C13ADF3A65A9}" type="sibTrans" cxnId="{F8AD04D2-64E0-44A7-9B41-0AE52B4C1154}">
      <dgm:prSet/>
      <dgm:spPr/>
      <dgm:t>
        <a:bodyPr/>
        <a:lstStyle/>
        <a:p>
          <a:endParaRPr lang="en-US"/>
        </a:p>
      </dgm:t>
    </dgm:pt>
    <dgm:pt modelId="{C063B54C-688D-4317-9AD3-DFBDAB2F1E8B}">
      <dgm:prSet custT="1"/>
      <dgm:spPr/>
      <dgm:t>
        <a:bodyPr/>
        <a:lstStyle/>
        <a:p>
          <a:r>
            <a:rPr lang="en-US" sz="1600" u="sng" dirty="0"/>
            <a:t>Class C</a:t>
          </a:r>
        </a:p>
        <a:p>
          <a:r>
            <a:rPr lang="en-US" sz="1600" dirty="0"/>
            <a:t>Gases, e.g. butane, propane</a:t>
          </a:r>
          <a:endParaRPr lang="en-GB" sz="1600" dirty="0"/>
        </a:p>
      </dgm:t>
    </dgm:pt>
    <dgm:pt modelId="{0FBECA1D-D386-4723-804E-D8515BF9F87F}" type="parTrans" cxnId="{3C1F1B8E-443A-4CEC-B88D-B0922DAA0A86}">
      <dgm:prSet/>
      <dgm:spPr/>
      <dgm:t>
        <a:bodyPr/>
        <a:lstStyle/>
        <a:p>
          <a:endParaRPr lang="en-US"/>
        </a:p>
      </dgm:t>
    </dgm:pt>
    <dgm:pt modelId="{B37223BE-D777-4000-A984-AF7BBA9D99A9}" type="sibTrans" cxnId="{3C1F1B8E-443A-4CEC-B88D-B0922DAA0A86}">
      <dgm:prSet/>
      <dgm:spPr/>
      <dgm:t>
        <a:bodyPr/>
        <a:lstStyle/>
        <a:p>
          <a:endParaRPr lang="en-US"/>
        </a:p>
      </dgm:t>
    </dgm:pt>
    <dgm:pt modelId="{0DE8E2D2-E0B8-4E7A-BE3F-A2D5D9E85A16}">
      <dgm:prSet custT="1"/>
      <dgm:spPr/>
      <dgm:t>
        <a:bodyPr/>
        <a:lstStyle/>
        <a:p>
          <a:r>
            <a:rPr lang="en-US" sz="1600" u="sng" dirty="0"/>
            <a:t>Class D</a:t>
          </a:r>
        </a:p>
        <a:p>
          <a:r>
            <a:rPr lang="en-US" sz="1600" dirty="0"/>
            <a:t>Burning metals</a:t>
          </a:r>
          <a:endParaRPr lang="en-GB" sz="1600" dirty="0"/>
        </a:p>
      </dgm:t>
    </dgm:pt>
    <dgm:pt modelId="{64109D94-D065-47B4-97AF-43AA96E1A1E7}" type="parTrans" cxnId="{DB1EBFE4-4B5E-4AD3-A1D1-759E344FE4A3}">
      <dgm:prSet/>
      <dgm:spPr/>
      <dgm:t>
        <a:bodyPr/>
        <a:lstStyle/>
        <a:p>
          <a:endParaRPr lang="en-US"/>
        </a:p>
      </dgm:t>
    </dgm:pt>
    <dgm:pt modelId="{E69490D2-3999-43E3-B334-E8F6BF1A68ED}" type="sibTrans" cxnId="{DB1EBFE4-4B5E-4AD3-A1D1-759E344FE4A3}">
      <dgm:prSet/>
      <dgm:spPr/>
      <dgm:t>
        <a:bodyPr/>
        <a:lstStyle/>
        <a:p>
          <a:endParaRPr lang="en-US"/>
        </a:p>
      </dgm:t>
    </dgm:pt>
    <dgm:pt modelId="{3DC0AF0B-B5F4-4ADC-AC81-8C85FDCC714B}">
      <dgm:prSet/>
      <dgm:spPr/>
      <dgm:t>
        <a:bodyPr/>
        <a:lstStyle/>
        <a:p>
          <a:r>
            <a:rPr lang="en-US" u="sng" dirty="0"/>
            <a:t>Class F</a:t>
          </a:r>
          <a:r>
            <a:rPr lang="en-US" dirty="0"/>
            <a:t>	</a:t>
          </a:r>
        </a:p>
        <a:p>
          <a:r>
            <a:rPr lang="en-US" dirty="0"/>
            <a:t>High temperature cooking oils and fats</a:t>
          </a:r>
          <a:endParaRPr lang="en-GB" dirty="0"/>
        </a:p>
      </dgm:t>
    </dgm:pt>
    <dgm:pt modelId="{C933A15A-1C99-4151-A717-09E661A85478}" type="parTrans" cxnId="{07050BC4-B68F-43CE-A97B-63617485FC32}">
      <dgm:prSet/>
      <dgm:spPr/>
      <dgm:t>
        <a:bodyPr/>
        <a:lstStyle/>
        <a:p>
          <a:endParaRPr lang="en-US"/>
        </a:p>
      </dgm:t>
    </dgm:pt>
    <dgm:pt modelId="{FC5046A7-5F0E-4D47-92DE-B959620B733C}" type="sibTrans" cxnId="{07050BC4-B68F-43CE-A97B-63617485FC32}">
      <dgm:prSet/>
      <dgm:spPr/>
      <dgm:t>
        <a:bodyPr/>
        <a:lstStyle/>
        <a:p>
          <a:endParaRPr lang="en-US"/>
        </a:p>
      </dgm:t>
    </dgm:pt>
    <dgm:pt modelId="{3F855224-34A9-4940-BE57-9D5340AFB27C}" type="pres">
      <dgm:prSet presAssocID="{29080BEE-9C21-4597-8CA6-0C7DD972561A}" presName="CompostProcess" presStyleCnt="0">
        <dgm:presLayoutVars>
          <dgm:dir/>
          <dgm:resizeHandles val="exact"/>
        </dgm:presLayoutVars>
      </dgm:prSet>
      <dgm:spPr/>
    </dgm:pt>
    <dgm:pt modelId="{4A79BA02-6A94-415F-9316-889A70CBF48A}" type="pres">
      <dgm:prSet presAssocID="{29080BEE-9C21-4597-8CA6-0C7DD972561A}" presName="arrow" presStyleLbl="bgShp" presStyleIdx="0" presStyleCnt="1" custScaleX="666"/>
      <dgm:spPr/>
    </dgm:pt>
    <dgm:pt modelId="{CE8EB03F-5238-4850-BB4B-88B2279F958A}" type="pres">
      <dgm:prSet presAssocID="{29080BEE-9C21-4597-8CA6-0C7DD972561A}" presName="linearProcess" presStyleCnt="0"/>
      <dgm:spPr/>
    </dgm:pt>
    <dgm:pt modelId="{60AC58C5-5C9E-436A-8375-CBB7957B122F}" type="pres">
      <dgm:prSet presAssocID="{F6782D60-F406-4163-9813-A2F4D43F4E6D}" presName="textNode" presStyleLbl="node1" presStyleIdx="0" presStyleCnt="5" custScaleY="222061">
        <dgm:presLayoutVars>
          <dgm:bulletEnabled val="1"/>
        </dgm:presLayoutVars>
      </dgm:prSet>
      <dgm:spPr/>
    </dgm:pt>
    <dgm:pt modelId="{A3DD4F9F-27D0-4E5E-B2B9-86003ABEECC6}" type="pres">
      <dgm:prSet presAssocID="{80CBF4C2-4D03-4FE3-A0AB-5AC18A6C9948}" presName="sibTrans" presStyleCnt="0"/>
      <dgm:spPr/>
    </dgm:pt>
    <dgm:pt modelId="{E39E829D-D9B3-4C5D-A44A-58DF4B6B5768}" type="pres">
      <dgm:prSet presAssocID="{6C2BA920-04BE-4477-B816-4013FAD73AD6}" presName="textNode" presStyleLbl="node1" presStyleIdx="1" presStyleCnt="5" custScaleY="222061">
        <dgm:presLayoutVars>
          <dgm:bulletEnabled val="1"/>
        </dgm:presLayoutVars>
      </dgm:prSet>
      <dgm:spPr/>
    </dgm:pt>
    <dgm:pt modelId="{42030BBE-4B2B-419C-BAEB-6014A7321AAD}" type="pres">
      <dgm:prSet presAssocID="{24A0CD67-9779-499A-AC45-C13ADF3A65A9}" presName="sibTrans" presStyleCnt="0"/>
      <dgm:spPr/>
    </dgm:pt>
    <dgm:pt modelId="{7E0F168B-B6F2-443E-9C77-7199AD4E734B}" type="pres">
      <dgm:prSet presAssocID="{C063B54C-688D-4317-9AD3-DFBDAB2F1E8B}" presName="textNode" presStyleLbl="node1" presStyleIdx="2" presStyleCnt="5" custScaleY="222061">
        <dgm:presLayoutVars>
          <dgm:bulletEnabled val="1"/>
        </dgm:presLayoutVars>
      </dgm:prSet>
      <dgm:spPr/>
    </dgm:pt>
    <dgm:pt modelId="{C24E0DD8-9276-4264-9529-80CABA32B161}" type="pres">
      <dgm:prSet presAssocID="{B37223BE-D777-4000-A984-AF7BBA9D99A9}" presName="sibTrans" presStyleCnt="0"/>
      <dgm:spPr/>
    </dgm:pt>
    <dgm:pt modelId="{CA7CC1F2-011D-4C61-B661-29DA1C10A617}" type="pres">
      <dgm:prSet presAssocID="{0DE8E2D2-E0B8-4E7A-BE3F-A2D5D9E85A16}" presName="textNode" presStyleLbl="node1" presStyleIdx="3" presStyleCnt="5" custScaleY="222061">
        <dgm:presLayoutVars>
          <dgm:bulletEnabled val="1"/>
        </dgm:presLayoutVars>
      </dgm:prSet>
      <dgm:spPr/>
    </dgm:pt>
    <dgm:pt modelId="{67486665-A4C1-4368-8687-93412D774B6C}" type="pres">
      <dgm:prSet presAssocID="{E69490D2-3999-43E3-B334-E8F6BF1A68ED}" presName="sibTrans" presStyleCnt="0"/>
      <dgm:spPr/>
    </dgm:pt>
    <dgm:pt modelId="{4DEF2B56-CB4B-422E-AC5C-A52141EAFAF2}" type="pres">
      <dgm:prSet presAssocID="{3DC0AF0B-B5F4-4ADC-AC81-8C85FDCC714B}" presName="textNode" presStyleLbl="node1" presStyleIdx="4" presStyleCnt="5" custScaleY="222061">
        <dgm:presLayoutVars>
          <dgm:bulletEnabled val="1"/>
        </dgm:presLayoutVars>
      </dgm:prSet>
      <dgm:spPr/>
    </dgm:pt>
  </dgm:ptLst>
  <dgm:cxnLst>
    <dgm:cxn modelId="{38B61D64-C52E-4FA9-9669-B29CFA20CA13}" srcId="{29080BEE-9C21-4597-8CA6-0C7DD972561A}" destId="{F6782D60-F406-4163-9813-A2F4D43F4E6D}" srcOrd="0" destOrd="0" parTransId="{F1AEA1CB-DB6D-432C-8FDD-6C2DFD23FB5B}" sibTransId="{80CBF4C2-4D03-4FE3-A0AB-5AC18A6C9948}"/>
    <dgm:cxn modelId="{0F30174B-A812-40B3-B359-EF572FDFC7D4}" type="presOf" srcId="{3DC0AF0B-B5F4-4ADC-AC81-8C85FDCC714B}" destId="{4DEF2B56-CB4B-422E-AC5C-A52141EAFAF2}" srcOrd="0" destOrd="0" presId="urn:microsoft.com/office/officeart/2005/8/layout/hProcess9"/>
    <dgm:cxn modelId="{CDE0E24D-C708-43A8-B684-C72E3B0D6858}" type="presOf" srcId="{C063B54C-688D-4317-9AD3-DFBDAB2F1E8B}" destId="{7E0F168B-B6F2-443E-9C77-7199AD4E734B}" srcOrd="0" destOrd="0" presId="urn:microsoft.com/office/officeart/2005/8/layout/hProcess9"/>
    <dgm:cxn modelId="{3C1F1B8E-443A-4CEC-B88D-B0922DAA0A86}" srcId="{29080BEE-9C21-4597-8CA6-0C7DD972561A}" destId="{C063B54C-688D-4317-9AD3-DFBDAB2F1E8B}" srcOrd="2" destOrd="0" parTransId="{0FBECA1D-D386-4723-804E-D8515BF9F87F}" sibTransId="{B37223BE-D777-4000-A984-AF7BBA9D99A9}"/>
    <dgm:cxn modelId="{E56435B4-E042-4D7A-8084-975350082E00}" type="presOf" srcId="{6C2BA920-04BE-4477-B816-4013FAD73AD6}" destId="{E39E829D-D9B3-4C5D-A44A-58DF4B6B5768}" srcOrd="0" destOrd="0" presId="urn:microsoft.com/office/officeart/2005/8/layout/hProcess9"/>
    <dgm:cxn modelId="{C85044BC-7089-49AA-ABC5-ABCDC5EA64E7}" type="presOf" srcId="{29080BEE-9C21-4597-8CA6-0C7DD972561A}" destId="{3F855224-34A9-4940-BE57-9D5340AFB27C}" srcOrd="0" destOrd="0" presId="urn:microsoft.com/office/officeart/2005/8/layout/hProcess9"/>
    <dgm:cxn modelId="{07050BC4-B68F-43CE-A97B-63617485FC32}" srcId="{29080BEE-9C21-4597-8CA6-0C7DD972561A}" destId="{3DC0AF0B-B5F4-4ADC-AC81-8C85FDCC714B}" srcOrd="4" destOrd="0" parTransId="{C933A15A-1C99-4151-A717-09E661A85478}" sibTransId="{FC5046A7-5F0E-4D47-92DE-B959620B733C}"/>
    <dgm:cxn modelId="{F8AD04D2-64E0-44A7-9B41-0AE52B4C1154}" srcId="{29080BEE-9C21-4597-8CA6-0C7DD972561A}" destId="{6C2BA920-04BE-4477-B816-4013FAD73AD6}" srcOrd="1" destOrd="0" parTransId="{A9397799-0872-469F-BB0F-0162648FFBF3}" sibTransId="{24A0CD67-9779-499A-AC45-C13ADF3A65A9}"/>
    <dgm:cxn modelId="{E013D2D6-6A90-40E7-B7A3-9DFD9D0DCA13}" type="presOf" srcId="{F6782D60-F406-4163-9813-A2F4D43F4E6D}" destId="{60AC58C5-5C9E-436A-8375-CBB7957B122F}" srcOrd="0" destOrd="0" presId="urn:microsoft.com/office/officeart/2005/8/layout/hProcess9"/>
    <dgm:cxn modelId="{DB1EBFE4-4B5E-4AD3-A1D1-759E344FE4A3}" srcId="{29080BEE-9C21-4597-8CA6-0C7DD972561A}" destId="{0DE8E2D2-E0B8-4E7A-BE3F-A2D5D9E85A16}" srcOrd="3" destOrd="0" parTransId="{64109D94-D065-47B4-97AF-43AA96E1A1E7}" sibTransId="{E69490D2-3999-43E3-B334-E8F6BF1A68ED}"/>
    <dgm:cxn modelId="{727369E5-5F75-4B09-ABD9-1DCD2D11141F}" type="presOf" srcId="{0DE8E2D2-E0B8-4E7A-BE3F-A2D5D9E85A16}" destId="{CA7CC1F2-011D-4C61-B661-29DA1C10A617}" srcOrd="0" destOrd="0" presId="urn:microsoft.com/office/officeart/2005/8/layout/hProcess9"/>
    <dgm:cxn modelId="{969AE6BF-94F8-4C84-9858-6DDBD2E708BD}" type="presParOf" srcId="{3F855224-34A9-4940-BE57-9D5340AFB27C}" destId="{4A79BA02-6A94-415F-9316-889A70CBF48A}" srcOrd="0" destOrd="0" presId="urn:microsoft.com/office/officeart/2005/8/layout/hProcess9"/>
    <dgm:cxn modelId="{D5572EE5-3BF9-4A69-8100-9A9C278D972D}" type="presParOf" srcId="{3F855224-34A9-4940-BE57-9D5340AFB27C}" destId="{CE8EB03F-5238-4850-BB4B-88B2279F958A}" srcOrd="1" destOrd="0" presId="urn:microsoft.com/office/officeart/2005/8/layout/hProcess9"/>
    <dgm:cxn modelId="{E223F6F2-FB45-4D0E-80A1-2F301869E3F7}" type="presParOf" srcId="{CE8EB03F-5238-4850-BB4B-88B2279F958A}" destId="{60AC58C5-5C9E-436A-8375-CBB7957B122F}" srcOrd="0" destOrd="0" presId="urn:microsoft.com/office/officeart/2005/8/layout/hProcess9"/>
    <dgm:cxn modelId="{8A587B80-A9B7-46B3-8EBD-E69213C2D929}" type="presParOf" srcId="{CE8EB03F-5238-4850-BB4B-88B2279F958A}" destId="{A3DD4F9F-27D0-4E5E-B2B9-86003ABEECC6}" srcOrd="1" destOrd="0" presId="urn:microsoft.com/office/officeart/2005/8/layout/hProcess9"/>
    <dgm:cxn modelId="{4044E69F-FB56-41B0-9269-17C81932FBC2}" type="presParOf" srcId="{CE8EB03F-5238-4850-BB4B-88B2279F958A}" destId="{E39E829D-D9B3-4C5D-A44A-58DF4B6B5768}" srcOrd="2" destOrd="0" presId="urn:microsoft.com/office/officeart/2005/8/layout/hProcess9"/>
    <dgm:cxn modelId="{7EE6FAA5-EB9F-48DB-BEE3-46E1B365AD1A}" type="presParOf" srcId="{CE8EB03F-5238-4850-BB4B-88B2279F958A}" destId="{42030BBE-4B2B-419C-BAEB-6014A7321AAD}" srcOrd="3" destOrd="0" presId="urn:microsoft.com/office/officeart/2005/8/layout/hProcess9"/>
    <dgm:cxn modelId="{026ECF84-CB34-4BCE-9C82-67060C97ED03}" type="presParOf" srcId="{CE8EB03F-5238-4850-BB4B-88B2279F958A}" destId="{7E0F168B-B6F2-443E-9C77-7199AD4E734B}" srcOrd="4" destOrd="0" presId="urn:microsoft.com/office/officeart/2005/8/layout/hProcess9"/>
    <dgm:cxn modelId="{62CD28FE-416A-4D40-AD07-C7305F6C58FB}" type="presParOf" srcId="{CE8EB03F-5238-4850-BB4B-88B2279F958A}" destId="{C24E0DD8-9276-4264-9529-80CABA32B161}" srcOrd="5" destOrd="0" presId="urn:microsoft.com/office/officeart/2005/8/layout/hProcess9"/>
    <dgm:cxn modelId="{B9653937-9499-4A47-8D24-8200BCB6AA3A}" type="presParOf" srcId="{CE8EB03F-5238-4850-BB4B-88B2279F958A}" destId="{CA7CC1F2-011D-4C61-B661-29DA1C10A617}" srcOrd="6" destOrd="0" presId="urn:microsoft.com/office/officeart/2005/8/layout/hProcess9"/>
    <dgm:cxn modelId="{7E531219-A755-48BA-A201-A5B1AC76B281}" type="presParOf" srcId="{CE8EB03F-5238-4850-BB4B-88B2279F958A}" destId="{67486665-A4C1-4368-8687-93412D774B6C}" srcOrd="7" destOrd="0" presId="urn:microsoft.com/office/officeart/2005/8/layout/hProcess9"/>
    <dgm:cxn modelId="{56CF4BD1-6C9D-456A-BC9C-479DA45C4AD9}" type="presParOf" srcId="{CE8EB03F-5238-4850-BB4B-88B2279F958A}" destId="{4DEF2B56-CB4B-422E-AC5C-A52141EAFAF2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FF367B5-5D09-4E26-9844-760A104FBEE3}" type="doc">
      <dgm:prSet loTypeId="urn:microsoft.com/office/officeart/2005/8/layout/default" loCatId="list" qsTypeId="urn:microsoft.com/office/officeart/2005/8/quickstyle/simple3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AEC327E9-7C5A-4F1E-B25B-0AF9889F4837}">
      <dgm:prSet/>
      <dgm:spPr/>
      <dgm:t>
        <a:bodyPr/>
        <a:lstStyle/>
        <a:p>
          <a:r>
            <a:rPr lang="en-US" u="sng" dirty="0"/>
            <a:t>Convection</a:t>
          </a:r>
          <a:r>
            <a:rPr lang="en-US" u="none" dirty="0"/>
            <a:t> - </a:t>
          </a:r>
          <a:r>
            <a:rPr lang="en-US" dirty="0"/>
            <a:t>Hot air rises draws in cold air (with fresh oxygen) can ignite materials as it rises</a:t>
          </a:r>
          <a:endParaRPr lang="en-GB" dirty="0"/>
        </a:p>
      </dgm:t>
    </dgm:pt>
    <dgm:pt modelId="{069DA3FF-C53C-41EF-AA6B-C89E1156400E}" type="parTrans" cxnId="{9627BAB7-EA57-4847-B824-E94061F8018B}">
      <dgm:prSet/>
      <dgm:spPr/>
      <dgm:t>
        <a:bodyPr/>
        <a:lstStyle/>
        <a:p>
          <a:endParaRPr lang="en-US"/>
        </a:p>
      </dgm:t>
    </dgm:pt>
    <dgm:pt modelId="{60749930-45F8-4727-933E-456C98D9703B}" type="sibTrans" cxnId="{9627BAB7-EA57-4847-B824-E94061F8018B}">
      <dgm:prSet/>
      <dgm:spPr/>
      <dgm:t>
        <a:bodyPr/>
        <a:lstStyle/>
        <a:p>
          <a:endParaRPr lang="en-US"/>
        </a:p>
      </dgm:t>
    </dgm:pt>
    <dgm:pt modelId="{2850A621-165D-43B3-907D-1DECD9F88F83}">
      <dgm:prSet/>
      <dgm:spPr/>
      <dgm:t>
        <a:bodyPr/>
        <a:lstStyle/>
        <a:p>
          <a:r>
            <a:rPr lang="en-US" u="sng" dirty="0"/>
            <a:t>Conduction</a:t>
          </a:r>
          <a:r>
            <a:rPr lang="en-US" u="none" dirty="0"/>
            <a:t> - </a:t>
          </a:r>
          <a:r>
            <a:rPr lang="en-US" dirty="0"/>
            <a:t>Through the material itself </a:t>
          </a:r>
        </a:p>
        <a:p>
          <a:r>
            <a:rPr lang="en-US" dirty="0"/>
            <a:t>good conductors – copper, steel, </a:t>
          </a:r>
          <a:r>
            <a:rPr lang="en-US" dirty="0" err="1"/>
            <a:t>aluminium</a:t>
          </a:r>
          <a:r>
            <a:rPr lang="en-US" dirty="0"/>
            <a:t> </a:t>
          </a:r>
        </a:p>
        <a:p>
          <a:r>
            <a:rPr lang="en-US" dirty="0"/>
            <a:t>poor conductors (insulators) – concrete, brickwork, asbestos</a:t>
          </a:r>
          <a:endParaRPr lang="en-GB" dirty="0"/>
        </a:p>
      </dgm:t>
    </dgm:pt>
    <dgm:pt modelId="{4E53D5DD-AA55-4303-AE5D-5DF3D747176A}" type="parTrans" cxnId="{EDAEF267-195C-41EB-BD12-3B445CEDBD50}">
      <dgm:prSet/>
      <dgm:spPr/>
      <dgm:t>
        <a:bodyPr/>
        <a:lstStyle/>
        <a:p>
          <a:endParaRPr lang="en-US"/>
        </a:p>
      </dgm:t>
    </dgm:pt>
    <dgm:pt modelId="{97541013-CFB3-45CB-B676-FFC366974AAE}" type="sibTrans" cxnId="{EDAEF267-195C-41EB-BD12-3B445CEDBD50}">
      <dgm:prSet/>
      <dgm:spPr/>
      <dgm:t>
        <a:bodyPr/>
        <a:lstStyle/>
        <a:p>
          <a:endParaRPr lang="en-US"/>
        </a:p>
      </dgm:t>
    </dgm:pt>
    <dgm:pt modelId="{F37C8D7E-D7B9-4934-95F6-EB14F7A66D99}">
      <dgm:prSet/>
      <dgm:spPr/>
      <dgm:t>
        <a:bodyPr/>
        <a:lstStyle/>
        <a:p>
          <a:r>
            <a:rPr lang="en-US" u="sng" dirty="0"/>
            <a:t>Radiation</a:t>
          </a:r>
          <a:r>
            <a:rPr lang="en-US" u="none" dirty="0"/>
            <a:t> - </a:t>
          </a:r>
          <a:r>
            <a:rPr lang="en-US" dirty="0"/>
            <a:t>Enough intensity to ignite adjacent surfaces or materials</a:t>
          </a:r>
          <a:endParaRPr lang="en-GB" dirty="0"/>
        </a:p>
      </dgm:t>
    </dgm:pt>
    <dgm:pt modelId="{D67D6710-F2F4-40F9-A87B-C77980FC1A95}" type="parTrans" cxnId="{EB4FECC3-0730-4955-9D76-45B158239D22}">
      <dgm:prSet/>
      <dgm:spPr/>
      <dgm:t>
        <a:bodyPr/>
        <a:lstStyle/>
        <a:p>
          <a:endParaRPr lang="en-US"/>
        </a:p>
      </dgm:t>
    </dgm:pt>
    <dgm:pt modelId="{08528E8D-7C2B-4343-984C-1E0D4CABDDC5}" type="sibTrans" cxnId="{EB4FECC3-0730-4955-9D76-45B158239D22}">
      <dgm:prSet/>
      <dgm:spPr/>
      <dgm:t>
        <a:bodyPr/>
        <a:lstStyle/>
        <a:p>
          <a:endParaRPr lang="en-US"/>
        </a:p>
      </dgm:t>
    </dgm:pt>
    <dgm:pt modelId="{363C5EC6-2D7A-40A9-877B-056A586F9768}">
      <dgm:prSet/>
      <dgm:spPr/>
      <dgm:t>
        <a:bodyPr/>
        <a:lstStyle/>
        <a:p>
          <a:r>
            <a:rPr lang="en-US" u="sng" dirty="0"/>
            <a:t>Direct Contact</a:t>
          </a:r>
          <a:r>
            <a:rPr lang="en-US" u="none" dirty="0"/>
            <a:t> - </a:t>
          </a:r>
          <a:r>
            <a:rPr lang="en-US" dirty="0"/>
            <a:t>Catching fire through direct contact with flames </a:t>
          </a:r>
          <a:endParaRPr lang="en-GB" dirty="0"/>
        </a:p>
      </dgm:t>
    </dgm:pt>
    <dgm:pt modelId="{AB7618B4-E4A5-49C7-ACF7-441223CEDF33}" type="parTrans" cxnId="{A4C976E5-3BA7-43CE-A9C8-F3458A3B1CF2}">
      <dgm:prSet/>
      <dgm:spPr/>
      <dgm:t>
        <a:bodyPr/>
        <a:lstStyle/>
        <a:p>
          <a:endParaRPr lang="en-US"/>
        </a:p>
      </dgm:t>
    </dgm:pt>
    <dgm:pt modelId="{593FC334-00A2-4F7D-81A4-2230F46ED2A7}" type="sibTrans" cxnId="{A4C976E5-3BA7-43CE-A9C8-F3458A3B1CF2}">
      <dgm:prSet/>
      <dgm:spPr/>
      <dgm:t>
        <a:bodyPr/>
        <a:lstStyle/>
        <a:p>
          <a:endParaRPr lang="en-US"/>
        </a:p>
      </dgm:t>
    </dgm:pt>
    <dgm:pt modelId="{7216A085-6E6D-420B-9FBA-D0D52EFA378E}" type="pres">
      <dgm:prSet presAssocID="{4FF367B5-5D09-4E26-9844-760A104FBEE3}" presName="diagram" presStyleCnt="0">
        <dgm:presLayoutVars>
          <dgm:dir/>
          <dgm:resizeHandles val="exact"/>
        </dgm:presLayoutVars>
      </dgm:prSet>
      <dgm:spPr/>
    </dgm:pt>
    <dgm:pt modelId="{BA116303-758B-43EC-BB61-4DDBC0D9462D}" type="pres">
      <dgm:prSet presAssocID="{AEC327E9-7C5A-4F1E-B25B-0AF9889F4837}" presName="node" presStyleLbl="node1" presStyleIdx="0" presStyleCnt="4">
        <dgm:presLayoutVars>
          <dgm:bulletEnabled val="1"/>
        </dgm:presLayoutVars>
      </dgm:prSet>
      <dgm:spPr/>
    </dgm:pt>
    <dgm:pt modelId="{5E45E25F-2FC8-4B41-8BC7-C09B6DCF7F69}" type="pres">
      <dgm:prSet presAssocID="{60749930-45F8-4727-933E-456C98D9703B}" presName="sibTrans" presStyleCnt="0"/>
      <dgm:spPr/>
    </dgm:pt>
    <dgm:pt modelId="{C2E970D7-3AE4-46E8-97E2-C61756FFFCC9}" type="pres">
      <dgm:prSet presAssocID="{2850A621-165D-43B3-907D-1DECD9F88F83}" presName="node" presStyleLbl="node1" presStyleIdx="1" presStyleCnt="4">
        <dgm:presLayoutVars>
          <dgm:bulletEnabled val="1"/>
        </dgm:presLayoutVars>
      </dgm:prSet>
      <dgm:spPr/>
    </dgm:pt>
    <dgm:pt modelId="{4FFAA3E1-3F1F-47E7-9E65-BA0EE1C13985}" type="pres">
      <dgm:prSet presAssocID="{97541013-CFB3-45CB-B676-FFC366974AAE}" presName="sibTrans" presStyleCnt="0"/>
      <dgm:spPr/>
    </dgm:pt>
    <dgm:pt modelId="{E79A1E1B-9EDD-4144-AEAD-1045061947AC}" type="pres">
      <dgm:prSet presAssocID="{F37C8D7E-D7B9-4934-95F6-EB14F7A66D99}" presName="node" presStyleLbl="node1" presStyleIdx="2" presStyleCnt="4">
        <dgm:presLayoutVars>
          <dgm:bulletEnabled val="1"/>
        </dgm:presLayoutVars>
      </dgm:prSet>
      <dgm:spPr/>
    </dgm:pt>
    <dgm:pt modelId="{E485BEC8-6C58-4A87-80E0-2224684FE392}" type="pres">
      <dgm:prSet presAssocID="{08528E8D-7C2B-4343-984C-1E0D4CABDDC5}" presName="sibTrans" presStyleCnt="0"/>
      <dgm:spPr/>
    </dgm:pt>
    <dgm:pt modelId="{A244E550-2118-448E-9A71-D5AFCB4ACEDF}" type="pres">
      <dgm:prSet presAssocID="{363C5EC6-2D7A-40A9-877B-056A586F9768}" presName="node" presStyleLbl="node1" presStyleIdx="3" presStyleCnt="4">
        <dgm:presLayoutVars>
          <dgm:bulletEnabled val="1"/>
        </dgm:presLayoutVars>
      </dgm:prSet>
      <dgm:spPr/>
    </dgm:pt>
  </dgm:ptLst>
  <dgm:cxnLst>
    <dgm:cxn modelId="{4DCD5B43-84E0-4536-B375-6A7571353A89}" type="presOf" srcId="{363C5EC6-2D7A-40A9-877B-056A586F9768}" destId="{A244E550-2118-448E-9A71-D5AFCB4ACEDF}" srcOrd="0" destOrd="0" presId="urn:microsoft.com/office/officeart/2005/8/layout/default"/>
    <dgm:cxn modelId="{EDAEF267-195C-41EB-BD12-3B445CEDBD50}" srcId="{4FF367B5-5D09-4E26-9844-760A104FBEE3}" destId="{2850A621-165D-43B3-907D-1DECD9F88F83}" srcOrd="1" destOrd="0" parTransId="{4E53D5DD-AA55-4303-AE5D-5DF3D747176A}" sibTransId="{97541013-CFB3-45CB-B676-FFC366974AAE}"/>
    <dgm:cxn modelId="{C8E63250-D80E-42D5-ACAC-4AEEBD907691}" type="presOf" srcId="{2850A621-165D-43B3-907D-1DECD9F88F83}" destId="{C2E970D7-3AE4-46E8-97E2-C61756FFFCC9}" srcOrd="0" destOrd="0" presId="urn:microsoft.com/office/officeart/2005/8/layout/default"/>
    <dgm:cxn modelId="{79607A84-7AF1-4FA0-9A40-B31933CBB38C}" type="presOf" srcId="{4FF367B5-5D09-4E26-9844-760A104FBEE3}" destId="{7216A085-6E6D-420B-9FBA-D0D52EFA378E}" srcOrd="0" destOrd="0" presId="urn:microsoft.com/office/officeart/2005/8/layout/default"/>
    <dgm:cxn modelId="{877BB99A-843E-4A68-9967-0204C8A29B9C}" type="presOf" srcId="{AEC327E9-7C5A-4F1E-B25B-0AF9889F4837}" destId="{BA116303-758B-43EC-BB61-4DDBC0D9462D}" srcOrd="0" destOrd="0" presId="urn:microsoft.com/office/officeart/2005/8/layout/default"/>
    <dgm:cxn modelId="{98DA589B-9A2B-469E-9183-1A314FD8E387}" type="presOf" srcId="{F37C8D7E-D7B9-4934-95F6-EB14F7A66D99}" destId="{E79A1E1B-9EDD-4144-AEAD-1045061947AC}" srcOrd="0" destOrd="0" presId="urn:microsoft.com/office/officeart/2005/8/layout/default"/>
    <dgm:cxn modelId="{9627BAB7-EA57-4847-B824-E94061F8018B}" srcId="{4FF367B5-5D09-4E26-9844-760A104FBEE3}" destId="{AEC327E9-7C5A-4F1E-B25B-0AF9889F4837}" srcOrd="0" destOrd="0" parTransId="{069DA3FF-C53C-41EF-AA6B-C89E1156400E}" sibTransId="{60749930-45F8-4727-933E-456C98D9703B}"/>
    <dgm:cxn modelId="{EB4FECC3-0730-4955-9D76-45B158239D22}" srcId="{4FF367B5-5D09-4E26-9844-760A104FBEE3}" destId="{F37C8D7E-D7B9-4934-95F6-EB14F7A66D99}" srcOrd="2" destOrd="0" parTransId="{D67D6710-F2F4-40F9-A87B-C77980FC1A95}" sibTransId="{08528E8D-7C2B-4343-984C-1E0D4CABDDC5}"/>
    <dgm:cxn modelId="{A4C976E5-3BA7-43CE-A9C8-F3458A3B1CF2}" srcId="{4FF367B5-5D09-4E26-9844-760A104FBEE3}" destId="{363C5EC6-2D7A-40A9-877B-056A586F9768}" srcOrd="3" destOrd="0" parTransId="{AB7618B4-E4A5-49C7-ACF7-441223CEDF33}" sibTransId="{593FC334-00A2-4F7D-81A4-2230F46ED2A7}"/>
    <dgm:cxn modelId="{C27E9C89-3CC7-4ECF-923C-EEA54F7B4912}" type="presParOf" srcId="{7216A085-6E6D-420B-9FBA-D0D52EFA378E}" destId="{BA116303-758B-43EC-BB61-4DDBC0D9462D}" srcOrd="0" destOrd="0" presId="urn:microsoft.com/office/officeart/2005/8/layout/default"/>
    <dgm:cxn modelId="{28903771-FB73-4548-9A96-8BD34273E960}" type="presParOf" srcId="{7216A085-6E6D-420B-9FBA-D0D52EFA378E}" destId="{5E45E25F-2FC8-4B41-8BC7-C09B6DCF7F69}" srcOrd="1" destOrd="0" presId="urn:microsoft.com/office/officeart/2005/8/layout/default"/>
    <dgm:cxn modelId="{39B7D363-2FDD-43B2-87C8-744C4597CCD1}" type="presParOf" srcId="{7216A085-6E6D-420B-9FBA-D0D52EFA378E}" destId="{C2E970D7-3AE4-46E8-97E2-C61756FFFCC9}" srcOrd="2" destOrd="0" presId="urn:microsoft.com/office/officeart/2005/8/layout/default"/>
    <dgm:cxn modelId="{3375CF60-0390-4437-A68B-F7279A8C7967}" type="presParOf" srcId="{7216A085-6E6D-420B-9FBA-D0D52EFA378E}" destId="{4FFAA3E1-3F1F-47E7-9E65-BA0EE1C13985}" srcOrd="3" destOrd="0" presId="urn:microsoft.com/office/officeart/2005/8/layout/default"/>
    <dgm:cxn modelId="{DBC479F3-47F0-4836-A064-AC19950E7C63}" type="presParOf" srcId="{7216A085-6E6D-420B-9FBA-D0D52EFA378E}" destId="{E79A1E1B-9EDD-4144-AEAD-1045061947AC}" srcOrd="4" destOrd="0" presId="urn:microsoft.com/office/officeart/2005/8/layout/default"/>
    <dgm:cxn modelId="{637BAF27-491A-4033-A4E7-822FFF8028F5}" type="presParOf" srcId="{7216A085-6E6D-420B-9FBA-D0D52EFA378E}" destId="{E485BEC8-6C58-4A87-80E0-2224684FE392}" srcOrd="5" destOrd="0" presId="urn:microsoft.com/office/officeart/2005/8/layout/default"/>
    <dgm:cxn modelId="{3DF3E566-EF85-4A8A-97A0-8323F15C5E8D}" type="presParOf" srcId="{7216A085-6E6D-420B-9FBA-D0D52EFA378E}" destId="{A244E550-2118-448E-9A71-D5AFCB4ACEDF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550C59F-A69E-4794-9214-45BA95D70613}" type="doc">
      <dgm:prSet loTypeId="urn:microsoft.com/office/officeart/2005/8/layout/vList2" loCatId="list" qsTypeId="urn:microsoft.com/office/officeart/2005/8/quickstyle/simple3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1A93C291-1520-4258-99ED-A8011939C471}">
      <dgm:prSet/>
      <dgm:spPr/>
      <dgm:t>
        <a:bodyPr/>
        <a:lstStyle/>
        <a:p>
          <a:r>
            <a:rPr lang="en-GB" dirty="0"/>
            <a:t>Private garages and sheds (22%) 		6700 fires	</a:t>
          </a:r>
        </a:p>
      </dgm:t>
    </dgm:pt>
    <dgm:pt modelId="{6DBC5F8A-0137-4CD0-9475-0FEF6156AB11}" type="parTrans" cxnId="{ABE64985-728B-4EEF-A4A4-6FD92D69B31A}">
      <dgm:prSet/>
      <dgm:spPr/>
      <dgm:t>
        <a:bodyPr/>
        <a:lstStyle/>
        <a:p>
          <a:endParaRPr lang="en-US"/>
        </a:p>
      </dgm:t>
    </dgm:pt>
    <dgm:pt modelId="{8BD43C81-AA5C-4BB2-A99A-64F89CBFAEBA}" type="sibTrans" cxnId="{ABE64985-728B-4EEF-A4A4-6FD92D69B31A}">
      <dgm:prSet/>
      <dgm:spPr/>
      <dgm:t>
        <a:bodyPr/>
        <a:lstStyle/>
        <a:p>
          <a:endParaRPr lang="en-US"/>
        </a:p>
      </dgm:t>
    </dgm:pt>
    <dgm:pt modelId="{B3ABF7A4-10C3-40A1-85C6-AE9EBB1774D6}">
      <dgm:prSet/>
      <dgm:spPr/>
      <dgm:t>
        <a:bodyPr/>
        <a:lstStyle/>
        <a:p>
          <a:r>
            <a:rPr lang="en-GB"/>
            <a:t>Retail distribution (14%) 			4200 fires</a:t>
          </a:r>
        </a:p>
      </dgm:t>
    </dgm:pt>
    <dgm:pt modelId="{7090CE2E-52DD-4F03-B2DF-3503C5E4FF5E}" type="parTrans" cxnId="{994DCB6D-30D7-436C-9528-88C2DA4D634C}">
      <dgm:prSet/>
      <dgm:spPr/>
      <dgm:t>
        <a:bodyPr/>
        <a:lstStyle/>
        <a:p>
          <a:endParaRPr lang="en-US"/>
        </a:p>
      </dgm:t>
    </dgm:pt>
    <dgm:pt modelId="{CD63444E-BE64-4D0D-9DFB-DF76230273AE}" type="sibTrans" cxnId="{994DCB6D-30D7-436C-9528-88C2DA4D634C}">
      <dgm:prSet/>
      <dgm:spPr/>
      <dgm:t>
        <a:bodyPr/>
        <a:lstStyle/>
        <a:p>
          <a:endParaRPr lang="en-US"/>
        </a:p>
      </dgm:t>
    </dgm:pt>
    <dgm:pt modelId="{59FD4ADF-825E-4146-9DEB-77D6CE264F70}">
      <dgm:prSet/>
      <dgm:spPr/>
      <dgm:t>
        <a:bodyPr/>
        <a:lstStyle/>
        <a:p>
          <a:r>
            <a:rPr lang="en-GB" dirty="0"/>
            <a:t>Restaurants, cafes, pubs (9%) 			2600 fires</a:t>
          </a:r>
        </a:p>
      </dgm:t>
    </dgm:pt>
    <dgm:pt modelId="{F231416F-91F5-45F5-BE90-8F34DA3E6EDD}" type="parTrans" cxnId="{D8C492C8-FB9E-4743-9898-B253AC991002}">
      <dgm:prSet/>
      <dgm:spPr/>
      <dgm:t>
        <a:bodyPr/>
        <a:lstStyle/>
        <a:p>
          <a:endParaRPr lang="en-US"/>
        </a:p>
      </dgm:t>
    </dgm:pt>
    <dgm:pt modelId="{D31A22AB-2869-43B7-86A1-DF7BFD1B9170}" type="sibTrans" cxnId="{D8C492C8-FB9E-4743-9898-B253AC991002}">
      <dgm:prSet/>
      <dgm:spPr/>
      <dgm:t>
        <a:bodyPr/>
        <a:lstStyle/>
        <a:p>
          <a:endParaRPr lang="en-US"/>
        </a:p>
      </dgm:t>
    </dgm:pt>
    <dgm:pt modelId="{5566793A-14EC-4BF8-A49C-26AF232F10D2}">
      <dgm:prSet/>
      <dgm:spPr/>
      <dgm:t>
        <a:bodyPr/>
        <a:lstStyle/>
        <a:p>
          <a:r>
            <a:rPr lang="en-GB"/>
            <a:t>Industrial (8%) 					2400 fires</a:t>
          </a:r>
        </a:p>
      </dgm:t>
    </dgm:pt>
    <dgm:pt modelId="{B1529E38-77D7-4E5B-AD9E-6234EC21A16B}" type="parTrans" cxnId="{88114B49-9955-41B2-98C4-E590E27CAA66}">
      <dgm:prSet/>
      <dgm:spPr/>
      <dgm:t>
        <a:bodyPr/>
        <a:lstStyle/>
        <a:p>
          <a:endParaRPr lang="en-US"/>
        </a:p>
      </dgm:t>
    </dgm:pt>
    <dgm:pt modelId="{4216FC24-070B-439B-A982-1060D4E47FCF}" type="sibTrans" cxnId="{88114B49-9955-41B2-98C4-E590E27CAA66}">
      <dgm:prSet/>
      <dgm:spPr/>
      <dgm:t>
        <a:bodyPr/>
        <a:lstStyle/>
        <a:p>
          <a:endParaRPr lang="en-US"/>
        </a:p>
      </dgm:t>
    </dgm:pt>
    <dgm:pt modelId="{7FFD91E9-F7A7-4DE1-B16E-D6DEEABDAE71}">
      <dgm:prSet/>
      <dgm:spPr/>
      <dgm:t>
        <a:bodyPr/>
        <a:lstStyle/>
        <a:p>
          <a:r>
            <a:rPr lang="en-GB"/>
            <a:t>Recreational (6%) 				1700 fires </a:t>
          </a:r>
        </a:p>
      </dgm:t>
    </dgm:pt>
    <dgm:pt modelId="{CABF4C85-5EA5-42FE-92B2-9C4A9D6B5561}" type="parTrans" cxnId="{7AC44CC4-444C-42E2-8A30-B3A261E98219}">
      <dgm:prSet/>
      <dgm:spPr/>
      <dgm:t>
        <a:bodyPr/>
        <a:lstStyle/>
        <a:p>
          <a:endParaRPr lang="en-US"/>
        </a:p>
      </dgm:t>
    </dgm:pt>
    <dgm:pt modelId="{459492F5-AE4B-44C0-B8E0-74EFE2B6AEA2}" type="sibTrans" cxnId="{7AC44CC4-444C-42E2-8A30-B3A261E98219}">
      <dgm:prSet/>
      <dgm:spPr/>
      <dgm:t>
        <a:bodyPr/>
        <a:lstStyle/>
        <a:p>
          <a:endParaRPr lang="en-US"/>
        </a:p>
      </dgm:t>
    </dgm:pt>
    <dgm:pt modelId="{C05F3AAE-1334-4EA4-9296-F63FC76F63D4}" type="pres">
      <dgm:prSet presAssocID="{4550C59F-A69E-4794-9214-45BA95D70613}" presName="linear" presStyleCnt="0">
        <dgm:presLayoutVars>
          <dgm:animLvl val="lvl"/>
          <dgm:resizeHandles val="exact"/>
        </dgm:presLayoutVars>
      </dgm:prSet>
      <dgm:spPr/>
    </dgm:pt>
    <dgm:pt modelId="{057F9AC0-F579-49E2-9F91-65E277BC3A9A}" type="pres">
      <dgm:prSet presAssocID="{1A93C291-1520-4258-99ED-A8011939C47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9DEEEC43-6872-461E-9783-F57B58F0E95D}" type="pres">
      <dgm:prSet presAssocID="{8BD43C81-AA5C-4BB2-A99A-64F89CBFAEBA}" presName="spacer" presStyleCnt="0"/>
      <dgm:spPr/>
    </dgm:pt>
    <dgm:pt modelId="{4B867137-FFA2-4FF6-87A0-3CD9E903EE38}" type="pres">
      <dgm:prSet presAssocID="{B3ABF7A4-10C3-40A1-85C6-AE9EBB1774D6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F4DED2C-B907-42A6-B2B1-F43BC13E6C25}" type="pres">
      <dgm:prSet presAssocID="{CD63444E-BE64-4D0D-9DFB-DF76230273AE}" presName="spacer" presStyleCnt="0"/>
      <dgm:spPr/>
    </dgm:pt>
    <dgm:pt modelId="{082463B1-B6EC-4A6E-AD15-6050BD539DA3}" type="pres">
      <dgm:prSet presAssocID="{59FD4ADF-825E-4146-9DEB-77D6CE264F7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082B0D0-4438-4A85-96EE-F102646A8A32}" type="pres">
      <dgm:prSet presAssocID="{D31A22AB-2869-43B7-86A1-DF7BFD1B9170}" presName="spacer" presStyleCnt="0"/>
      <dgm:spPr/>
    </dgm:pt>
    <dgm:pt modelId="{923A968F-91BE-4459-9D62-B52068018B9A}" type="pres">
      <dgm:prSet presAssocID="{5566793A-14EC-4BF8-A49C-26AF232F10D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37998C1-23E4-447F-8371-B360EB5940ED}" type="pres">
      <dgm:prSet presAssocID="{4216FC24-070B-439B-A982-1060D4E47FCF}" presName="spacer" presStyleCnt="0"/>
      <dgm:spPr/>
    </dgm:pt>
    <dgm:pt modelId="{6FFC5C90-0224-4DCD-81C9-384134FB20B8}" type="pres">
      <dgm:prSet presAssocID="{7FFD91E9-F7A7-4DE1-B16E-D6DEEABDAE71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167C50E-4722-4E68-9F0C-8C94FF656208}" type="presOf" srcId="{4550C59F-A69E-4794-9214-45BA95D70613}" destId="{C05F3AAE-1334-4EA4-9296-F63FC76F63D4}" srcOrd="0" destOrd="0" presId="urn:microsoft.com/office/officeart/2005/8/layout/vList2"/>
    <dgm:cxn modelId="{243A0F12-535A-4AD4-B90F-AE77CE99DB96}" type="presOf" srcId="{59FD4ADF-825E-4146-9DEB-77D6CE264F70}" destId="{082463B1-B6EC-4A6E-AD15-6050BD539DA3}" srcOrd="0" destOrd="0" presId="urn:microsoft.com/office/officeart/2005/8/layout/vList2"/>
    <dgm:cxn modelId="{A9C33461-BFE4-4C1D-AB35-5D6A75E25542}" type="presOf" srcId="{1A93C291-1520-4258-99ED-A8011939C471}" destId="{057F9AC0-F579-49E2-9F91-65E277BC3A9A}" srcOrd="0" destOrd="0" presId="urn:microsoft.com/office/officeart/2005/8/layout/vList2"/>
    <dgm:cxn modelId="{88114B49-9955-41B2-98C4-E590E27CAA66}" srcId="{4550C59F-A69E-4794-9214-45BA95D70613}" destId="{5566793A-14EC-4BF8-A49C-26AF232F10D2}" srcOrd="3" destOrd="0" parTransId="{B1529E38-77D7-4E5B-AD9E-6234EC21A16B}" sibTransId="{4216FC24-070B-439B-A982-1060D4E47FCF}"/>
    <dgm:cxn modelId="{994DCB6D-30D7-436C-9528-88C2DA4D634C}" srcId="{4550C59F-A69E-4794-9214-45BA95D70613}" destId="{B3ABF7A4-10C3-40A1-85C6-AE9EBB1774D6}" srcOrd="1" destOrd="0" parTransId="{7090CE2E-52DD-4F03-B2DF-3503C5E4FF5E}" sibTransId="{CD63444E-BE64-4D0D-9DFB-DF76230273AE}"/>
    <dgm:cxn modelId="{ABE64985-728B-4EEF-A4A4-6FD92D69B31A}" srcId="{4550C59F-A69E-4794-9214-45BA95D70613}" destId="{1A93C291-1520-4258-99ED-A8011939C471}" srcOrd="0" destOrd="0" parTransId="{6DBC5F8A-0137-4CD0-9475-0FEF6156AB11}" sibTransId="{8BD43C81-AA5C-4BB2-A99A-64F89CBFAEBA}"/>
    <dgm:cxn modelId="{82064A8B-D2BC-4CBE-BFF7-06FC97CC1E85}" type="presOf" srcId="{B3ABF7A4-10C3-40A1-85C6-AE9EBB1774D6}" destId="{4B867137-FFA2-4FF6-87A0-3CD9E903EE38}" srcOrd="0" destOrd="0" presId="urn:microsoft.com/office/officeart/2005/8/layout/vList2"/>
    <dgm:cxn modelId="{E82F54A0-692C-48B5-8945-A179D5C9BFD8}" type="presOf" srcId="{7FFD91E9-F7A7-4DE1-B16E-D6DEEABDAE71}" destId="{6FFC5C90-0224-4DCD-81C9-384134FB20B8}" srcOrd="0" destOrd="0" presId="urn:microsoft.com/office/officeart/2005/8/layout/vList2"/>
    <dgm:cxn modelId="{7AC44CC4-444C-42E2-8A30-B3A261E98219}" srcId="{4550C59F-A69E-4794-9214-45BA95D70613}" destId="{7FFD91E9-F7A7-4DE1-B16E-D6DEEABDAE71}" srcOrd="4" destOrd="0" parTransId="{CABF4C85-5EA5-42FE-92B2-9C4A9D6B5561}" sibTransId="{459492F5-AE4B-44C0-B8E0-74EFE2B6AEA2}"/>
    <dgm:cxn modelId="{0833FFC7-3CD1-48D3-9C71-27B35027253E}" type="presOf" srcId="{5566793A-14EC-4BF8-A49C-26AF232F10D2}" destId="{923A968F-91BE-4459-9D62-B52068018B9A}" srcOrd="0" destOrd="0" presId="urn:microsoft.com/office/officeart/2005/8/layout/vList2"/>
    <dgm:cxn modelId="{D8C492C8-FB9E-4743-9898-B253AC991002}" srcId="{4550C59F-A69E-4794-9214-45BA95D70613}" destId="{59FD4ADF-825E-4146-9DEB-77D6CE264F70}" srcOrd="2" destOrd="0" parTransId="{F231416F-91F5-45F5-BE90-8F34DA3E6EDD}" sibTransId="{D31A22AB-2869-43B7-86A1-DF7BFD1B9170}"/>
    <dgm:cxn modelId="{84D10405-515E-45B2-BC4B-DFB4EE04C9B5}" type="presParOf" srcId="{C05F3AAE-1334-4EA4-9296-F63FC76F63D4}" destId="{057F9AC0-F579-49E2-9F91-65E277BC3A9A}" srcOrd="0" destOrd="0" presId="urn:microsoft.com/office/officeart/2005/8/layout/vList2"/>
    <dgm:cxn modelId="{47A4384F-B5CA-4C9D-81CD-57EF21E40BCD}" type="presParOf" srcId="{C05F3AAE-1334-4EA4-9296-F63FC76F63D4}" destId="{9DEEEC43-6872-461E-9783-F57B58F0E95D}" srcOrd="1" destOrd="0" presId="urn:microsoft.com/office/officeart/2005/8/layout/vList2"/>
    <dgm:cxn modelId="{5B818D9C-8048-4AA4-A528-980EEE75F957}" type="presParOf" srcId="{C05F3AAE-1334-4EA4-9296-F63FC76F63D4}" destId="{4B867137-FFA2-4FF6-87A0-3CD9E903EE38}" srcOrd="2" destOrd="0" presId="urn:microsoft.com/office/officeart/2005/8/layout/vList2"/>
    <dgm:cxn modelId="{C7E2DF42-FB37-4124-B578-02CCB5ABDC47}" type="presParOf" srcId="{C05F3AAE-1334-4EA4-9296-F63FC76F63D4}" destId="{AF4DED2C-B907-42A6-B2B1-F43BC13E6C25}" srcOrd="3" destOrd="0" presId="urn:microsoft.com/office/officeart/2005/8/layout/vList2"/>
    <dgm:cxn modelId="{60B88212-3EF1-4EFE-8FD7-CB3C597AC4E1}" type="presParOf" srcId="{C05F3AAE-1334-4EA4-9296-F63FC76F63D4}" destId="{082463B1-B6EC-4A6E-AD15-6050BD539DA3}" srcOrd="4" destOrd="0" presId="urn:microsoft.com/office/officeart/2005/8/layout/vList2"/>
    <dgm:cxn modelId="{EFE1376A-1ED8-47FD-80C8-8B453B5D6A61}" type="presParOf" srcId="{C05F3AAE-1334-4EA4-9296-F63FC76F63D4}" destId="{C082B0D0-4438-4A85-96EE-F102646A8A32}" srcOrd="5" destOrd="0" presId="urn:microsoft.com/office/officeart/2005/8/layout/vList2"/>
    <dgm:cxn modelId="{B4CB7C16-8808-4953-A659-05FA2A1DD825}" type="presParOf" srcId="{C05F3AAE-1334-4EA4-9296-F63FC76F63D4}" destId="{923A968F-91BE-4459-9D62-B52068018B9A}" srcOrd="6" destOrd="0" presId="urn:microsoft.com/office/officeart/2005/8/layout/vList2"/>
    <dgm:cxn modelId="{30ABEF5B-BE7F-415A-9794-83384B8190FB}" type="presParOf" srcId="{C05F3AAE-1334-4EA4-9296-F63FC76F63D4}" destId="{937998C1-23E4-447F-8371-B360EB5940ED}" srcOrd="7" destOrd="0" presId="urn:microsoft.com/office/officeart/2005/8/layout/vList2"/>
    <dgm:cxn modelId="{1526ED7E-E001-4D78-8B8D-A292C486719D}" type="presParOf" srcId="{C05F3AAE-1334-4EA4-9296-F63FC76F63D4}" destId="{6FFC5C90-0224-4DCD-81C9-384134FB20B8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255CD84-1351-4786-85D4-14B6276A2169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76E8E703-0FEC-4602-9E04-E05E669290BA}">
      <dgm:prSet/>
      <dgm:spPr/>
      <dgm:t>
        <a:bodyPr/>
        <a:lstStyle/>
        <a:p>
          <a:r>
            <a:rPr lang="en-GB" dirty="0"/>
            <a:t>Deliberate (arson)				10,000	</a:t>
          </a:r>
        </a:p>
      </dgm:t>
    </dgm:pt>
    <dgm:pt modelId="{2A2281E8-5405-411E-8545-5EA55BC26B00}" type="parTrans" cxnId="{D19DB874-35D7-4597-AC25-AE6E72405D12}">
      <dgm:prSet/>
      <dgm:spPr/>
      <dgm:t>
        <a:bodyPr/>
        <a:lstStyle/>
        <a:p>
          <a:endParaRPr lang="en-US"/>
        </a:p>
      </dgm:t>
    </dgm:pt>
    <dgm:pt modelId="{29697FC7-BFD3-49CD-9178-4B067A2410B1}" type="sibTrans" cxnId="{D19DB874-35D7-4597-AC25-AE6E72405D12}">
      <dgm:prSet/>
      <dgm:spPr/>
      <dgm:t>
        <a:bodyPr/>
        <a:lstStyle/>
        <a:p>
          <a:endParaRPr lang="en-US"/>
        </a:p>
      </dgm:t>
    </dgm:pt>
    <dgm:pt modelId="{EE8D6595-5682-479C-A845-E2D7C94EB729}">
      <dgm:prSet/>
      <dgm:spPr/>
      <dgm:t>
        <a:bodyPr/>
        <a:lstStyle/>
        <a:p>
          <a:r>
            <a:rPr lang="en-GB" dirty="0"/>
            <a:t>Faulty electrical appliances			5,000</a:t>
          </a:r>
        </a:p>
      </dgm:t>
    </dgm:pt>
    <dgm:pt modelId="{4A4AF6D6-F053-4FF3-8000-B3E27D1A1FC8}" type="parTrans" cxnId="{95B40B74-6647-403E-9B75-ACD6332D4D95}">
      <dgm:prSet/>
      <dgm:spPr/>
      <dgm:t>
        <a:bodyPr/>
        <a:lstStyle/>
        <a:p>
          <a:endParaRPr lang="en-US"/>
        </a:p>
      </dgm:t>
    </dgm:pt>
    <dgm:pt modelId="{A1A06BCC-54F8-471F-9F08-CD163414BE45}" type="sibTrans" cxnId="{95B40B74-6647-403E-9B75-ACD6332D4D95}">
      <dgm:prSet/>
      <dgm:spPr/>
      <dgm:t>
        <a:bodyPr/>
        <a:lstStyle/>
        <a:p>
          <a:endParaRPr lang="en-US"/>
        </a:p>
      </dgm:t>
    </dgm:pt>
    <dgm:pt modelId="{80A2F366-F94F-4B9D-AB5E-5539E318F47B}">
      <dgm:prSet/>
      <dgm:spPr/>
      <dgm:t>
        <a:bodyPr/>
        <a:lstStyle/>
        <a:p>
          <a:r>
            <a:rPr lang="en-GB" dirty="0"/>
            <a:t>Misuse of equipment 				4,000</a:t>
          </a:r>
        </a:p>
      </dgm:t>
    </dgm:pt>
    <dgm:pt modelId="{8ACC757C-ED8F-47A4-9D7C-859E54E22541}" type="parTrans" cxnId="{28121D72-03AF-409D-9736-A4ADC0A9E807}">
      <dgm:prSet/>
      <dgm:spPr/>
      <dgm:t>
        <a:bodyPr/>
        <a:lstStyle/>
        <a:p>
          <a:endParaRPr lang="en-US"/>
        </a:p>
      </dgm:t>
    </dgm:pt>
    <dgm:pt modelId="{769E8450-CCDA-45B6-AF8F-C1EAF2213F34}" type="sibTrans" cxnId="{28121D72-03AF-409D-9736-A4ADC0A9E807}">
      <dgm:prSet/>
      <dgm:spPr/>
      <dgm:t>
        <a:bodyPr/>
        <a:lstStyle/>
        <a:p>
          <a:endParaRPr lang="en-US"/>
        </a:p>
      </dgm:t>
    </dgm:pt>
    <dgm:pt modelId="{D21D04CB-5F4B-42C6-A989-835BD90006BB}">
      <dgm:prSet/>
      <dgm:spPr/>
      <dgm:t>
        <a:bodyPr/>
        <a:lstStyle/>
        <a:p>
          <a:r>
            <a:rPr lang="en-GB" dirty="0"/>
            <a:t>Accidental					3,800</a:t>
          </a:r>
        </a:p>
      </dgm:t>
    </dgm:pt>
    <dgm:pt modelId="{05C6DB2A-2EE5-46F0-85AE-C1C0F71C5855}" type="parTrans" cxnId="{7B52FF1C-57D0-488C-A641-FC9FB2C7D29A}">
      <dgm:prSet/>
      <dgm:spPr/>
      <dgm:t>
        <a:bodyPr/>
        <a:lstStyle/>
        <a:p>
          <a:endParaRPr lang="en-US"/>
        </a:p>
      </dgm:t>
    </dgm:pt>
    <dgm:pt modelId="{17F0F652-3831-402E-B7C8-069B293866B6}" type="sibTrans" cxnId="{7B52FF1C-57D0-488C-A641-FC9FB2C7D29A}">
      <dgm:prSet/>
      <dgm:spPr/>
      <dgm:t>
        <a:bodyPr/>
        <a:lstStyle/>
        <a:p>
          <a:endParaRPr lang="en-US"/>
        </a:p>
      </dgm:t>
    </dgm:pt>
    <dgm:pt modelId="{0A5F7221-E020-47E9-81B9-64118D1C2469}">
      <dgm:prSet/>
      <dgm:spPr/>
      <dgm:t>
        <a:bodyPr/>
        <a:lstStyle/>
        <a:p>
          <a:r>
            <a:rPr lang="en-GB" dirty="0"/>
            <a:t>Others 						3,000</a:t>
          </a:r>
        </a:p>
      </dgm:t>
    </dgm:pt>
    <dgm:pt modelId="{18B77D9B-8DD7-401A-9054-010D4E215531}" type="parTrans" cxnId="{CCEE0074-C7F7-4C19-8712-696CD2514FC3}">
      <dgm:prSet/>
      <dgm:spPr/>
      <dgm:t>
        <a:bodyPr/>
        <a:lstStyle/>
        <a:p>
          <a:endParaRPr lang="en-US"/>
        </a:p>
      </dgm:t>
    </dgm:pt>
    <dgm:pt modelId="{B3AFC20A-00BA-4DCD-9033-DC233B93168A}" type="sibTrans" cxnId="{CCEE0074-C7F7-4C19-8712-696CD2514FC3}">
      <dgm:prSet/>
      <dgm:spPr/>
      <dgm:t>
        <a:bodyPr/>
        <a:lstStyle/>
        <a:p>
          <a:endParaRPr lang="en-US"/>
        </a:p>
      </dgm:t>
    </dgm:pt>
    <dgm:pt modelId="{039F86D6-5F7D-44D3-A3D6-03C2BBB0C7DA}" type="pres">
      <dgm:prSet presAssocID="{0255CD84-1351-4786-85D4-14B6276A2169}" presName="linear" presStyleCnt="0">
        <dgm:presLayoutVars>
          <dgm:animLvl val="lvl"/>
          <dgm:resizeHandles val="exact"/>
        </dgm:presLayoutVars>
      </dgm:prSet>
      <dgm:spPr/>
    </dgm:pt>
    <dgm:pt modelId="{7605F078-6EA0-47F9-AD22-1F16F4FED569}" type="pres">
      <dgm:prSet presAssocID="{76E8E703-0FEC-4602-9E04-E05E669290B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CD2A50C-126E-44AC-9DA0-01E90BEA7382}" type="pres">
      <dgm:prSet presAssocID="{29697FC7-BFD3-49CD-9178-4B067A2410B1}" presName="spacer" presStyleCnt="0"/>
      <dgm:spPr/>
    </dgm:pt>
    <dgm:pt modelId="{4BA53F75-00EA-4C45-B28A-50ED32A81BE1}" type="pres">
      <dgm:prSet presAssocID="{EE8D6595-5682-479C-A845-E2D7C94EB72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BB13402-FFC2-427F-BD62-36FAC02B0875}" type="pres">
      <dgm:prSet presAssocID="{A1A06BCC-54F8-471F-9F08-CD163414BE45}" presName="spacer" presStyleCnt="0"/>
      <dgm:spPr/>
    </dgm:pt>
    <dgm:pt modelId="{41B8A3BF-F24C-4F5E-935D-1B71C59A71FB}" type="pres">
      <dgm:prSet presAssocID="{80A2F366-F94F-4B9D-AB5E-5539E318F47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4006F5C-5DB0-4B5B-89DD-1D6DE037F486}" type="pres">
      <dgm:prSet presAssocID="{769E8450-CCDA-45B6-AF8F-C1EAF2213F34}" presName="spacer" presStyleCnt="0"/>
      <dgm:spPr/>
    </dgm:pt>
    <dgm:pt modelId="{A31B24C0-4EE1-49F8-B8D4-55D7140DC861}" type="pres">
      <dgm:prSet presAssocID="{D21D04CB-5F4B-42C6-A989-835BD90006B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D2C5772-DEA0-4B5C-9080-8A0782DB17D9}" type="pres">
      <dgm:prSet presAssocID="{17F0F652-3831-402E-B7C8-069B293866B6}" presName="spacer" presStyleCnt="0"/>
      <dgm:spPr/>
    </dgm:pt>
    <dgm:pt modelId="{6B8BDA9E-E54F-4C02-9DD1-F3E1558E31ED}" type="pres">
      <dgm:prSet presAssocID="{0A5F7221-E020-47E9-81B9-64118D1C246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7B52FF1C-57D0-488C-A641-FC9FB2C7D29A}" srcId="{0255CD84-1351-4786-85D4-14B6276A2169}" destId="{D21D04CB-5F4B-42C6-A989-835BD90006BB}" srcOrd="3" destOrd="0" parTransId="{05C6DB2A-2EE5-46F0-85AE-C1C0F71C5855}" sibTransId="{17F0F652-3831-402E-B7C8-069B293866B6}"/>
    <dgm:cxn modelId="{3966CD70-3D33-4EB3-9284-3A64A9317BB7}" type="presOf" srcId="{0A5F7221-E020-47E9-81B9-64118D1C2469}" destId="{6B8BDA9E-E54F-4C02-9DD1-F3E1558E31ED}" srcOrd="0" destOrd="0" presId="urn:microsoft.com/office/officeart/2005/8/layout/vList2"/>
    <dgm:cxn modelId="{28121D72-03AF-409D-9736-A4ADC0A9E807}" srcId="{0255CD84-1351-4786-85D4-14B6276A2169}" destId="{80A2F366-F94F-4B9D-AB5E-5539E318F47B}" srcOrd="2" destOrd="0" parTransId="{8ACC757C-ED8F-47A4-9D7C-859E54E22541}" sibTransId="{769E8450-CCDA-45B6-AF8F-C1EAF2213F34}"/>
    <dgm:cxn modelId="{CCEE0074-C7F7-4C19-8712-696CD2514FC3}" srcId="{0255CD84-1351-4786-85D4-14B6276A2169}" destId="{0A5F7221-E020-47E9-81B9-64118D1C2469}" srcOrd="4" destOrd="0" parTransId="{18B77D9B-8DD7-401A-9054-010D4E215531}" sibTransId="{B3AFC20A-00BA-4DCD-9033-DC233B93168A}"/>
    <dgm:cxn modelId="{95B40B74-6647-403E-9B75-ACD6332D4D95}" srcId="{0255CD84-1351-4786-85D4-14B6276A2169}" destId="{EE8D6595-5682-479C-A845-E2D7C94EB729}" srcOrd="1" destOrd="0" parTransId="{4A4AF6D6-F053-4FF3-8000-B3E27D1A1FC8}" sibTransId="{A1A06BCC-54F8-471F-9F08-CD163414BE45}"/>
    <dgm:cxn modelId="{D19DB874-35D7-4597-AC25-AE6E72405D12}" srcId="{0255CD84-1351-4786-85D4-14B6276A2169}" destId="{76E8E703-0FEC-4602-9E04-E05E669290BA}" srcOrd="0" destOrd="0" parTransId="{2A2281E8-5405-411E-8545-5EA55BC26B00}" sibTransId="{29697FC7-BFD3-49CD-9178-4B067A2410B1}"/>
    <dgm:cxn modelId="{579FE655-6F77-45CB-8AFA-01D2B6CBB6EA}" type="presOf" srcId="{76E8E703-0FEC-4602-9E04-E05E669290BA}" destId="{7605F078-6EA0-47F9-AD22-1F16F4FED569}" srcOrd="0" destOrd="0" presId="urn:microsoft.com/office/officeart/2005/8/layout/vList2"/>
    <dgm:cxn modelId="{7A42A897-44A0-46E7-9249-9270D556ABFA}" type="presOf" srcId="{D21D04CB-5F4B-42C6-A989-835BD90006BB}" destId="{A31B24C0-4EE1-49F8-B8D4-55D7140DC861}" srcOrd="0" destOrd="0" presId="urn:microsoft.com/office/officeart/2005/8/layout/vList2"/>
    <dgm:cxn modelId="{213A8EC2-4210-42D9-A98D-6A90FC01EECE}" type="presOf" srcId="{80A2F366-F94F-4B9D-AB5E-5539E318F47B}" destId="{41B8A3BF-F24C-4F5E-935D-1B71C59A71FB}" srcOrd="0" destOrd="0" presId="urn:microsoft.com/office/officeart/2005/8/layout/vList2"/>
    <dgm:cxn modelId="{7D002CED-5C77-41F0-ADF1-1D854C837B3C}" type="presOf" srcId="{0255CD84-1351-4786-85D4-14B6276A2169}" destId="{039F86D6-5F7D-44D3-A3D6-03C2BBB0C7DA}" srcOrd="0" destOrd="0" presId="urn:microsoft.com/office/officeart/2005/8/layout/vList2"/>
    <dgm:cxn modelId="{E75AB3F3-C378-4D89-BDEB-B0C8D0C1A895}" type="presOf" srcId="{EE8D6595-5682-479C-A845-E2D7C94EB729}" destId="{4BA53F75-00EA-4C45-B28A-50ED32A81BE1}" srcOrd="0" destOrd="0" presId="urn:microsoft.com/office/officeart/2005/8/layout/vList2"/>
    <dgm:cxn modelId="{4309A29E-45A8-41A2-A09B-E42FB2A1CC7A}" type="presParOf" srcId="{039F86D6-5F7D-44D3-A3D6-03C2BBB0C7DA}" destId="{7605F078-6EA0-47F9-AD22-1F16F4FED569}" srcOrd="0" destOrd="0" presId="urn:microsoft.com/office/officeart/2005/8/layout/vList2"/>
    <dgm:cxn modelId="{9CBB87B1-75E5-44B2-9103-BDB56B542878}" type="presParOf" srcId="{039F86D6-5F7D-44D3-A3D6-03C2BBB0C7DA}" destId="{0CD2A50C-126E-44AC-9DA0-01E90BEA7382}" srcOrd="1" destOrd="0" presId="urn:microsoft.com/office/officeart/2005/8/layout/vList2"/>
    <dgm:cxn modelId="{68587026-4E7D-40DD-85F1-DEFE9AADD833}" type="presParOf" srcId="{039F86D6-5F7D-44D3-A3D6-03C2BBB0C7DA}" destId="{4BA53F75-00EA-4C45-B28A-50ED32A81BE1}" srcOrd="2" destOrd="0" presId="urn:microsoft.com/office/officeart/2005/8/layout/vList2"/>
    <dgm:cxn modelId="{3C46898C-F090-4F69-AFDE-A3DE9C6AA5C1}" type="presParOf" srcId="{039F86D6-5F7D-44D3-A3D6-03C2BBB0C7DA}" destId="{CBB13402-FFC2-427F-BD62-36FAC02B0875}" srcOrd="3" destOrd="0" presId="urn:microsoft.com/office/officeart/2005/8/layout/vList2"/>
    <dgm:cxn modelId="{02DF9CCE-B4F3-4D01-A9BA-7B3BFCFFE486}" type="presParOf" srcId="{039F86D6-5F7D-44D3-A3D6-03C2BBB0C7DA}" destId="{41B8A3BF-F24C-4F5E-935D-1B71C59A71FB}" srcOrd="4" destOrd="0" presId="urn:microsoft.com/office/officeart/2005/8/layout/vList2"/>
    <dgm:cxn modelId="{1A8551D2-C778-4DF7-BEFC-52A34AD41311}" type="presParOf" srcId="{039F86D6-5F7D-44D3-A3D6-03C2BBB0C7DA}" destId="{54006F5C-5DB0-4B5B-89DD-1D6DE037F486}" srcOrd="5" destOrd="0" presId="urn:microsoft.com/office/officeart/2005/8/layout/vList2"/>
    <dgm:cxn modelId="{2FC19735-875A-495F-AFC6-7F05657A21E9}" type="presParOf" srcId="{039F86D6-5F7D-44D3-A3D6-03C2BBB0C7DA}" destId="{A31B24C0-4EE1-49F8-B8D4-55D7140DC861}" srcOrd="6" destOrd="0" presId="urn:microsoft.com/office/officeart/2005/8/layout/vList2"/>
    <dgm:cxn modelId="{E4E81C8D-44E2-41A3-9431-E1C9A187EF3E}" type="presParOf" srcId="{039F86D6-5F7D-44D3-A3D6-03C2BBB0C7DA}" destId="{6D2C5772-DEA0-4B5C-9080-8A0782DB17D9}" srcOrd="7" destOrd="0" presId="urn:microsoft.com/office/officeart/2005/8/layout/vList2"/>
    <dgm:cxn modelId="{4C3B9BCF-AC24-4A0D-AD92-1B86AC9E0A5F}" type="presParOf" srcId="{039F86D6-5F7D-44D3-A3D6-03C2BBB0C7DA}" destId="{6B8BDA9E-E54F-4C02-9DD1-F3E1558E31E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633D5A9-D9E9-4779-9D27-91D1744382CB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7AD29F-407A-408C-8E51-5B8DCF091717}">
      <dgm:prSet/>
      <dgm:spPr/>
      <dgm:t>
        <a:bodyPr/>
        <a:lstStyle/>
        <a:p>
          <a:r>
            <a:rPr lang="en-GB" dirty="0"/>
            <a:t>Anyone experienced a fire?</a:t>
          </a:r>
        </a:p>
      </dgm:t>
    </dgm:pt>
    <dgm:pt modelId="{AB6E6763-A3A8-4E01-9EAB-48259DEFFCE6}" type="parTrans" cxnId="{7BE2B154-60EE-41E1-AAF6-32241D82229F}">
      <dgm:prSet/>
      <dgm:spPr/>
      <dgm:t>
        <a:bodyPr/>
        <a:lstStyle/>
        <a:p>
          <a:endParaRPr lang="en-US"/>
        </a:p>
      </dgm:t>
    </dgm:pt>
    <dgm:pt modelId="{0B18AC79-8131-4DB0-991D-57094EA414F8}" type="sibTrans" cxnId="{7BE2B154-60EE-41E1-AAF6-32241D82229F}">
      <dgm:prSet/>
      <dgm:spPr/>
      <dgm:t>
        <a:bodyPr/>
        <a:lstStyle/>
        <a:p>
          <a:endParaRPr lang="en-US"/>
        </a:p>
      </dgm:t>
    </dgm:pt>
    <dgm:pt modelId="{8FA82F04-95D5-4A95-A694-0B6A038FBE37}" type="pres">
      <dgm:prSet presAssocID="{6633D5A9-D9E9-4779-9D27-91D1744382CB}" presName="diagram" presStyleCnt="0">
        <dgm:presLayoutVars>
          <dgm:dir/>
          <dgm:resizeHandles val="exact"/>
        </dgm:presLayoutVars>
      </dgm:prSet>
      <dgm:spPr/>
    </dgm:pt>
    <dgm:pt modelId="{593FEEF9-B2A1-4360-A3F4-8FFEAFB78986}" type="pres">
      <dgm:prSet presAssocID="{D67AD29F-407A-408C-8E51-5B8DCF091717}" presName="node" presStyleLbl="node1" presStyleIdx="0" presStyleCnt="1" custScaleX="319102" custLinFactNeighborX="44417" custLinFactNeighborY="-6">
        <dgm:presLayoutVars>
          <dgm:bulletEnabled val="1"/>
        </dgm:presLayoutVars>
      </dgm:prSet>
      <dgm:spPr/>
    </dgm:pt>
  </dgm:ptLst>
  <dgm:cxnLst>
    <dgm:cxn modelId="{DB216020-FF18-4694-A42D-F67688E9CB8D}" type="presOf" srcId="{6633D5A9-D9E9-4779-9D27-91D1744382CB}" destId="{8FA82F04-95D5-4A95-A694-0B6A038FBE37}" srcOrd="0" destOrd="0" presId="urn:microsoft.com/office/officeart/2005/8/layout/default"/>
    <dgm:cxn modelId="{7BE2B154-60EE-41E1-AAF6-32241D82229F}" srcId="{6633D5A9-D9E9-4779-9D27-91D1744382CB}" destId="{D67AD29F-407A-408C-8E51-5B8DCF091717}" srcOrd="0" destOrd="0" parTransId="{AB6E6763-A3A8-4E01-9EAB-48259DEFFCE6}" sibTransId="{0B18AC79-8131-4DB0-991D-57094EA414F8}"/>
    <dgm:cxn modelId="{0831E6DC-96A0-4ED7-B7A0-02C3C97F8E7A}" type="presOf" srcId="{D67AD29F-407A-408C-8E51-5B8DCF091717}" destId="{593FEEF9-B2A1-4360-A3F4-8FFEAFB78986}" srcOrd="0" destOrd="0" presId="urn:microsoft.com/office/officeart/2005/8/layout/default"/>
    <dgm:cxn modelId="{7E2B61C6-614F-49F0-B94F-33C7A8B2FA77}" type="presParOf" srcId="{8FA82F04-95D5-4A95-A694-0B6A038FBE37}" destId="{593FEEF9-B2A1-4360-A3F4-8FFEAFB78986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6DB1F81-208B-4B9D-B047-8131A84B702A}" type="doc">
      <dgm:prSet loTypeId="urn:microsoft.com/office/officeart/2005/8/layout/default" loCatId="list" qsTypeId="urn:microsoft.com/office/officeart/2005/8/quickstyle/simple3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0BB6194A-5E46-4FBD-81D9-E2B1D6C2DA95}">
      <dgm:prSet/>
      <dgm:spPr/>
      <dgm:t>
        <a:bodyPr/>
        <a:lstStyle/>
        <a:p>
          <a:r>
            <a:rPr lang="en-US" dirty="0"/>
            <a:t>Death	</a:t>
          </a:r>
          <a:endParaRPr lang="en-GB" dirty="0"/>
        </a:p>
      </dgm:t>
    </dgm:pt>
    <dgm:pt modelId="{9158DB2F-77F0-41AF-BD18-748BAAFF7ED2}" type="parTrans" cxnId="{8C6A9F2A-A38F-482A-B286-1A97AEAEA74F}">
      <dgm:prSet/>
      <dgm:spPr/>
      <dgm:t>
        <a:bodyPr/>
        <a:lstStyle/>
        <a:p>
          <a:endParaRPr lang="en-US"/>
        </a:p>
      </dgm:t>
    </dgm:pt>
    <dgm:pt modelId="{201ADB52-C3B9-4322-AE74-1C172CEB8D8A}" type="sibTrans" cxnId="{8C6A9F2A-A38F-482A-B286-1A97AEAEA74F}">
      <dgm:prSet/>
      <dgm:spPr/>
      <dgm:t>
        <a:bodyPr/>
        <a:lstStyle/>
        <a:p>
          <a:endParaRPr lang="en-US"/>
        </a:p>
      </dgm:t>
    </dgm:pt>
    <dgm:pt modelId="{0F6AB357-B06E-4BC6-86B0-574958C0CD37}">
      <dgm:prSet/>
      <dgm:spPr/>
      <dgm:t>
        <a:bodyPr/>
        <a:lstStyle/>
        <a:p>
          <a:r>
            <a:rPr lang="en-US" dirty="0"/>
            <a:t>Real risk, but surprisingly low frequency</a:t>
          </a:r>
          <a:endParaRPr lang="en-GB" dirty="0"/>
        </a:p>
      </dgm:t>
    </dgm:pt>
    <dgm:pt modelId="{756D14C3-A3B2-4CE3-B324-D2EF9800A1C6}" type="parTrans" cxnId="{7389CF8F-3AF9-40D1-8DB2-6F8DB2588B8D}">
      <dgm:prSet/>
      <dgm:spPr/>
      <dgm:t>
        <a:bodyPr/>
        <a:lstStyle/>
        <a:p>
          <a:endParaRPr lang="en-US"/>
        </a:p>
      </dgm:t>
    </dgm:pt>
    <dgm:pt modelId="{FE86B9D8-AD99-4A70-9D80-4ED83C39E79F}" type="sibTrans" cxnId="{7389CF8F-3AF9-40D1-8DB2-6F8DB2588B8D}">
      <dgm:prSet/>
      <dgm:spPr/>
      <dgm:t>
        <a:bodyPr/>
        <a:lstStyle/>
        <a:p>
          <a:endParaRPr lang="en-US"/>
        </a:p>
      </dgm:t>
    </dgm:pt>
    <dgm:pt modelId="{433DADA8-5B84-4EB4-AE0E-B9A95D2F6B39}">
      <dgm:prSet/>
      <dgm:spPr/>
      <dgm:t>
        <a:bodyPr/>
        <a:lstStyle/>
        <a:p>
          <a:r>
            <a:rPr lang="en-US" dirty="0"/>
            <a:t>Overcome by gas or smoke 43%</a:t>
          </a:r>
          <a:endParaRPr lang="en-GB" dirty="0"/>
        </a:p>
      </dgm:t>
    </dgm:pt>
    <dgm:pt modelId="{85088FAD-6D27-4155-9654-4F30CBA1F668}" type="parTrans" cxnId="{7C9F0558-69B7-4F2F-8FE6-A1C3FF68635D}">
      <dgm:prSet/>
      <dgm:spPr/>
      <dgm:t>
        <a:bodyPr/>
        <a:lstStyle/>
        <a:p>
          <a:endParaRPr lang="en-US"/>
        </a:p>
      </dgm:t>
    </dgm:pt>
    <dgm:pt modelId="{DA18690B-12A2-46BE-965F-E58E64BF7845}" type="sibTrans" cxnId="{7C9F0558-69B7-4F2F-8FE6-A1C3FF68635D}">
      <dgm:prSet/>
      <dgm:spPr/>
      <dgm:t>
        <a:bodyPr/>
        <a:lstStyle/>
        <a:p>
          <a:endParaRPr lang="en-US"/>
        </a:p>
      </dgm:t>
    </dgm:pt>
    <dgm:pt modelId="{E2C3BF75-D532-4FB2-851E-6C4A5FA5D22E}">
      <dgm:prSet/>
      <dgm:spPr/>
      <dgm:t>
        <a:bodyPr/>
        <a:lstStyle/>
        <a:p>
          <a:r>
            <a:rPr lang="en-US"/>
            <a:t>Burns 26%</a:t>
          </a:r>
          <a:endParaRPr lang="en-GB"/>
        </a:p>
      </dgm:t>
    </dgm:pt>
    <dgm:pt modelId="{132D281A-C966-4DD6-8B59-1D09C661B7E6}" type="parTrans" cxnId="{08821568-4439-4287-B434-13C2387F6294}">
      <dgm:prSet/>
      <dgm:spPr/>
      <dgm:t>
        <a:bodyPr/>
        <a:lstStyle/>
        <a:p>
          <a:endParaRPr lang="en-US"/>
        </a:p>
      </dgm:t>
    </dgm:pt>
    <dgm:pt modelId="{B285C7ED-C204-40CA-8C3F-2B631ADC7684}" type="sibTrans" cxnId="{08821568-4439-4287-B434-13C2387F6294}">
      <dgm:prSet/>
      <dgm:spPr/>
      <dgm:t>
        <a:bodyPr/>
        <a:lstStyle/>
        <a:p>
          <a:endParaRPr lang="en-US"/>
        </a:p>
      </dgm:t>
    </dgm:pt>
    <dgm:pt modelId="{031545C1-117E-4A53-A60B-05C0873D0C97}">
      <dgm:prSet/>
      <dgm:spPr/>
      <dgm:t>
        <a:bodyPr/>
        <a:lstStyle/>
        <a:p>
          <a:r>
            <a:rPr lang="en-US" dirty="0"/>
            <a:t>Burns and gas/smoke 20%</a:t>
          </a:r>
          <a:endParaRPr lang="en-GB" dirty="0"/>
        </a:p>
      </dgm:t>
    </dgm:pt>
    <dgm:pt modelId="{CBDFDFAE-42EA-40C8-A8BB-3E6850F39F57}" type="parTrans" cxnId="{610F20B9-29C8-4604-81A5-C23833ABEA3E}">
      <dgm:prSet/>
      <dgm:spPr/>
      <dgm:t>
        <a:bodyPr/>
        <a:lstStyle/>
        <a:p>
          <a:endParaRPr lang="en-US"/>
        </a:p>
      </dgm:t>
    </dgm:pt>
    <dgm:pt modelId="{07B3AD54-4FB8-4EA9-9007-0CC92C2ED672}" type="sibTrans" cxnId="{610F20B9-29C8-4604-81A5-C23833ABEA3E}">
      <dgm:prSet/>
      <dgm:spPr/>
      <dgm:t>
        <a:bodyPr/>
        <a:lstStyle/>
        <a:p>
          <a:endParaRPr lang="en-US"/>
        </a:p>
      </dgm:t>
    </dgm:pt>
    <dgm:pt modelId="{094E9CB5-F6A8-44CB-B188-EF5C9EF024EA}">
      <dgm:prSet/>
      <dgm:spPr/>
      <dgm:t>
        <a:bodyPr/>
        <a:lstStyle/>
        <a:p>
          <a:r>
            <a:rPr lang="en-US" dirty="0"/>
            <a:t>Personal injury - approx. 1,300 people</a:t>
          </a:r>
          <a:endParaRPr lang="en-GB" dirty="0"/>
        </a:p>
      </dgm:t>
    </dgm:pt>
    <dgm:pt modelId="{9AE2FC38-E86F-4ACB-BA2C-2F17C231B8D8}" type="parTrans" cxnId="{48F75ECA-F0A0-4697-B364-0DCE5E595EBB}">
      <dgm:prSet/>
      <dgm:spPr/>
      <dgm:t>
        <a:bodyPr/>
        <a:lstStyle/>
        <a:p>
          <a:endParaRPr lang="en-US"/>
        </a:p>
      </dgm:t>
    </dgm:pt>
    <dgm:pt modelId="{E2DE64F6-1A5A-4BE8-8CB2-7A1629375357}" type="sibTrans" cxnId="{48F75ECA-F0A0-4697-B364-0DCE5E595EBB}">
      <dgm:prSet/>
      <dgm:spPr/>
      <dgm:t>
        <a:bodyPr/>
        <a:lstStyle/>
        <a:p>
          <a:endParaRPr lang="en-US"/>
        </a:p>
      </dgm:t>
    </dgm:pt>
    <dgm:pt modelId="{6DB569D3-A226-4564-A6EF-B3966431A810}">
      <dgm:prSet/>
      <dgm:spPr/>
      <dgm:t>
        <a:bodyPr/>
        <a:lstStyle/>
        <a:p>
          <a:r>
            <a:rPr lang="en-US" dirty="0"/>
            <a:t>Building damage</a:t>
          </a:r>
          <a:endParaRPr lang="en-GB" dirty="0"/>
        </a:p>
      </dgm:t>
    </dgm:pt>
    <dgm:pt modelId="{D49E06C2-514E-4C85-B768-286BA6DEDB44}" type="parTrans" cxnId="{8995F43E-0650-4869-A98C-9DADF6D59F56}">
      <dgm:prSet/>
      <dgm:spPr/>
      <dgm:t>
        <a:bodyPr/>
        <a:lstStyle/>
        <a:p>
          <a:endParaRPr lang="en-US"/>
        </a:p>
      </dgm:t>
    </dgm:pt>
    <dgm:pt modelId="{23E893D8-8975-43A3-8308-26859E7E3607}" type="sibTrans" cxnId="{8995F43E-0650-4869-A98C-9DADF6D59F56}">
      <dgm:prSet/>
      <dgm:spPr/>
      <dgm:t>
        <a:bodyPr/>
        <a:lstStyle/>
        <a:p>
          <a:endParaRPr lang="en-US"/>
        </a:p>
      </dgm:t>
    </dgm:pt>
    <dgm:pt modelId="{A6FB7EF3-B8B3-4D1B-96FB-C66187D7DAF3}">
      <dgm:prSet/>
      <dgm:spPr/>
      <dgm:t>
        <a:bodyPr/>
        <a:lstStyle/>
        <a:p>
          <a:r>
            <a:rPr lang="en-US" dirty="0"/>
            <a:t>Flora and fauna – forest and moorland fires</a:t>
          </a:r>
          <a:endParaRPr lang="en-GB" dirty="0"/>
        </a:p>
      </dgm:t>
    </dgm:pt>
    <dgm:pt modelId="{1BDF48A3-26EF-4371-82DF-4C8E39FB988A}" type="parTrans" cxnId="{D83CD49B-C41E-4CC9-8D0A-47912F0E6BE9}">
      <dgm:prSet/>
      <dgm:spPr/>
      <dgm:t>
        <a:bodyPr/>
        <a:lstStyle/>
        <a:p>
          <a:endParaRPr lang="en-US"/>
        </a:p>
      </dgm:t>
    </dgm:pt>
    <dgm:pt modelId="{F9A06153-59B0-4D37-9A13-C03A3629C1F5}" type="sibTrans" cxnId="{D83CD49B-C41E-4CC9-8D0A-47912F0E6BE9}">
      <dgm:prSet/>
      <dgm:spPr/>
      <dgm:t>
        <a:bodyPr/>
        <a:lstStyle/>
        <a:p>
          <a:endParaRPr lang="en-US"/>
        </a:p>
      </dgm:t>
    </dgm:pt>
    <dgm:pt modelId="{E12C3E15-9992-45DF-87A0-BD5B8F820E65}">
      <dgm:prSet/>
      <dgm:spPr/>
      <dgm:t>
        <a:bodyPr/>
        <a:lstStyle/>
        <a:p>
          <a:r>
            <a:rPr lang="en-US" dirty="0"/>
            <a:t>Loss of business and jobs </a:t>
          </a:r>
          <a:endParaRPr lang="en-GB" dirty="0"/>
        </a:p>
      </dgm:t>
    </dgm:pt>
    <dgm:pt modelId="{DE5743DC-5739-4850-BEE4-C2AC691404B7}" type="parTrans" cxnId="{0E7DFE49-402C-41AF-99E8-F4E1A49E312F}">
      <dgm:prSet/>
      <dgm:spPr/>
      <dgm:t>
        <a:bodyPr/>
        <a:lstStyle/>
        <a:p>
          <a:endParaRPr lang="en-US"/>
        </a:p>
      </dgm:t>
    </dgm:pt>
    <dgm:pt modelId="{2FD6CE42-AC05-49F7-8864-D1F1160A1E19}" type="sibTrans" cxnId="{0E7DFE49-402C-41AF-99E8-F4E1A49E312F}">
      <dgm:prSet/>
      <dgm:spPr/>
      <dgm:t>
        <a:bodyPr/>
        <a:lstStyle/>
        <a:p>
          <a:endParaRPr lang="en-US"/>
        </a:p>
      </dgm:t>
    </dgm:pt>
    <dgm:pt modelId="{D85ACB4F-AE89-410D-80AA-5099035226C5}">
      <dgm:prSet/>
      <dgm:spPr/>
      <dgm:t>
        <a:bodyPr/>
        <a:lstStyle/>
        <a:p>
          <a:r>
            <a:rPr lang="en-US" dirty="0"/>
            <a:t>Underinsured</a:t>
          </a:r>
          <a:endParaRPr lang="en-GB" dirty="0"/>
        </a:p>
      </dgm:t>
    </dgm:pt>
    <dgm:pt modelId="{F4DB18F5-390C-4B14-B18B-2638B485A5D9}" type="parTrans" cxnId="{A3A52C40-7400-425F-A986-2099961402D0}">
      <dgm:prSet/>
      <dgm:spPr/>
      <dgm:t>
        <a:bodyPr/>
        <a:lstStyle/>
        <a:p>
          <a:endParaRPr lang="en-US"/>
        </a:p>
      </dgm:t>
    </dgm:pt>
    <dgm:pt modelId="{0D4EE910-3B37-475E-8135-C3CE965C648A}" type="sibTrans" cxnId="{A3A52C40-7400-425F-A986-2099961402D0}">
      <dgm:prSet/>
      <dgm:spPr/>
      <dgm:t>
        <a:bodyPr/>
        <a:lstStyle/>
        <a:p>
          <a:endParaRPr lang="en-US"/>
        </a:p>
      </dgm:t>
    </dgm:pt>
    <dgm:pt modelId="{442E847D-D039-4344-9314-C5F91F83CA8C}">
      <dgm:prSet/>
      <dgm:spPr/>
      <dgm:t>
        <a:bodyPr/>
        <a:lstStyle/>
        <a:p>
          <a:r>
            <a:rPr lang="en-US"/>
            <a:t>Not insured</a:t>
          </a:r>
          <a:endParaRPr lang="en-GB"/>
        </a:p>
      </dgm:t>
    </dgm:pt>
    <dgm:pt modelId="{F4E1F152-9A8B-4531-AA13-22B9514D133A}" type="parTrans" cxnId="{FC031811-6B68-4C98-9367-0DE8C8F9D325}">
      <dgm:prSet/>
      <dgm:spPr/>
      <dgm:t>
        <a:bodyPr/>
        <a:lstStyle/>
        <a:p>
          <a:endParaRPr lang="en-US"/>
        </a:p>
      </dgm:t>
    </dgm:pt>
    <dgm:pt modelId="{585AB4F0-D6DE-47CB-B930-80CAAD087FF2}" type="sibTrans" cxnId="{FC031811-6B68-4C98-9367-0DE8C8F9D325}">
      <dgm:prSet/>
      <dgm:spPr/>
      <dgm:t>
        <a:bodyPr/>
        <a:lstStyle/>
        <a:p>
          <a:endParaRPr lang="en-US"/>
        </a:p>
      </dgm:t>
    </dgm:pt>
    <dgm:pt modelId="{24FCA50B-4FF8-4395-AAB0-33BBE988ACE8}">
      <dgm:prSet/>
      <dgm:spPr/>
      <dgm:t>
        <a:bodyPr/>
        <a:lstStyle/>
        <a:p>
          <a:r>
            <a:rPr lang="en-US"/>
            <a:t>Time and expense of restart</a:t>
          </a:r>
          <a:endParaRPr lang="en-GB"/>
        </a:p>
      </dgm:t>
    </dgm:pt>
    <dgm:pt modelId="{032E524A-0933-4E56-ADE7-35DDDA525430}" type="parTrans" cxnId="{C6A39E99-3AD5-48BD-BD08-AFEC65D7AC92}">
      <dgm:prSet/>
      <dgm:spPr/>
      <dgm:t>
        <a:bodyPr/>
        <a:lstStyle/>
        <a:p>
          <a:endParaRPr lang="en-US"/>
        </a:p>
      </dgm:t>
    </dgm:pt>
    <dgm:pt modelId="{C0FAAE3C-A555-4E68-B967-0F145DE95B85}" type="sibTrans" cxnId="{C6A39E99-3AD5-48BD-BD08-AFEC65D7AC92}">
      <dgm:prSet/>
      <dgm:spPr/>
      <dgm:t>
        <a:bodyPr/>
        <a:lstStyle/>
        <a:p>
          <a:endParaRPr lang="en-US"/>
        </a:p>
      </dgm:t>
    </dgm:pt>
    <dgm:pt modelId="{A1B3ED54-63FE-4FEC-BF2F-628F85DE0A7C}">
      <dgm:prSet/>
      <dgm:spPr/>
      <dgm:t>
        <a:bodyPr/>
        <a:lstStyle/>
        <a:p>
          <a:r>
            <a:rPr lang="en-US" dirty="0"/>
            <a:t>Environmental damage</a:t>
          </a:r>
          <a:endParaRPr lang="en-GB" dirty="0"/>
        </a:p>
      </dgm:t>
    </dgm:pt>
    <dgm:pt modelId="{0C85E6B2-8642-49BD-A29E-8648EACEAC35}" type="parTrans" cxnId="{B9EEBCBD-551F-4058-BFF8-D9622A56E7BE}">
      <dgm:prSet/>
      <dgm:spPr/>
      <dgm:t>
        <a:bodyPr/>
        <a:lstStyle/>
        <a:p>
          <a:endParaRPr lang="en-US"/>
        </a:p>
      </dgm:t>
    </dgm:pt>
    <dgm:pt modelId="{F01E54FE-73B0-43A6-8678-C081D79269F9}" type="sibTrans" cxnId="{B9EEBCBD-551F-4058-BFF8-D9622A56E7BE}">
      <dgm:prSet/>
      <dgm:spPr/>
      <dgm:t>
        <a:bodyPr/>
        <a:lstStyle/>
        <a:p>
          <a:endParaRPr lang="en-US"/>
        </a:p>
      </dgm:t>
    </dgm:pt>
    <dgm:pt modelId="{E4D4F55F-461C-415D-96E1-4DCD42642284}">
      <dgm:prSet/>
      <dgm:spPr/>
      <dgm:t>
        <a:bodyPr/>
        <a:lstStyle/>
        <a:p>
          <a:r>
            <a:rPr lang="en-US" dirty="0"/>
            <a:t>Air pollution</a:t>
          </a:r>
          <a:endParaRPr lang="en-GB" dirty="0"/>
        </a:p>
      </dgm:t>
    </dgm:pt>
    <dgm:pt modelId="{6E5EA424-26FB-4D9D-9D36-C9E7F0706B4A}" type="parTrans" cxnId="{7A83C716-407E-433B-8C83-4C9E9AFC33E7}">
      <dgm:prSet/>
      <dgm:spPr/>
      <dgm:t>
        <a:bodyPr/>
        <a:lstStyle/>
        <a:p>
          <a:endParaRPr lang="en-US"/>
        </a:p>
      </dgm:t>
    </dgm:pt>
    <dgm:pt modelId="{134DFF1B-1DE1-4996-95AA-FF21F2FFDE2D}" type="sibTrans" cxnId="{7A83C716-407E-433B-8C83-4C9E9AFC33E7}">
      <dgm:prSet/>
      <dgm:spPr/>
      <dgm:t>
        <a:bodyPr/>
        <a:lstStyle/>
        <a:p>
          <a:endParaRPr lang="en-US"/>
        </a:p>
      </dgm:t>
    </dgm:pt>
    <dgm:pt modelId="{AA572B2B-5A64-47DF-B4ED-020CF3775778}">
      <dgm:prSet/>
      <dgm:spPr/>
      <dgm:t>
        <a:bodyPr/>
        <a:lstStyle/>
        <a:p>
          <a:r>
            <a:rPr lang="en-US"/>
            <a:t>Water pollution</a:t>
          </a:r>
          <a:endParaRPr lang="en-GB"/>
        </a:p>
      </dgm:t>
    </dgm:pt>
    <dgm:pt modelId="{F37A7F37-1769-44C7-B2FA-9D4B175E9021}" type="parTrans" cxnId="{B2217A4E-6FFB-4045-9E5A-DE5991633A93}">
      <dgm:prSet/>
      <dgm:spPr/>
      <dgm:t>
        <a:bodyPr/>
        <a:lstStyle/>
        <a:p>
          <a:endParaRPr lang="en-US"/>
        </a:p>
      </dgm:t>
    </dgm:pt>
    <dgm:pt modelId="{BBDC4BA8-E89F-4D88-9ADA-26EE02F89372}" type="sibTrans" cxnId="{B2217A4E-6FFB-4045-9E5A-DE5991633A93}">
      <dgm:prSet/>
      <dgm:spPr/>
      <dgm:t>
        <a:bodyPr/>
        <a:lstStyle/>
        <a:p>
          <a:endParaRPr lang="en-US"/>
        </a:p>
      </dgm:t>
    </dgm:pt>
    <dgm:pt modelId="{8246BEF9-539E-4F98-8FE2-357936ED6DB5}" type="pres">
      <dgm:prSet presAssocID="{F6DB1F81-208B-4B9D-B047-8131A84B702A}" presName="diagram" presStyleCnt="0">
        <dgm:presLayoutVars>
          <dgm:dir/>
          <dgm:resizeHandles val="exact"/>
        </dgm:presLayoutVars>
      </dgm:prSet>
      <dgm:spPr/>
    </dgm:pt>
    <dgm:pt modelId="{25097B12-ADE6-4AA1-AD61-F40DDE2B9209}" type="pres">
      <dgm:prSet presAssocID="{0BB6194A-5E46-4FBD-81D9-E2B1D6C2DA95}" presName="node" presStyleLbl="node1" presStyleIdx="0" presStyleCnt="6" custScaleX="138973">
        <dgm:presLayoutVars>
          <dgm:bulletEnabled val="1"/>
        </dgm:presLayoutVars>
      </dgm:prSet>
      <dgm:spPr/>
    </dgm:pt>
    <dgm:pt modelId="{B9B73A89-CB60-4452-8ECA-074A93BDD2B1}" type="pres">
      <dgm:prSet presAssocID="{201ADB52-C3B9-4322-AE74-1C172CEB8D8A}" presName="sibTrans" presStyleCnt="0"/>
      <dgm:spPr/>
    </dgm:pt>
    <dgm:pt modelId="{C23BAFE8-61CC-4562-98EB-A4F3A347D7CB}" type="pres">
      <dgm:prSet presAssocID="{094E9CB5-F6A8-44CB-B188-EF5C9EF024EA}" presName="node" presStyleLbl="node1" presStyleIdx="1" presStyleCnt="6" custScaleX="138973">
        <dgm:presLayoutVars>
          <dgm:bulletEnabled val="1"/>
        </dgm:presLayoutVars>
      </dgm:prSet>
      <dgm:spPr/>
    </dgm:pt>
    <dgm:pt modelId="{3AB08E87-C94D-4031-B621-CE301601CE32}" type="pres">
      <dgm:prSet presAssocID="{E2DE64F6-1A5A-4BE8-8CB2-7A1629375357}" presName="sibTrans" presStyleCnt="0"/>
      <dgm:spPr/>
    </dgm:pt>
    <dgm:pt modelId="{A028C4AC-CA02-4F41-A199-E4DD5E6B63CC}" type="pres">
      <dgm:prSet presAssocID="{6DB569D3-A226-4564-A6EF-B3966431A810}" presName="node" presStyleLbl="node1" presStyleIdx="2" presStyleCnt="6" custScaleX="138973">
        <dgm:presLayoutVars>
          <dgm:bulletEnabled val="1"/>
        </dgm:presLayoutVars>
      </dgm:prSet>
      <dgm:spPr/>
    </dgm:pt>
    <dgm:pt modelId="{5D657651-25C5-4C9B-829F-B9509C01CFF9}" type="pres">
      <dgm:prSet presAssocID="{23E893D8-8975-43A3-8308-26859E7E3607}" presName="sibTrans" presStyleCnt="0"/>
      <dgm:spPr/>
    </dgm:pt>
    <dgm:pt modelId="{A1F4778D-7908-4B51-BABF-EC1BF5D81556}" type="pres">
      <dgm:prSet presAssocID="{A6FB7EF3-B8B3-4D1B-96FB-C66187D7DAF3}" presName="node" presStyleLbl="node1" presStyleIdx="3" presStyleCnt="6" custScaleX="138973">
        <dgm:presLayoutVars>
          <dgm:bulletEnabled val="1"/>
        </dgm:presLayoutVars>
      </dgm:prSet>
      <dgm:spPr/>
    </dgm:pt>
    <dgm:pt modelId="{18CE98F5-0294-4D1C-B8D0-A60F53F958D8}" type="pres">
      <dgm:prSet presAssocID="{F9A06153-59B0-4D37-9A13-C03A3629C1F5}" presName="sibTrans" presStyleCnt="0"/>
      <dgm:spPr/>
    </dgm:pt>
    <dgm:pt modelId="{3562CCEF-A98A-4D87-B72D-D6C9648031F2}" type="pres">
      <dgm:prSet presAssocID="{E12C3E15-9992-45DF-87A0-BD5B8F820E65}" presName="node" presStyleLbl="node1" presStyleIdx="4" presStyleCnt="6" custScaleX="138973">
        <dgm:presLayoutVars>
          <dgm:bulletEnabled val="1"/>
        </dgm:presLayoutVars>
      </dgm:prSet>
      <dgm:spPr/>
    </dgm:pt>
    <dgm:pt modelId="{8F819E0B-DCCC-4C08-9B4E-111F6ED197A4}" type="pres">
      <dgm:prSet presAssocID="{2FD6CE42-AC05-49F7-8864-D1F1160A1E19}" presName="sibTrans" presStyleCnt="0"/>
      <dgm:spPr/>
    </dgm:pt>
    <dgm:pt modelId="{BC8BD9D0-5BC3-459E-8484-0BC5D5876567}" type="pres">
      <dgm:prSet presAssocID="{A1B3ED54-63FE-4FEC-BF2F-628F85DE0A7C}" presName="node" presStyleLbl="node1" presStyleIdx="5" presStyleCnt="6" custScaleX="138973">
        <dgm:presLayoutVars>
          <dgm:bulletEnabled val="1"/>
        </dgm:presLayoutVars>
      </dgm:prSet>
      <dgm:spPr/>
    </dgm:pt>
  </dgm:ptLst>
  <dgm:cxnLst>
    <dgm:cxn modelId="{A1CCFF01-2AA5-4BB7-B370-CC6115576CE8}" type="presOf" srcId="{6DB569D3-A226-4564-A6EF-B3966431A810}" destId="{A028C4AC-CA02-4F41-A199-E4DD5E6B63CC}" srcOrd="0" destOrd="0" presId="urn:microsoft.com/office/officeart/2005/8/layout/default"/>
    <dgm:cxn modelId="{2FFA5A0C-76EE-4F52-82CC-213B5E4BEA9E}" type="presOf" srcId="{0F6AB357-B06E-4BC6-86B0-574958C0CD37}" destId="{25097B12-ADE6-4AA1-AD61-F40DDE2B9209}" srcOrd="0" destOrd="1" presId="urn:microsoft.com/office/officeart/2005/8/layout/default"/>
    <dgm:cxn modelId="{756F4110-C929-4DCC-B2E1-8CFEE73C728C}" type="presOf" srcId="{433DADA8-5B84-4EB4-AE0E-B9A95D2F6B39}" destId="{25097B12-ADE6-4AA1-AD61-F40DDE2B9209}" srcOrd="0" destOrd="2" presId="urn:microsoft.com/office/officeart/2005/8/layout/default"/>
    <dgm:cxn modelId="{FC031811-6B68-4C98-9367-0DE8C8F9D325}" srcId="{E12C3E15-9992-45DF-87A0-BD5B8F820E65}" destId="{442E847D-D039-4344-9314-C5F91F83CA8C}" srcOrd="1" destOrd="0" parTransId="{F4E1F152-9A8B-4531-AA13-22B9514D133A}" sibTransId="{585AB4F0-D6DE-47CB-B930-80CAAD087FF2}"/>
    <dgm:cxn modelId="{7A83C716-407E-433B-8C83-4C9E9AFC33E7}" srcId="{A1B3ED54-63FE-4FEC-BF2F-628F85DE0A7C}" destId="{E4D4F55F-461C-415D-96E1-4DCD42642284}" srcOrd="0" destOrd="0" parTransId="{6E5EA424-26FB-4D9D-9D36-C9E7F0706B4A}" sibTransId="{134DFF1B-1DE1-4996-95AA-FF21F2FFDE2D}"/>
    <dgm:cxn modelId="{D023E41B-8A1A-478A-83D4-B180A8E60E53}" type="presOf" srcId="{24FCA50B-4FF8-4395-AAB0-33BBE988ACE8}" destId="{3562CCEF-A98A-4D87-B72D-D6C9648031F2}" srcOrd="0" destOrd="3" presId="urn:microsoft.com/office/officeart/2005/8/layout/default"/>
    <dgm:cxn modelId="{C15EC128-B045-404A-B174-6146150A0BBE}" type="presOf" srcId="{E12C3E15-9992-45DF-87A0-BD5B8F820E65}" destId="{3562CCEF-A98A-4D87-B72D-D6C9648031F2}" srcOrd="0" destOrd="0" presId="urn:microsoft.com/office/officeart/2005/8/layout/default"/>
    <dgm:cxn modelId="{8C6A9F2A-A38F-482A-B286-1A97AEAEA74F}" srcId="{F6DB1F81-208B-4B9D-B047-8131A84B702A}" destId="{0BB6194A-5E46-4FBD-81D9-E2B1D6C2DA95}" srcOrd="0" destOrd="0" parTransId="{9158DB2F-77F0-41AF-BD18-748BAAFF7ED2}" sibTransId="{201ADB52-C3B9-4322-AE74-1C172CEB8D8A}"/>
    <dgm:cxn modelId="{8995F43E-0650-4869-A98C-9DADF6D59F56}" srcId="{F6DB1F81-208B-4B9D-B047-8131A84B702A}" destId="{6DB569D3-A226-4564-A6EF-B3966431A810}" srcOrd="2" destOrd="0" parTransId="{D49E06C2-514E-4C85-B768-286BA6DEDB44}" sibTransId="{23E893D8-8975-43A3-8308-26859E7E3607}"/>
    <dgm:cxn modelId="{A3A52C40-7400-425F-A986-2099961402D0}" srcId="{E12C3E15-9992-45DF-87A0-BD5B8F820E65}" destId="{D85ACB4F-AE89-410D-80AA-5099035226C5}" srcOrd="0" destOrd="0" parTransId="{F4DB18F5-390C-4B14-B18B-2638B485A5D9}" sibTransId="{0D4EE910-3B37-475E-8135-C3CE965C648A}"/>
    <dgm:cxn modelId="{08821568-4439-4287-B434-13C2387F6294}" srcId="{0BB6194A-5E46-4FBD-81D9-E2B1D6C2DA95}" destId="{E2C3BF75-D532-4FB2-851E-6C4A5FA5D22E}" srcOrd="2" destOrd="0" parTransId="{132D281A-C966-4DD6-8B59-1D09C661B7E6}" sibTransId="{B285C7ED-C204-40CA-8C3F-2B631ADC7684}"/>
    <dgm:cxn modelId="{0E7DFE49-402C-41AF-99E8-F4E1A49E312F}" srcId="{F6DB1F81-208B-4B9D-B047-8131A84B702A}" destId="{E12C3E15-9992-45DF-87A0-BD5B8F820E65}" srcOrd="4" destOrd="0" parTransId="{DE5743DC-5739-4850-BEE4-C2AC691404B7}" sibTransId="{2FD6CE42-AC05-49F7-8864-D1F1160A1E19}"/>
    <dgm:cxn modelId="{B2217A4E-6FFB-4045-9E5A-DE5991633A93}" srcId="{A1B3ED54-63FE-4FEC-BF2F-628F85DE0A7C}" destId="{AA572B2B-5A64-47DF-B4ED-020CF3775778}" srcOrd="1" destOrd="0" parTransId="{F37A7F37-1769-44C7-B2FA-9D4B175E9021}" sibTransId="{BBDC4BA8-E89F-4D88-9ADA-26EE02F89372}"/>
    <dgm:cxn modelId="{B4E24772-F615-408F-A855-3A178605A823}" type="presOf" srcId="{E4D4F55F-461C-415D-96E1-4DCD42642284}" destId="{BC8BD9D0-5BC3-459E-8484-0BC5D5876567}" srcOrd="0" destOrd="1" presId="urn:microsoft.com/office/officeart/2005/8/layout/default"/>
    <dgm:cxn modelId="{7C9F0558-69B7-4F2F-8FE6-A1C3FF68635D}" srcId="{0BB6194A-5E46-4FBD-81D9-E2B1D6C2DA95}" destId="{433DADA8-5B84-4EB4-AE0E-B9A95D2F6B39}" srcOrd="1" destOrd="0" parTransId="{85088FAD-6D27-4155-9654-4F30CBA1F668}" sibTransId="{DA18690B-12A2-46BE-965F-E58E64BF7845}"/>
    <dgm:cxn modelId="{8456737B-07E6-4904-8DD0-20320EA89ACC}" type="presOf" srcId="{D85ACB4F-AE89-410D-80AA-5099035226C5}" destId="{3562CCEF-A98A-4D87-B72D-D6C9648031F2}" srcOrd="0" destOrd="1" presId="urn:microsoft.com/office/officeart/2005/8/layout/default"/>
    <dgm:cxn modelId="{87BE268F-19F2-4144-8903-4484C33D2821}" type="presOf" srcId="{A1B3ED54-63FE-4FEC-BF2F-628F85DE0A7C}" destId="{BC8BD9D0-5BC3-459E-8484-0BC5D5876567}" srcOrd="0" destOrd="0" presId="urn:microsoft.com/office/officeart/2005/8/layout/default"/>
    <dgm:cxn modelId="{7389CF8F-3AF9-40D1-8DB2-6F8DB2588B8D}" srcId="{0BB6194A-5E46-4FBD-81D9-E2B1D6C2DA95}" destId="{0F6AB357-B06E-4BC6-86B0-574958C0CD37}" srcOrd="0" destOrd="0" parTransId="{756D14C3-A3B2-4CE3-B324-D2EF9800A1C6}" sibTransId="{FE86B9D8-AD99-4A70-9D80-4ED83C39E79F}"/>
    <dgm:cxn modelId="{C6A39E99-3AD5-48BD-BD08-AFEC65D7AC92}" srcId="{E12C3E15-9992-45DF-87A0-BD5B8F820E65}" destId="{24FCA50B-4FF8-4395-AAB0-33BBE988ACE8}" srcOrd="2" destOrd="0" parTransId="{032E524A-0933-4E56-ADE7-35DDDA525430}" sibTransId="{C0FAAE3C-A555-4E68-B967-0F145DE95B85}"/>
    <dgm:cxn modelId="{D83CD49B-C41E-4CC9-8D0A-47912F0E6BE9}" srcId="{F6DB1F81-208B-4B9D-B047-8131A84B702A}" destId="{A6FB7EF3-B8B3-4D1B-96FB-C66187D7DAF3}" srcOrd="3" destOrd="0" parTransId="{1BDF48A3-26EF-4371-82DF-4C8E39FB988A}" sibTransId="{F9A06153-59B0-4D37-9A13-C03A3629C1F5}"/>
    <dgm:cxn modelId="{B3C6BDB6-81F0-4968-A3DB-61FD1DA8F6A6}" type="presOf" srcId="{031545C1-117E-4A53-A60B-05C0873D0C97}" destId="{25097B12-ADE6-4AA1-AD61-F40DDE2B9209}" srcOrd="0" destOrd="4" presId="urn:microsoft.com/office/officeart/2005/8/layout/default"/>
    <dgm:cxn modelId="{610F20B9-29C8-4604-81A5-C23833ABEA3E}" srcId="{0BB6194A-5E46-4FBD-81D9-E2B1D6C2DA95}" destId="{031545C1-117E-4A53-A60B-05C0873D0C97}" srcOrd="3" destOrd="0" parTransId="{CBDFDFAE-42EA-40C8-A8BB-3E6850F39F57}" sibTransId="{07B3AD54-4FB8-4EA9-9007-0CC92C2ED672}"/>
    <dgm:cxn modelId="{B9EEBCBD-551F-4058-BFF8-D9622A56E7BE}" srcId="{F6DB1F81-208B-4B9D-B047-8131A84B702A}" destId="{A1B3ED54-63FE-4FEC-BF2F-628F85DE0A7C}" srcOrd="5" destOrd="0" parTransId="{0C85E6B2-8642-49BD-A29E-8648EACEAC35}" sibTransId="{F01E54FE-73B0-43A6-8678-C081D79269F9}"/>
    <dgm:cxn modelId="{CE19C4BD-4815-4568-93DF-64FCD12BBC37}" type="presOf" srcId="{0BB6194A-5E46-4FBD-81D9-E2B1D6C2DA95}" destId="{25097B12-ADE6-4AA1-AD61-F40DDE2B9209}" srcOrd="0" destOrd="0" presId="urn:microsoft.com/office/officeart/2005/8/layout/default"/>
    <dgm:cxn modelId="{D95A44C8-3A6C-463A-8833-1DB86E311E80}" type="presOf" srcId="{094E9CB5-F6A8-44CB-B188-EF5C9EF024EA}" destId="{C23BAFE8-61CC-4562-98EB-A4F3A347D7CB}" srcOrd="0" destOrd="0" presId="urn:microsoft.com/office/officeart/2005/8/layout/default"/>
    <dgm:cxn modelId="{48F75ECA-F0A0-4697-B364-0DCE5E595EBB}" srcId="{F6DB1F81-208B-4B9D-B047-8131A84B702A}" destId="{094E9CB5-F6A8-44CB-B188-EF5C9EF024EA}" srcOrd="1" destOrd="0" parTransId="{9AE2FC38-E86F-4ACB-BA2C-2F17C231B8D8}" sibTransId="{E2DE64F6-1A5A-4BE8-8CB2-7A1629375357}"/>
    <dgm:cxn modelId="{3DEB68CD-70AD-4901-B5D3-CDA41E9A8E7F}" type="presOf" srcId="{E2C3BF75-D532-4FB2-851E-6C4A5FA5D22E}" destId="{25097B12-ADE6-4AA1-AD61-F40DDE2B9209}" srcOrd="0" destOrd="3" presId="urn:microsoft.com/office/officeart/2005/8/layout/default"/>
    <dgm:cxn modelId="{3A4B44D4-46B4-4DA9-8404-6734A2E4773A}" type="presOf" srcId="{A6FB7EF3-B8B3-4D1B-96FB-C66187D7DAF3}" destId="{A1F4778D-7908-4B51-BABF-EC1BF5D81556}" srcOrd="0" destOrd="0" presId="urn:microsoft.com/office/officeart/2005/8/layout/default"/>
    <dgm:cxn modelId="{CE0B9FE6-B823-418A-AEB4-1F9103CF520A}" type="presOf" srcId="{442E847D-D039-4344-9314-C5F91F83CA8C}" destId="{3562CCEF-A98A-4D87-B72D-D6C9648031F2}" srcOrd="0" destOrd="2" presId="urn:microsoft.com/office/officeart/2005/8/layout/default"/>
    <dgm:cxn modelId="{8C7D35F4-9DF0-4DD9-A4CF-3F5210718A19}" type="presOf" srcId="{F6DB1F81-208B-4B9D-B047-8131A84B702A}" destId="{8246BEF9-539E-4F98-8FE2-357936ED6DB5}" srcOrd="0" destOrd="0" presId="urn:microsoft.com/office/officeart/2005/8/layout/default"/>
    <dgm:cxn modelId="{37F082F7-6C67-40B8-841E-883C0704A330}" type="presOf" srcId="{AA572B2B-5A64-47DF-B4ED-020CF3775778}" destId="{BC8BD9D0-5BC3-459E-8484-0BC5D5876567}" srcOrd="0" destOrd="2" presId="urn:microsoft.com/office/officeart/2005/8/layout/default"/>
    <dgm:cxn modelId="{A5806E67-E80B-498E-9F3A-8BF20C966D7F}" type="presParOf" srcId="{8246BEF9-539E-4F98-8FE2-357936ED6DB5}" destId="{25097B12-ADE6-4AA1-AD61-F40DDE2B9209}" srcOrd="0" destOrd="0" presId="urn:microsoft.com/office/officeart/2005/8/layout/default"/>
    <dgm:cxn modelId="{56B8A978-597C-4A8D-9FF8-F8C6CF14EE19}" type="presParOf" srcId="{8246BEF9-539E-4F98-8FE2-357936ED6DB5}" destId="{B9B73A89-CB60-4452-8ECA-074A93BDD2B1}" srcOrd="1" destOrd="0" presId="urn:microsoft.com/office/officeart/2005/8/layout/default"/>
    <dgm:cxn modelId="{74A463FE-9A60-4591-85EC-9BAA7C8985C2}" type="presParOf" srcId="{8246BEF9-539E-4F98-8FE2-357936ED6DB5}" destId="{C23BAFE8-61CC-4562-98EB-A4F3A347D7CB}" srcOrd="2" destOrd="0" presId="urn:microsoft.com/office/officeart/2005/8/layout/default"/>
    <dgm:cxn modelId="{7635C099-37F1-42B7-AADD-A1A7EFCBC10F}" type="presParOf" srcId="{8246BEF9-539E-4F98-8FE2-357936ED6DB5}" destId="{3AB08E87-C94D-4031-B621-CE301601CE32}" srcOrd="3" destOrd="0" presId="urn:microsoft.com/office/officeart/2005/8/layout/default"/>
    <dgm:cxn modelId="{CF624438-0EE6-4B37-B9B2-5159E2D61940}" type="presParOf" srcId="{8246BEF9-539E-4F98-8FE2-357936ED6DB5}" destId="{A028C4AC-CA02-4F41-A199-E4DD5E6B63CC}" srcOrd="4" destOrd="0" presId="urn:microsoft.com/office/officeart/2005/8/layout/default"/>
    <dgm:cxn modelId="{FA1B03CE-5134-4A1F-A064-FF4EA282FAE2}" type="presParOf" srcId="{8246BEF9-539E-4F98-8FE2-357936ED6DB5}" destId="{5D657651-25C5-4C9B-829F-B9509C01CFF9}" srcOrd="5" destOrd="0" presId="urn:microsoft.com/office/officeart/2005/8/layout/default"/>
    <dgm:cxn modelId="{7ABD4237-7935-4711-B857-5766FFF86CE3}" type="presParOf" srcId="{8246BEF9-539E-4F98-8FE2-357936ED6DB5}" destId="{A1F4778D-7908-4B51-BABF-EC1BF5D81556}" srcOrd="6" destOrd="0" presId="urn:microsoft.com/office/officeart/2005/8/layout/default"/>
    <dgm:cxn modelId="{DFD228B1-49C0-444A-9385-C02B4350EB97}" type="presParOf" srcId="{8246BEF9-539E-4F98-8FE2-357936ED6DB5}" destId="{18CE98F5-0294-4D1C-B8D0-A60F53F958D8}" srcOrd="7" destOrd="0" presId="urn:microsoft.com/office/officeart/2005/8/layout/default"/>
    <dgm:cxn modelId="{995E55D5-0A61-45EC-8076-218A8D460582}" type="presParOf" srcId="{8246BEF9-539E-4F98-8FE2-357936ED6DB5}" destId="{3562CCEF-A98A-4D87-B72D-D6C9648031F2}" srcOrd="8" destOrd="0" presId="urn:microsoft.com/office/officeart/2005/8/layout/default"/>
    <dgm:cxn modelId="{661BF7EF-4AD6-4CF0-AECD-CF26F47F1F13}" type="presParOf" srcId="{8246BEF9-539E-4F98-8FE2-357936ED6DB5}" destId="{8F819E0B-DCCC-4C08-9B4E-111F6ED197A4}" srcOrd="9" destOrd="0" presId="urn:microsoft.com/office/officeart/2005/8/layout/default"/>
    <dgm:cxn modelId="{76420884-BC2E-4250-BDB3-CFCE59A545BC}" type="presParOf" srcId="{8246BEF9-539E-4F98-8FE2-357936ED6DB5}" destId="{BC8BD9D0-5BC3-459E-8484-0BC5D5876567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5EA098-A530-481D-9E6A-19587E430692}">
      <dsp:nvSpPr>
        <dsp:cNvPr id="0" name=""/>
        <dsp:cNvSpPr/>
      </dsp:nvSpPr>
      <dsp:spPr>
        <a:xfrm rot="5400000">
          <a:off x="4215420" y="-1624366"/>
          <a:ext cx="1253728" cy="482064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35,000 fires at work in UK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30 Fatalities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2,500 injuries</a:t>
          </a:r>
        </a:p>
      </dsp:txBody>
      <dsp:txXfrm rot="-5400000">
        <a:off x="2431963" y="220293"/>
        <a:ext cx="4759440" cy="1131324"/>
      </dsp:txXfrm>
    </dsp:sp>
    <dsp:sp modelId="{F1110C7A-F1B9-4166-A77F-9B3D086B9E61}">
      <dsp:nvSpPr>
        <dsp:cNvPr id="0" name=""/>
        <dsp:cNvSpPr/>
      </dsp:nvSpPr>
      <dsp:spPr>
        <a:xfrm>
          <a:off x="250119" y="2374"/>
          <a:ext cx="2211373" cy="15671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Numbers</a:t>
          </a:r>
          <a:endParaRPr lang="en-US" sz="2800" kern="1200" dirty="0"/>
        </a:p>
      </dsp:txBody>
      <dsp:txXfrm>
        <a:off x="326621" y="78876"/>
        <a:ext cx="2058369" cy="1414156"/>
      </dsp:txXfrm>
    </dsp:sp>
    <dsp:sp modelId="{F859E4E3-606A-4BBF-9021-F56DFA759C75}">
      <dsp:nvSpPr>
        <dsp:cNvPr id="0" name=""/>
        <dsp:cNvSpPr/>
      </dsp:nvSpPr>
      <dsp:spPr>
        <a:xfrm rot="5400000">
          <a:off x="4244949" y="21151"/>
          <a:ext cx="1253728" cy="482064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Financial costs are high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40% businesses never start up again</a:t>
          </a:r>
        </a:p>
      </dsp:txBody>
      <dsp:txXfrm rot="-5400000">
        <a:off x="2461492" y="1865810"/>
        <a:ext cx="4759440" cy="1131324"/>
      </dsp:txXfrm>
    </dsp:sp>
    <dsp:sp modelId="{26D824BA-5BEC-45CC-831C-8E2F36CF2CFA}">
      <dsp:nvSpPr>
        <dsp:cNvPr id="0" name=""/>
        <dsp:cNvSpPr/>
      </dsp:nvSpPr>
      <dsp:spPr>
        <a:xfrm>
          <a:off x="250119" y="1647892"/>
          <a:ext cx="2211373" cy="15671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Costs</a:t>
          </a:r>
          <a:endParaRPr lang="en-US" sz="2800" kern="1200" dirty="0"/>
        </a:p>
      </dsp:txBody>
      <dsp:txXfrm>
        <a:off x="326621" y="1724394"/>
        <a:ext cx="2058369" cy="1414156"/>
      </dsp:txXfrm>
    </dsp:sp>
    <dsp:sp modelId="{9EE79B38-6549-4908-8F98-B1ABAFB63AB7}">
      <dsp:nvSpPr>
        <dsp:cNvPr id="0" name=""/>
        <dsp:cNvSpPr/>
      </dsp:nvSpPr>
      <dsp:spPr>
        <a:xfrm rot="5400000">
          <a:off x="4119790" y="1666669"/>
          <a:ext cx="1504047" cy="482064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1985 Bradford City Football Stadium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1987 Kings Cross Underground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Small fires can become infernos</a:t>
          </a:r>
        </a:p>
      </dsp:txBody>
      <dsp:txXfrm rot="-5400000">
        <a:off x="2461493" y="3398388"/>
        <a:ext cx="4747220" cy="1357203"/>
      </dsp:txXfrm>
    </dsp:sp>
    <dsp:sp modelId="{F7490BDB-C127-49E7-A0EE-9B1CCD1A73B3}">
      <dsp:nvSpPr>
        <dsp:cNvPr id="0" name=""/>
        <dsp:cNvSpPr/>
      </dsp:nvSpPr>
      <dsp:spPr>
        <a:xfrm>
          <a:off x="250119" y="3293410"/>
          <a:ext cx="2211373" cy="15671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Not to be underestimated!</a:t>
          </a:r>
        </a:p>
      </dsp:txBody>
      <dsp:txXfrm>
        <a:off x="326621" y="3369912"/>
        <a:ext cx="2058369" cy="141415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352512-03A9-4337-8C39-F32A5BBC2043}">
      <dsp:nvSpPr>
        <dsp:cNvPr id="0" name=""/>
        <dsp:cNvSpPr/>
      </dsp:nvSpPr>
      <dsp:spPr>
        <a:xfrm>
          <a:off x="0" y="753696"/>
          <a:ext cx="2672066" cy="1603239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alpha val="90000"/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Vital that everyone is alerted as soon as possible</a:t>
          </a:r>
          <a:endParaRPr lang="en-GB" sz="1700" kern="1200" dirty="0"/>
        </a:p>
      </dsp:txBody>
      <dsp:txXfrm>
        <a:off x="0" y="753696"/>
        <a:ext cx="2672066" cy="1603239"/>
      </dsp:txXfrm>
    </dsp:sp>
    <dsp:sp modelId="{9D601661-A0BD-4D7B-8C13-3E1DFE2F9A44}">
      <dsp:nvSpPr>
        <dsp:cNvPr id="0" name=""/>
        <dsp:cNvSpPr/>
      </dsp:nvSpPr>
      <dsp:spPr>
        <a:xfrm>
          <a:off x="2939273" y="753696"/>
          <a:ext cx="2672066" cy="1603239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8000"/>
                <a:tint val="10000"/>
                <a:satMod val="300000"/>
              </a:schemeClr>
            </a:gs>
            <a:gs pos="34000">
              <a:schemeClr val="accent1">
                <a:alpha val="90000"/>
                <a:hueOff val="0"/>
                <a:satOff val="0"/>
                <a:lumOff val="0"/>
                <a:alphaOff val="-8000"/>
                <a:tint val="13500"/>
                <a:satMod val="25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800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Able to escape before fire takes hold</a:t>
          </a:r>
          <a:endParaRPr lang="en-GB" sz="1700" kern="1200" dirty="0"/>
        </a:p>
      </dsp:txBody>
      <dsp:txXfrm>
        <a:off x="2939273" y="753696"/>
        <a:ext cx="2672066" cy="1603239"/>
      </dsp:txXfrm>
    </dsp:sp>
    <dsp:sp modelId="{1ACBF3DC-9182-476C-B6F0-3FCA5140AB04}">
      <dsp:nvSpPr>
        <dsp:cNvPr id="0" name=""/>
        <dsp:cNvSpPr/>
      </dsp:nvSpPr>
      <dsp:spPr>
        <a:xfrm>
          <a:off x="5878546" y="753696"/>
          <a:ext cx="2672066" cy="1603239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6000"/>
                <a:tint val="10000"/>
                <a:satMod val="300000"/>
              </a:schemeClr>
            </a:gs>
            <a:gs pos="34000">
              <a:schemeClr val="accent1">
                <a:alpha val="90000"/>
                <a:hueOff val="0"/>
                <a:satOff val="0"/>
                <a:lumOff val="0"/>
                <a:alphaOff val="-16000"/>
                <a:tint val="13500"/>
                <a:satMod val="25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600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Should have some form of detector and warning system</a:t>
          </a:r>
          <a:endParaRPr lang="en-GB" sz="1700" kern="1200" dirty="0"/>
        </a:p>
      </dsp:txBody>
      <dsp:txXfrm>
        <a:off x="5878546" y="753696"/>
        <a:ext cx="2672066" cy="1603239"/>
      </dsp:txXfrm>
    </dsp:sp>
    <dsp:sp modelId="{D16530B1-9702-4D56-B7CC-E39B69894CDC}">
      <dsp:nvSpPr>
        <dsp:cNvPr id="0" name=""/>
        <dsp:cNvSpPr/>
      </dsp:nvSpPr>
      <dsp:spPr>
        <a:xfrm>
          <a:off x="0" y="2624142"/>
          <a:ext cx="2672066" cy="1603239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4000"/>
                <a:tint val="10000"/>
                <a:satMod val="300000"/>
              </a:schemeClr>
            </a:gs>
            <a:gs pos="34000">
              <a:schemeClr val="accent1">
                <a:alpha val="90000"/>
                <a:hueOff val="0"/>
                <a:satOff val="0"/>
                <a:lumOff val="0"/>
                <a:alphaOff val="-24000"/>
                <a:tint val="13500"/>
                <a:satMod val="25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400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Ranges from</a:t>
          </a:r>
          <a:endParaRPr lang="en-GB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Shout of “FIRE”</a:t>
          </a:r>
          <a:endParaRPr lang="en-GB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Whistles, gongs, klaxon, air horn</a:t>
          </a:r>
          <a:endParaRPr lang="en-GB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Fixed fire warning system</a:t>
          </a:r>
          <a:endParaRPr lang="en-GB" sz="1300" kern="1200" dirty="0"/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Call points and siren</a:t>
          </a:r>
          <a:endParaRPr lang="en-GB" sz="1300" kern="1200"/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Control panel</a:t>
          </a:r>
          <a:endParaRPr lang="en-GB" sz="1300" kern="1200"/>
        </a:p>
      </dsp:txBody>
      <dsp:txXfrm>
        <a:off x="0" y="2624142"/>
        <a:ext cx="2672066" cy="1603239"/>
      </dsp:txXfrm>
    </dsp:sp>
    <dsp:sp modelId="{FA590026-D7E9-454A-9C13-52FE9E8E7643}">
      <dsp:nvSpPr>
        <dsp:cNvPr id="0" name=""/>
        <dsp:cNvSpPr/>
      </dsp:nvSpPr>
      <dsp:spPr>
        <a:xfrm>
          <a:off x="2939273" y="2624142"/>
          <a:ext cx="2672066" cy="1603239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2000"/>
                <a:tint val="10000"/>
                <a:satMod val="300000"/>
              </a:schemeClr>
            </a:gs>
            <a:gs pos="34000">
              <a:schemeClr val="accent1">
                <a:alpha val="90000"/>
                <a:hueOff val="0"/>
                <a:satOff val="0"/>
                <a:lumOff val="0"/>
                <a:alphaOff val="-32000"/>
                <a:tint val="13500"/>
                <a:satMod val="25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200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Should </a:t>
          </a:r>
          <a:endParaRPr lang="en-GB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Alert everyone</a:t>
          </a:r>
          <a:endParaRPr lang="en-GB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Be recognisable </a:t>
          </a:r>
          <a:endParaRPr lang="en-GB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Be heard in all locations</a:t>
          </a:r>
          <a:endParaRPr lang="en-GB" sz="1300" kern="1200"/>
        </a:p>
      </dsp:txBody>
      <dsp:txXfrm>
        <a:off x="2939273" y="2624142"/>
        <a:ext cx="2672066" cy="1603239"/>
      </dsp:txXfrm>
    </dsp:sp>
    <dsp:sp modelId="{AFF024EF-470B-4B53-A134-2595F65E0ABC}">
      <dsp:nvSpPr>
        <dsp:cNvPr id="0" name=""/>
        <dsp:cNvSpPr/>
      </dsp:nvSpPr>
      <dsp:spPr>
        <a:xfrm>
          <a:off x="5878546" y="2624142"/>
          <a:ext cx="2672066" cy="1603239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10000"/>
                <a:satMod val="300000"/>
              </a:schemeClr>
            </a:gs>
            <a:gs pos="34000">
              <a:schemeClr val="accent1">
                <a:alpha val="90000"/>
                <a:hueOff val="0"/>
                <a:satOff val="0"/>
                <a:lumOff val="0"/>
                <a:alphaOff val="-40000"/>
                <a:tint val="13500"/>
                <a:satMod val="25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Need to have alternatives for people with hearing difficulties</a:t>
          </a:r>
          <a:endParaRPr lang="en-GB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Buddy system</a:t>
          </a:r>
          <a:endParaRPr lang="en-GB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Visual display / vibrating pager</a:t>
          </a:r>
          <a:endParaRPr lang="en-GB" sz="1300" kern="1200"/>
        </a:p>
      </dsp:txBody>
      <dsp:txXfrm>
        <a:off x="5878546" y="2624142"/>
        <a:ext cx="2672066" cy="160323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996B69-4973-476D-8C77-B55C36E9D074}">
      <dsp:nvSpPr>
        <dsp:cNvPr id="0" name=""/>
        <dsp:cNvSpPr/>
      </dsp:nvSpPr>
      <dsp:spPr>
        <a:xfrm>
          <a:off x="982" y="17025"/>
          <a:ext cx="3832852" cy="2299711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shade val="80000"/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Cooling</a:t>
          </a:r>
          <a:endParaRPr lang="en-GB" sz="28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Reduces temperature</a:t>
          </a:r>
          <a:endParaRPr lang="en-GB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Takes heat out of the fire</a:t>
          </a:r>
          <a:endParaRPr lang="en-GB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water</a:t>
          </a:r>
          <a:endParaRPr lang="en-GB" sz="2200" kern="1200" dirty="0"/>
        </a:p>
      </dsp:txBody>
      <dsp:txXfrm>
        <a:off x="982" y="17025"/>
        <a:ext cx="3832852" cy="2299711"/>
      </dsp:txXfrm>
    </dsp:sp>
    <dsp:sp modelId="{EFEA5F11-E1D9-4D04-A8C5-C6D9156FF460}">
      <dsp:nvSpPr>
        <dsp:cNvPr id="0" name=""/>
        <dsp:cNvSpPr/>
      </dsp:nvSpPr>
      <dsp:spPr>
        <a:xfrm>
          <a:off x="4217120" y="17025"/>
          <a:ext cx="3832852" cy="2299711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-193351"/>
                <a:satOff val="-20863"/>
                <a:lumOff val="12612"/>
                <a:alphaOff val="0"/>
                <a:tint val="10000"/>
                <a:satMod val="300000"/>
              </a:schemeClr>
            </a:gs>
            <a:gs pos="34000">
              <a:schemeClr val="accent1">
                <a:shade val="80000"/>
                <a:hueOff val="-193351"/>
                <a:satOff val="-20863"/>
                <a:lumOff val="12612"/>
                <a:alphaOff val="0"/>
                <a:tint val="13500"/>
                <a:satMod val="250000"/>
              </a:schemeClr>
            </a:gs>
            <a:gs pos="100000">
              <a:schemeClr val="accent1">
                <a:shade val="80000"/>
                <a:hueOff val="-193351"/>
                <a:satOff val="-20863"/>
                <a:lumOff val="12612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Smothering </a:t>
          </a:r>
          <a:endParaRPr lang="en-GB" sz="28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Limits oxygen availability</a:t>
          </a:r>
          <a:endParaRPr lang="en-GB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Prevents further combustion</a:t>
          </a:r>
          <a:endParaRPr lang="en-GB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Foam or fire blanket</a:t>
          </a:r>
          <a:endParaRPr lang="en-GB" sz="2200" kern="1200"/>
        </a:p>
      </dsp:txBody>
      <dsp:txXfrm>
        <a:off x="4217120" y="17025"/>
        <a:ext cx="3832852" cy="2299711"/>
      </dsp:txXfrm>
    </dsp:sp>
    <dsp:sp modelId="{6B04DBEB-9B4E-4513-8D6F-2F37DE561DFF}">
      <dsp:nvSpPr>
        <dsp:cNvPr id="0" name=""/>
        <dsp:cNvSpPr/>
      </dsp:nvSpPr>
      <dsp:spPr>
        <a:xfrm>
          <a:off x="982" y="2700021"/>
          <a:ext cx="3832852" cy="2299711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-386701"/>
                <a:satOff val="-41725"/>
                <a:lumOff val="25224"/>
                <a:alphaOff val="0"/>
                <a:tint val="10000"/>
                <a:satMod val="300000"/>
              </a:schemeClr>
            </a:gs>
            <a:gs pos="34000">
              <a:schemeClr val="accent1">
                <a:shade val="80000"/>
                <a:hueOff val="-386701"/>
                <a:satOff val="-41725"/>
                <a:lumOff val="25224"/>
                <a:alphaOff val="0"/>
                <a:tint val="13500"/>
                <a:satMod val="250000"/>
              </a:schemeClr>
            </a:gs>
            <a:gs pos="100000">
              <a:schemeClr val="accent1">
                <a:shade val="80000"/>
                <a:hueOff val="-386701"/>
                <a:satOff val="-41725"/>
                <a:lumOff val="25224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Starvation</a:t>
          </a:r>
          <a:endParaRPr lang="en-GB" sz="28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Limits fuel supply</a:t>
          </a:r>
          <a:endParaRPr lang="en-GB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Shutting gas supply off</a:t>
          </a:r>
          <a:endParaRPr lang="en-GB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Removing wood or paper etc.</a:t>
          </a:r>
          <a:endParaRPr lang="en-GB" sz="2200" kern="1200"/>
        </a:p>
      </dsp:txBody>
      <dsp:txXfrm>
        <a:off x="982" y="2700021"/>
        <a:ext cx="3832852" cy="2299711"/>
      </dsp:txXfrm>
    </dsp:sp>
    <dsp:sp modelId="{C5B20601-4290-43D6-A603-A85FBF68EE41}">
      <dsp:nvSpPr>
        <dsp:cNvPr id="0" name=""/>
        <dsp:cNvSpPr/>
      </dsp:nvSpPr>
      <dsp:spPr>
        <a:xfrm>
          <a:off x="4217120" y="2700021"/>
          <a:ext cx="3832852" cy="2299711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-580052"/>
                <a:satOff val="-62588"/>
                <a:lumOff val="37836"/>
                <a:alphaOff val="0"/>
                <a:tint val="10000"/>
                <a:satMod val="300000"/>
              </a:schemeClr>
            </a:gs>
            <a:gs pos="34000">
              <a:schemeClr val="accent1">
                <a:shade val="80000"/>
                <a:hueOff val="-580052"/>
                <a:satOff val="-62588"/>
                <a:lumOff val="37836"/>
                <a:alphaOff val="0"/>
                <a:tint val="13500"/>
                <a:satMod val="250000"/>
              </a:schemeClr>
            </a:gs>
            <a:gs pos="100000">
              <a:schemeClr val="accent1">
                <a:shade val="80000"/>
                <a:hueOff val="-580052"/>
                <a:satOff val="-62588"/>
                <a:lumOff val="37836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Chemical reaction </a:t>
          </a:r>
          <a:endParaRPr lang="en-GB" sz="28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Interrupts combustion</a:t>
          </a:r>
          <a:endParaRPr lang="en-GB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Chemical process involving chlorine and hydrogen</a:t>
          </a:r>
          <a:endParaRPr lang="en-GB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Used in Halon extinguishers</a:t>
          </a:r>
          <a:endParaRPr lang="en-GB" sz="2200" kern="1200"/>
        </a:p>
      </dsp:txBody>
      <dsp:txXfrm>
        <a:off x="4217120" y="2700021"/>
        <a:ext cx="3832852" cy="229971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5DE981-54ED-4CF8-9CA1-7FE724E66364}">
      <dsp:nvSpPr>
        <dsp:cNvPr id="0" name=""/>
        <dsp:cNvSpPr/>
      </dsp:nvSpPr>
      <dsp:spPr>
        <a:xfrm>
          <a:off x="0" y="8532"/>
          <a:ext cx="5883563" cy="444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4 Main ways to extinguish fires</a:t>
          </a:r>
          <a:endParaRPr lang="en-GB" sz="1900" kern="1200" dirty="0"/>
        </a:p>
      </dsp:txBody>
      <dsp:txXfrm>
        <a:off x="21704" y="30236"/>
        <a:ext cx="5840155" cy="40119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FB030-FC12-4F8D-83AD-AB20C339C877}">
      <dsp:nvSpPr>
        <dsp:cNvPr id="0" name=""/>
        <dsp:cNvSpPr/>
      </dsp:nvSpPr>
      <dsp:spPr>
        <a:xfrm>
          <a:off x="0" y="3658"/>
          <a:ext cx="6423892" cy="8236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400" kern="1200" dirty="0"/>
        </a:p>
      </dsp:txBody>
      <dsp:txXfrm>
        <a:off x="40209" y="43867"/>
        <a:ext cx="6343474" cy="74326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290310-5EBC-4305-8F5E-169844CF80CB}">
      <dsp:nvSpPr>
        <dsp:cNvPr id="0" name=""/>
        <dsp:cNvSpPr/>
      </dsp:nvSpPr>
      <dsp:spPr>
        <a:xfrm>
          <a:off x="427239" y="1580"/>
          <a:ext cx="2813044" cy="1687826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shade val="50000"/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Includes </a:t>
          </a:r>
          <a:endParaRPr lang="en-GB" sz="23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Detection and warning systems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Emergency lighting</a:t>
          </a:r>
          <a:endParaRPr lang="en-GB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Fire fighting equipment</a:t>
          </a:r>
          <a:endParaRPr lang="en-GB" sz="1800" kern="1200"/>
        </a:p>
      </dsp:txBody>
      <dsp:txXfrm>
        <a:off x="427239" y="1580"/>
        <a:ext cx="2813044" cy="1687826"/>
      </dsp:txXfrm>
    </dsp:sp>
    <dsp:sp modelId="{3A4FB53C-D78B-415A-B250-C8C5403CD761}">
      <dsp:nvSpPr>
        <dsp:cNvPr id="0" name=""/>
        <dsp:cNvSpPr/>
      </dsp:nvSpPr>
      <dsp:spPr>
        <a:xfrm>
          <a:off x="3521588" y="1580"/>
          <a:ext cx="2813044" cy="1687826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-315321"/>
                <a:satOff val="-33647"/>
                <a:lumOff val="26374"/>
                <a:alphaOff val="0"/>
                <a:tint val="10000"/>
                <a:satMod val="300000"/>
              </a:schemeClr>
            </a:gs>
            <a:gs pos="34000">
              <a:schemeClr val="accent1">
                <a:shade val="50000"/>
                <a:hueOff val="-315321"/>
                <a:satOff val="-33647"/>
                <a:lumOff val="26374"/>
                <a:alphaOff val="0"/>
                <a:tint val="13500"/>
                <a:satMod val="250000"/>
              </a:schemeClr>
            </a:gs>
            <a:gs pos="100000">
              <a:schemeClr val="accent1">
                <a:shade val="50000"/>
                <a:hueOff val="-315321"/>
                <a:satOff val="-33647"/>
                <a:lumOff val="26374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Checked and maintained as per manufacturer’s recommendations</a:t>
          </a:r>
          <a:endParaRPr lang="en-GB" sz="2300" kern="1200"/>
        </a:p>
      </dsp:txBody>
      <dsp:txXfrm>
        <a:off x="3521588" y="1580"/>
        <a:ext cx="2813044" cy="1687826"/>
      </dsp:txXfrm>
    </dsp:sp>
    <dsp:sp modelId="{FF1E0C24-1572-4FA7-B9C3-11FC77A5694C}">
      <dsp:nvSpPr>
        <dsp:cNvPr id="0" name=""/>
        <dsp:cNvSpPr/>
      </dsp:nvSpPr>
      <dsp:spPr>
        <a:xfrm>
          <a:off x="427239" y="1970712"/>
          <a:ext cx="2813044" cy="1687826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-630642"/>
                <a:satOff val="-67293"/>
                <a:lumOff val="52748"/>
                <a:alphaOff val="0"/>
                <a:tint val="10000"/>
                <a:satMod val="300000"/>
              </a:schemeClr>
            </a:gs>
            <a:gs pos="34000">
              <a:schemeClr val="accent1">
                <a:shade val="50000"/>
                <a:hueOff val="-630642"/>
                <a:satOff val="-67293"/>
                <a:lumOff val="52748"/>
                <a:alphaOff val="0"/>
                <a:tint val="13500"/>
                <a:satMod val="250000"/>
              </a:schemeClr>
            </a:gs>
            <a:gs pos="100000">
              <a:schemeClr val="accent1">
                <a:shade val="50000"/>
                <a:hueOff val="-630642"/>
                <a:satOff val="-67293"/>
                <a:lumOff val="52748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Records kept</a:t>
          </a:r>
          <a:endParaRPr lang="en-GB" sz="2300" kern="1200"/>
        </a:p>
      </dsp:txBody>
      <dsp:txXfrm>
        <a:off x="427239" y="1970712"/>
        <a:ext cx="2813044" cy="1687826"/>
      </dsp:txXfrm>
    </dsp:sp>
    <dsp:sp modelId="{BC708DEC-23C0-4D9C-80C3-E227561D2DF0}">
      <dsp:nvSpPr>
        <dsp:cNvPr id="0" name=""/>
        <dsp:cNvSpPr/>
      </dsp:nvSpPr>
      <dsp:spPr>
        <a:xfrm>
          <a:off x="3521588" y="1970712"/>
          <a:ext cx="2813044" cy="1687826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-315321"/>
                <a:satOff val="-33647"/>
                <a:lumOff val="26374"/>
                <a:alphaOff val="0"/>
                <a:tint val="10000"/>
                <a:satMod val="300000"/>
              </a:schemeClr>
            </a:gs>
            <a:gs pos="34000">
              <a:schemeClr val="accent1">
                <a:shade val="50000"/>
                <a:hueOff val="-315321"/>
                <a:satOff val="-33647"/>
                <a:lumOff val="26374"/>
                <a:alphaOff val="0"/>
                <a:tint val="13500"/>
                <a:satMod val="250000"/>
              </a:schemeClr>
            </a:gs>
            <a:gs pos="100000">
              <a:schemeClr val="accent1">
                <a:shade val="50000"/>
                <a:hueOff val="-315321"/>
                <a:satOff val="-33647"/>
                <a:lumOff val="26374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Usually in a fire log book or similar</a:t>
          </a:r>
          <a:endParaRPr lang="en-GB" sz="2300" kern="1200"/>
        </a:p>
      </dsp:txBody>
      <dsp:txXfrm>
        <a:off x="3521588" y="1970712"/>
        <a:ext cx="2813044" cy="168782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FB030-FC12-4F8D-83AD-AB20C339C877}">
      <dsp:nvSpPr>
        <dsp:cNvPr id="0" name=""/>
        <dsp:cNvSpPr/>
      </dsp:nvSpPr>
      <dsp:spPr>
        <a:xfrm>
          <a:off x="0" y="20187"/>
          <a:ext cx="6423892" cy="81080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Whatever is installed or in place it must be available to respond in an emergency</a:t>
          </a:r>
        </a:p>
      </dsp:txBody>
      <dsp:txXfrm>
        <a:off x="39580" y="59767"/>
        <a:ext cx="6344732" cy="73164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D0FB3E-8E1F-4228-87B3-79C1C3227A99}">
      <dsp:nvSpPr>
        <dsp:cNvPr id="0" name=""/>
        <dsp:cNvSpPr/>
      </dsp:nvSpPr>
      <dsp:spPr>
        <a:xfrm>
          <a:off x="0" y="259354"/>
          <a:ext cx="7652749" cy="351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Essential that people can escape quickly</a:t>
          </a:r>
          <a:endParaRPr lang="en-GB" sz="1500" kern="1200"/>
        </a:p>
      </dsp:txBody>
      <dsp:txXfrm>
        <a:off x="17134" y="276488"/>
        <a:ext cx="7618481" cy="316732"/>
      </dsp:txXfrm>
    </dsp:sp>
    <dsp:sp modelId="{246062C9-A36D-40F6-BB38-F049A4425240}">
      <dsp:nvSpPr>
        <dsp:cNvPr id="0" name=""/>
        <dsp:cNvSpPr/>
      </dsp:nvSpPr>
      <dsp:spPr>
        <a:xfrm>
          <a:off x="0" y="653554"/>
          <a:ext cx="7652749" cy="351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People need to turn away from a fire				OR</a:t>
          </a:r>
          <a:endParaRPr lang="en-GB" sz="1500" kern="1200" dirty="0"/>
        </a:p>
      </dsp:txBody>
      <dsp:txXfrm>
        <a:off x="17134" y="670688"/>
        <a:ext cx="7618481" cy="316732"/>
      </dsp:txXfrm>
    </dsp:sp>
    <dsp:sp modelId="{0F2DD90F-5809-4EBA-86B8-124456714016}">
      <dsp:nvSpPr>
        <dsp:cNvPr id="0" name=""/>
        <dsp:cNvSpPr/>
      </dsp:nvSpPr>
      <dsp:spPr>
        <a:xfrm>
          <a:off x="0" y="1047754"/>
          <a:ext cx="7652749" cy="351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Pass it when it is very small</a:t>
          </a:r>
          <a:endParaRPr lang="en-GB" sz="1500" kern="1200"/>
        </a:p>
      </dsp:txBody>
      <dsp:txXfrm>
        <a:off x="17134" y="1064888"/>
        <a:ext cx="7618481" cy="316732"/>
      </dsp:txXfrm>
    </dsp:sp>
    <dsp:sp modelId="{D9C60DC1-DADC-47C1-B7CF-209764C46024}">
      <dsp:nvSpPr>
        <dsp:cNvPr id="0" name=""/>
        <dsp:cNvSpPr/>
      </dsp:nvSpPr>
      <dsp:spPr>
        <a:xfrm>
          <a:off x="0" y="1441954"/>
          <a:ext cx="7652749" cy="351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Corridors may need protecting by self closing fire doors</a:t>
          </a:r>
          <a:endParaRPr lang="en-GB" sz="1500" kern="1200" dirty="0"/>
        </a:p>
      </dsp:txBody>
      <dsp:txXfrm>
        <a:off x="17134" y="1459088"/>
        <a:ext cx="7618481" cy="316732"/>
      </dsp:txXfrm>
    </dsp:sp>
    <dsp:sp modelId="{1B1A54F4-D0ED-4061-ADD8-1621C4E13506}">
      <dsp:nvSpPr>
        <dsp:cNvPr id="0" name=""/>
        <dsp:cNvSpPr/>
      </dsp:nvSpPr>
      <dsp:spPr>
        <a:xfrm>
          <a:off x="0" y="1836155"/>
          <a:ext cx="7652749" cy="351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Doors usually open in the direction of travel</a:t>
          </a:r>
          <a:endParaRPr lang="en-GB" sz="1500" kern="1200"/>
        </a:p>
      </dsp:txBody>
      <dsp:txXfrm>
        <a:off x="17134" y="1853289"/>
        <a:ext cx="7618481" cy="316732"/>
      </dsp:txXfrm>
    </dsp:sp>
    <dsp:sp modelId="{435ACBDE-0D1A-4D31-B781-EE4AD510FC1B}">
      <dsp:nvSpPr>
        <dsp:cNvPr id="0" name=""/>
        <dsp:cNvSpPr/>
      </dsp:nvSpPr>
      <dsp:spPr>
        <a:xfrm>
          <a:off x="0" y="2230355"/>
          <a:ext cx="7652749" cy="351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Escape routes must be clear of obstructions particularly fire hazards</a:t>
          </a:r>
          <a:endParaRPr lang="en-GB" sz="1500" kern="1200"/>
        </a:p>
      </dsp:txBody>
      <dsp:txXfrm>
        <a:off x="17134" y="2247489"/>
        <a:ext cx="7618481" cy="316732"/>
      </dsp:txXfrm>
    </dsp:sp>
    <dsp:sp modelId="{C1EAB853-75F2-4C3D-8C84-E0DB30CF4F2E}">
      <dsp:nvSpPr>
        <dsp:cNvPr id="0" name=""/>
        <dsp:cNvSpPr/>
      </dsp:nvSpPr>
      <dsp:spPr>
        <a:xfrm>
          <a:off x="0" y="2624555"/>
          <a:ext cx="7652749" cy="351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Escape routes need to be checked regularly</a:t>
          </a:r>
          <a:endParaRPr lang="en-GB" sz="1500" kern="1200" dirty="0"/>
        </a:p>
      </dsp:txBody>
      <dsp:txXfrm>
        <a:off x="17134" y="2641689"/>
        <a:ext cx="7618481" cy="316732"/>
      </dsp:txXfrm>
    </dsp:sp>
    <dsp:sp modelId="{9776EE1F-92A7-44A1-A2BC-4090F3196031}">
      <dsp:nvSpPr>
        <dsp:cNvPr id="0" name=""/>
        <dsp:cNvSpPr/>
      </dsp:nvSpPr>
      <dsp:spPr>
        <a:xfrm>
          <a:off x="0" y="3018755"/>
          <a:ext cx="7652749" cy="351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Escape routes must be well lit</a:t>
          </a:r>
          <a:endParaRPr lang="en-GB" sz="1500" kern="1200"/>
        </a:p>
      </dsp:txBody>
      <dsp:txXfrm>
        <a:off x="17134" y="3035889"/>
        <a:ext cx="7618481" cy="316732"/>
      </dsp:txXfrm>
    </dsp:sp>
    <dsp:sp modelId="{EC4FDE4B-E90C-482A-8CD5-8F462664B621}">
      <dsp:nvSpPr>
        <dsp:cNvPr id="0" name=""/>
        <dsp:cNvSpPr/>
      </dsp:nvSpPr>
      <dsp:spPr>
        <a:xfrm>
          <a:off x="0" y="3412955"/>
          <a:ext cx="7652749" cy="351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Additional lighting may need to be provided on escape routes (torches, for example)</a:t>
          </a:r>
          <a:endParaRPr lang="en-GB" sz="1500" kern="1200"/>
        </a:p>
      </dsp:txBody>
      <dsp:txXfrm>
        <a:off x="17134" y="3430089"/>
        <a:ext cx="7618481" cy="316732"/>
      </dsp:txXfrm>
    </dsp:sp>
    <dsp:sp modelId="{AF87BF9D-9B48-4558-9E23-80F095B12A3C}">
      <dsp:nvSpPr>
        <dsp:cNvPr id="0" name=""/>
        <dsp:cNvSpPr/>
      </dsp:nvSpPr>
      <dsp:spPr>
        <a:xfrm>
          <a:off x="0" y="3807155"/>
          <a:ext cx="7652749" cy="351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Exit signs with direction arrows should be provided on escape routes</a:t>
          </a:r>
          <a:endParaRPr lang="en-GB" sz="1500" kern="1200"/>
        </a:p>
      </dsp:txBody>
      <dsp:txXfrm>
        <a:off x="17134" y="3824289"/>
        <a:ext cx="7618481" cy="31673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67C671-11D1-42AF-96C2-3EBA87016247}">
      <dsp:nvSpPr>
        <dsp:cNvPr id="0" name=""/>
        <dsp:cNvSpPr/>
      </dsp:nvSpPr>
      <dsp:spPr>
        <a:xfrm>
          <a:off x="0" y="8532"/>
          <a:ext cx="6423892" cy="444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Normally carried out via a Fire Action Notice</a:t>
          </a:r>
        </a:p>
      </dsp:txBody>
      <dsp:txXfrm>
        <a:off x="21704" y="30236"/>
        <a:ext cx="6380484" cy="40119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6035C6-F2C9-4060-87DD-08A232DB7635}">
      <dsp:nvSpPr>
        <dsp:cNvPr id="0" name=""/>
        <dsp:cNvSpPr/>
      </dsp:nvSpPr>
      <dsp:spPr>
        <a:xfrm>
          <a:off x="837170" y="819"/>
          <a:ext cx="4749551" cy="169113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Fire Drills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/>
            <a:t>Carried out to ensure staff know procedures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/>
            <a:t>Normally done twice per year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/>
            <a:t>Ensure all staff are covered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/>
            <a:t>Names are recorded in Fire Log Book</a:t>
          </a:r>
        </a:p>
      </dsp:txBody>
      <dsp:txXfrm>
        <a:off x="837170" y="819"/>
        <a:ext cx="4749551" cy="169113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F43A55-A777-40F2-858E-721D97ECED5E}">
      <dsp:nvSpPr>
        <dsp:cNvPr id="0" name=""/>
        <dsp:cNvSpPr/>
      </dsp:nvSpPr>
      <dsp:spPr>
        <a:xfrm>
          <a:off x="50446" y="461181"/>
          <a:ext cx="1922510" cy="11535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Describe the principles of fire initiation; classification and spread</a:t>
          </a:r>
        </a:p>
      </dsp:txBody>
      <dsp:txXfrm>
        <a:off x="50446" y="461181"/>
        <a:ext cx="1922510" cy="1153506"/>
      </dsp:txXfrm>
    </dsp:sp>
    <dsp:sp modelId="{9FA54455-42C5-4D83-A5AC-A4707F60196C}">
      <dsp:nvSpPr>
        <dsp:cNvPr id="0" name=""/>
        <dsp:cNvSpPr/>
      </dsp:nvSpPr>
      <dsp:spPr>
        <a:xfrm>
          <a:off x="2165208" y="461181"/>
          <a:ext cx="1922510" cy="11535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Outline the principles of fire risk assessment</a:t>
          </a:r>
        </a:p>
      </dsp:txBody>
      <dsp:txXfrm>
        <a:off x="2165208" y="461181"/>
        <a:ext cx="1922510" cy="1153506"/>
      </dsp:txXfrm>
    </dsp:sp>
    <dsp:sp modelId="{1F9E6030-F0D8-49E0-97DA-59AE5C9A6A66}">
      <dsp:nvSpPr>
        <dsp:cNvPr id="0" name=""/>
        <dsp:cNvSpPr/>
      </dsp:nvSpPr>
      <dsp:spPr>
        <a:xfrm>
          <a:off x="4229523" y="461181"/>
          <a:ext cx="1922510" cy="11535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Describe the basic principles of fire prevention and prevention of fire in buildings</a:t>
          </a:r>
        </a:p>
      </dsp:txBody>
      <dsp:txXfrm>
        <a:off x="4229523" y="461181"/>
        <a:ext cx="1922510" cy="1153506"/>
      </dsp:txXfrm>
    </dsp:sp>
    <dsp:sp modelId="{F814AE13-A603-4925-A2E2-EEC0807919A1}">
      <dsp:nvSpPr>
        <dsp:cNvPr id="0" name=""/>
        <dsp:cNvSpPr/>
      </dsp:nvSpPr>
      <dsp:spPr>
        <a:xfrm>
          <a:off x="50446" y="1806938"/>
          <a:ext cx="1922510" cy="11535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Identify appropriate fire alarm systems and fire fighting equipment in a simple building</a:t>
          </a:r>
        </a:p>
      </dsp:txBody>
      <dsp:txXfrm>
        <a:off x="50446" y="1806938"/>
        <a:ext cx="1922510" cy="1153506"/>
      </dsp:txXfrm>
    </dsp:sp>
    <dsp:sp modelId="{D791B0EE-5F2D-4C28-9B49-1F308C5918DC}">
      <dsp:nvSpPr>
        <dsp:cNvPr id="0" name=""/>
        <dsp:cNvSpPr/>
      </dsp:nvSpPr>
      <dsp:spPr>
        <a:xfrm>
          <a:off x="2165208" y="1806938"/>
          <a:ext cx="1922510" cy="11535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Outline the factors to be considered when carrying out a successful evacuation of a building</a:t>
          </a:r>
        </a:p>
      </dsp:txBody>
      <dsp:txXfrm>
        <a:off x="2165208" y="1806938"/>
        <a:ext cx="1922510" cy="1153506"/>
      </dsp:txXfrm>
    </dsp:sp>
    <dsp:sp modelId="{73394BB0-A983-4E62-8CF0-1FC2103D9EE3}">
      <dsp:nvSpPr>
        <dsp:cNvPr id="0" name=""/>
        <dsp:cNvSpPr/>
      </dsp:nvSpPr>
      <dsp:spPr>
        <a:xfrm>
          <a:off x="4229523" y="1806938"/>
          <a:ext cx="1922510" cy="11535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Understand the basic legal requirements of fire prevention</a:t>
          </a:r>
        </a:p>
      </dsp:txBody>
      <dsp:txXfrm>
        <a:off x="4229523" y="1806938"/>
        <a:ext cx="1922510" cy="11535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7BF8DD-2877-44CA-B940-ED67B1FBC3FC}">
      <dsp:nvSpPr>
        <dsp:cNvPr id="0" name=""/>
        <dsp:cNvSpPr/>
      </dsp:nvSpPr>
      <dsp:spPr>
        <a:xfrm>
          <a:off x="0" y="0"/>
          <a:ext cx="7409875" cy="81080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Extinguishers usually designed to tackle one or more classes of fires</a:t>
          </a:r>
          <a:endParaRPr lang="en-GB" sz="2100" kern="1200" dirty="0"/>
        </a:p>
      </dsp:txBody>
      <dsp:txXfrm>
        <a:off x="39580" y="39580"/>
        <a:ext cx="7330715" cy="731649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F43A55-A777-40F2-858E-721D97ECED5E}">
      <dsp:nvSpPr>
        <dsp:cNvPr id="0" name=""/>
        <dsp:cNvSpPr/>
      </dsp:nvSpPr>
      <dsp:spPr>
        <a:xfrm>
          <a:off x="50446" y="461181"/>
          <a:ext cx="1922510" cy="11535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Describe the principles of fire initiation; classification and spread</a:t>
          </a:r>
        </a:p>
      </dsp:txBody>
      <dsp:txXfrm>
        <a:off x="50446" y="461181"/>
        <a:ext cx="1922510" cy="1153506"/>
      </dsp:txXfrm>
    </dsp:sp>
    <dsp:sp modelId="{9FA54455-42C5-4D83-A5AC-A4707F60196C}">
      <dsp:nvSpPr>
        <dsp:cNvPr id="0" name=""/>
        <dsp:cNvSpPr/>
      </dsp:nvSpPr>
      <dsp:spPr>
        <a:xfrm>
          <a:off x="2165208" y="461181"/>
          <a:ext cx="1922510" cy="11535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Outline the principles of fire risk assessment</a:t>
          </a:r>
        </a:p>
      </dsp:txBody>
      <dsp:txXfrm>
        <a:off x="2165208" y="461181"/>
        <a:ext cx="1922510" cy="1153506"/>
      </dsp:txXfrm>
    </dsp:sp>
    <dsp:sp modelId="{1F9E6030-F0D8-49E0-97DA-59AE5C9A6A66}">
      <dsp:nvSpPr>
        <dsp:cNvPr id="0" name=""/>
        <dsp:cNvSpPr/>
      </dsp:nvSpPr>
      <dsp:spPr>
        <a:xfrm>
          <a:off x="4229523" y="461181"/>
          <a:ext cx="1922510" cy="11535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Describe the basic principles of fire prevention and prevention of fire in buildings</a:t>
          </a:r>
        </a:p>
      </dsp:txBody>
      <dsp:txXfrm>
        <a:off x="4229523" y="461181"/>
        <a:ext cx="1922510" cy="1153506"/>
      </dsp:txXfrm>
    </dsp:sp>
    <dsp:sp modelId="{F814AE13-A603-4925-A2E2-EEC0807919A1}">
      <dsp:nvSpPr>
        <dsp:cNvPr id="0" name=""/>
        <dsp:cNvSpPr/>
      </dsp:nvSpPr>
      <dsp:spPr>
        <a:xfrm>
          <a:off x="50446" y="1806938"/>
          <a:ext cx="1922510" cy="11535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Identify appropriate fire alarm systems and fire fighting equipment in a simple building</a:t>
          </a:r>
        </a:p>
      </dsp:txBody>
      <dsp:txXfrm>
        <a:off x="50446" y="1806938"/>
        <a:ext cx="1922510" cy="1153506"/>
      </dsp:txXfrm>
    </dsp:sp>
    <dsp:sp modelId="{D791B0EE-5F2D-4C28-9B49-1F308C5918DC}">
      <dsp:nvSpPr>
        <dsp:cNvPr id="0" name=""/>
        <dsp:cNvSpPr/>
      </dsp:nvSpPr>
      <dsp:spPr>
        <a:xfrm>
          <a:off x="2165208" y="1806938"/>
          <a:ext cx="1922510" cy="11535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Outline the factors to be considered when carrying out a successful evacuation of a building</a:t>
          </a:r>
        </a:p>
      </dsp:txBody>
      <dsp:txXfrm>
        <a:off x="2165208" y="1806938"/>
        <a:ext cx="1922510" cy="1153506"/>
      </dsp:txXfrm>
    </dsp:sp>
    <dsp:sp modelId="{73394BB0-A983-4E62-8CF0-1FC2103D9EE3}">
      <dsp:nvSpPr>
        <dsp:cNvPr id="0" name=""/>
        <dsp:cNvSpPr/>
      </dsp:nvSpPr>
      <dsp:spPr>
        <a:xfrm>
          <a:off x="4229523" y="1806938"/>
          <a:ext cx="1922510" cy="11535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Understand the basic legal requirements of fire prevention</a:t>
          </a:r>
        </a:p>
      </dsp:txBody>
      <dsp:txXfrm>
        <a:off x="4229523" y="1806938"/>
        <a:ext cx="1922510" cy="11535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EEF875-53AE-46CD-B238-BEA627C5FE0D}">
      <dsp:nvSpPr>
        <dsp:cNvPr id="0" name=""/>
        <dsp:cNvSpPr/>
      </dsp:nvSpPr>
      <dsp:spPr>
        <a:xfrm>
          <a:off x="0" y="0"/>
          <a:ext cx="7409875" cy="44460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shade val="50000"/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Plus, electrical fires (provide source of ignition)</a:t>
          </a:r>
          <a:endParaRPr lang="en-GB" sz="1900" kern="1200" dirty="0"/>
        </a:p>
      </dsp:txBody>
      <dsp:txXfrm>
        <a:off x="21704" y="21704"/>
        <a:ext cx="7366467" cy="4011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79BA02-6A94-415F-9316-889A70CBF48A}">
      <dsp:nvSpPr>
        <dsp:cNvPr id="0" name=""/>
        <dsp:cNvSpPr/>
      </dsp:nvSpPr>
      <dsp:spPr>
        <a:xfrm>
          <a:off x="628501" y="0"/>
          <a:ext cx="304" cy="2387945"/>
        </a:xfrm>
        <a:prstGeom prst="rightArrow">
          <a:avLst/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0AC58C5-5C9E-436A-8375-CBB7957B122F}">
      <dsp:nvSpPr>
        <dsp:cNvPr id="0" name=""/>
        <dsp:cNvSpPr/>
      </dsp:nvSpPr>
      <dsp:spPr>
        <a:xfrm>
          <a:off x="3549" y="133433"/>
          <a:ext cx="1551945" cy="2121077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shade val="50000"/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u="sng" kern="1200" dirty="0"/>
            <a:t>Class A</a:t>
          </a:r>
          <a:r>
            <a:rPr lang="en-US" sz="1600" kern="1200" dirty="0"/>
            <a:t>	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Solids - wood, paper, plastics, furnishings</a:t>
          </a:r>
          <a:endParaRPr lang="en-GB" sz="1600" kern="1200" dirty="0"/>
        </a:p>
      </dsp:txBody>
      <dsp:txXfrm>
        <a:off x="79309" y="209193"/>
        <a:ext cx="1400425" cy="1969557"/>
      </dsp:txXfrm>
    </dsp:sp>
    <dsp:sp modelId="{E39E829D-D9B3-4C5D-A44A-58DF4B6B5768}">
      <dsp:nvSpPr>
        <dsp:cNvPr id="0" name=""/>
        <dsp:cNvSpPr/>
      </dsp:nvSpPr>
      <dsp:spPr>
        <a:xfrm>
          <a:off x="1633092" y="133433"/>
          <a:ext cx="1551945" cy="2121077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-252257"/>
                <a:satOff val="-26917"/>
                <a:lumOff val="21099"/>
                <a:alphaOff val="0"/>
                <a:tint val="10000"/>
                <a:satMod val="300000"/>
              </a:schemeClr>
            </a:gs>
            <a:gs pos="34000">
              <a:schemeClr val="accent1">
                <a:shade val="50000"/>
                <a:hueOff val="-252257"/>
                <a:satOff val="-26917"/>
                <a:lumOff val="21099"/>
                <a:alphaOff val="0"/>
                <a:tint val="13500"/>
                <a:satMod val="250000"/>
              </a:schemeClr>
            </a:gs>
            <a:gs pos="100000">
              <a:schemeClr val="accent1">
                <a:shade val="50000"/>
                <a:hueOff val="-252257"/>
                <a:satOff val="-26917"/>
                <a:lumOff val="21099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u="sng" kern="1200" dirty="0"/>
            <a:t>Class B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Burning liquids - paint, oils, solvents</a:t>
          </a:r>
          <a:endParaRPr lang="en-GB" sz="1600" kern="1200" dirty="0"/>
        </a:p>
      </dsp:txBody>
      <dsp:txXfrm>
        <a:off x="1708852" y="209193"/>
        <a:ext cx="1400425" cy="1969557"/>
      </dsp:txXfrm>
    </dsp:sp>
    <dsp:sp modelId="{7E0F168B-B6F2-443E-9C77-7199AD4E734B}">
      <dsp:nvSpPr>
        <dsp:cNvPr id="0" name=""/>
        <dsp:cNvSpPr/>
      </dsp:nvSpPr>
      <dsp:spPr>
        <a:xfrm>
          <a:off x="3262635" y="133433"/>
          <a:ext cx="1551945" cy="2121077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-504513"/>
                <a:satOff val="-53834"/>
                <a:lumOff val="42198"/>
                <a:alphaOff val="0"/>
                <a:tint val="10000"/>
                <a:satMod val="300000"/>
              </a:schemeClr>
            </a:gs>
            <a:gs pos="34000">
              <a:schemeClr val="accent1">
                <a:shade val="50000"/>
                <a:hueOff val="-504513"/>
                <a:satOff val="-53834"/>
                <a:lumOff val="42198"/>
                <a:alphaOff val="0"/>
                <a:tint val="13500"/>
                <a:satMod val="250000"/>
              </a:schemeClr>
            </a:gs>
            <a:gs pos="100000">
              <a:schemeClr val="accent1">
                <a:shade val="50000"/>
                <a:hueOff val="-504513"/>
                <a:satOff val="-53834"/>
                <a:lumOff val="42198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u="sng" kern="1200" dirty="0"/>
            <a:t>Class C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Gases, e.g. butane, propane</a:t>
          </a:r>
          <a:endParaRPr lang="en-GB" sz="1600" kern="1200" dirty="0"/>
        </a:p>
      </dsp:txBody>
      <dsp:txXfrm>
        <a:off x="3338395" y="209193"/>
        <a:ext cx="1400425" cy="1969557"/>
      </dsp:txXfrm>
    </dsp:sp>
    <dsp:sp modelId="{CA7CC1F2-011D-4C61-B661-29DA1C10A617}">
      <dsp:nvSpPr>
        <dsp:cNvPr id="0" name=""/>
        <dsp:cNvSpPr/>
      </dsp:nvSpPr>
      <dsp:spPr>
        <a:xfrm>
          <a:off x="4892178" y="133433"/>
          <a:ext cx="1551945" cy="2121077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-504513"/>
                <a:satOff val="-53834"/>
                <a:lumOff val="42198"/>
                <a:alphaOff val="0"/>
                <a:tint val="10000"/>
                <a:satMod val="300000"/>
              </a:schemeClr>
            </a:gs>
            <a:gs pos="34000">
              <a:schemeClr val="accent1">
                <a:shade val="50000"/>
                <a:hueOff val="-504513"/>
                <a:satOff val="-53834"/>
                <a:lumOff val="42198"/>
                <a:alphaOff val="0"/>
                <a:tint val="13500"/>
                <a:satMod val="250000"/>
              </a:schemeClr>
            </a:gs>
            <a:gs pos="100000">
              <a:schemeClr val="accent1">
                <a:shade val="50000"/>
                <a:hueOff val="-504513"/>
                <a:satOff val="-53834"/>
                <a:lumOff val="42198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u="sng" kern="1200" dirty="0"/>
            <a:t>Class D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Burning metals</a:t>
          </a:r>
          <a:endParaRPr lang="en-GB" sz="1600" kern="1200" dirty="0"/>
        </a:p>
      </dsp:txBody>
      <dsp:txXfrm>
        <a:off x="4967938" y="209193"/>
        <a:ext cx="1400425" cy="1969557"/>
      </dsp:txXfrm>
    </dsp:sp>
    <dsp:sp modelId="{4DEF2B56-CB4B-422E-AC5C-A52141EAFAF2}">
      <dsp:nvSpPr>
        <dsp:cNvPr id="0" name=""/>
        <dsp:cNvSpPr/>
      </dsp:nvSpPr>
      <dsp:spPr>
        <a:xfrm>
          <a:off x="6521721" y="133433"/>
          <a:ext cx="1551945" cy="2121077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-252257"/>
                <a:satOff val="-26917"/>
                <a:lumOff val="21099"/>
                <a:alphaOff val="0"/>
                <a:tint val="10000"/>
                <a:satMod val="300000"/>
              </a:schemeClr>
            </a:gs>
            <a:gs pos="34000">
              <a:schemeClr val="accent1">
                <a:shade val="50000"/>
                <a:hueOff val="-252257"/>
                <a:satOff val="-26917"/>
                <a:lumOff val="21099"/>
                <a:alphaOff val="0"/>
                <a:tint val="13500"/>
                <a:satMod val="250000"/>
              </a:schemeClr>
            </a:gs>
            <a:gs pos="100000">
              <a:schemeClr val="accent1">
                <a:shade val="50000"/>
                <a:hueOff val="-252257"/>
                <a:satOff val="-26917"/>
                <a:lumOff val="21099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u="sng" kern="1200" dirty="0"/>
            <a:t>Class F</a:t>
          </a:r>
          <a:r>
            <a:rPr lang="en-US" sz="1600" kern="1200" dirty="0"/>
            <a:t>	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High temperature cooking oils and fats</a:t>
          </a:r>
          <a:endParaRPr lang="en-GB" sz="1600" kern="1200" dirty="0"/>
        </a:p>
      </dsp:txBody>
      <dsp:txXfrm>
        <a:off x="6597481" y="209193"/>
        <a:ext cx="1400425" cy="196955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116303-758B-43EC-BB61-4DDBC0D9462D}">
      <dsp:nvSpPr>
        <dsp:cNvPr id="0" name=""/>
        <dsp:cNvSpPr/>
      </dsp:nvSpPr>
      <dsp:spPr>
        <a:xfrm>
          <a:off x="720" y="179439"/>
          <a:ext cx="2811182" cy="1686709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shade val="80000"/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u="sng" kern="1200" dirty="0"/>
            <a:t>Convection</a:t>
          </a:r>
          <a:r>
            <a:rPr lang="en-US" sz="1500" u="none" kern="1200" dirty="0"/>
            <a:t> - </a:t>
          </a:r>
          <a:r>
            <a:rPr lang="en-US" sz="1500" kern="1200" dirty="0"/>
            <a:t>Hot air rises draws in cold air (with fresh oxygen) can ignite materials as it rises</a:t>
          </a:r>
          <a:endParaRPr lang="en-GB" sz="1500" kern="1200" dirty="0"/>
        </a:p>
      </dsp:txBody>
      <dsp:txXfrm>
        <a:off x="720" y="179439"/>
        <a:ext cx="2811182" cy="1686709"/>
      </dsp:txXfrm>
    </dsp:sp>
    <dsp:sp modelId="{C2E970D7-3AE4-46E8-97E2-C61756FFFCC9}">
      <dsp:nvSpPr>
        <dsp:cNvPr id="0" name=""/>
        <dsp:cNvSpPr/>
      </dsp:nvSpPr>
      <dsp:spPr>
        <a:xfrm>
          <a:off x="3093021" y="179439"/>
          <a:ext cx="2811182" cy="1686709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-193351"/>
                <a:satOff val="-20863"/>
                <a:lumOff val="12612"/>
                <a:alphaOff val="0"/>
                <a:tint val="10000"/>
                <a:satMod val="300000"/>
              </a:schemeClr>
            </a:gs>
            <a:gs pos="34000">
              <a:schemeClr val="accent1">
                <a:shade val="80000"/>
                <a:hueOff val="-193351"/>
                <a:satOff val="-20863"/>
                <a:lumOff val="12612"/>
                <a:alphaOff val="0"/>
                <a:tint val="13500"/>
                <a:satMod val="250000"/>
              </a:schemeClr>
            </a:gs>
            <a:gs pos="100000">
              <a:schemeClr val="accent1">
                <a:shade val="80000"/>
                <a:hueOff val="-193351"/>
                <a:satOff val="-20863"/>
                <a:lumOff val="12612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u="sng" kern="1200" dirty="0"/>
            <a:t>Conduction</a:t>
          </a:r>
          <a:r>
            <a:rPr lang="en-US" sz="1500" u="none" kern="1200" dirty="0"/>
            <a:t> - </a:t>
          </a:r>
          <a:r>
            <a:rPr lang="en-US" sz="1500" kern="1200" dirty="0"/>
            <a:t>Through the material itself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good conductors – copper, steel, </a:t>
          </a:r>
          <a:r>
            <a:rPr lang="en-US" sz="1500" kern="1200" dirty="0" err="1"/>
            <a:t>aluminium</a:t>
          </a:r>
          <a:r>
            <a:rPr lang="en-US" sz="1500" kern="1200" dirty="0"/>
            <a:t>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poor conductors (insulators) – concrete, brickwork, asbestos</a:t>
          </a:r>
          <a:endParaRPr lang="en-GB" sz="1500" kern="1200" dirty="0"/>
        </a:p>
      </dsp:txBody>
      <dsp:txXfrm>
        <a:off x="3093021" y="179439"/>
        <a:ext cx="2811182" cy="1686709"/>
      </dsp:txXfrm>
    </dsp:sp>
    <dsp:sp modelId="{E79A1E1B-9EDD-4144-AEAD-1045061947AC}">
      <dsp:nvSpPr>
        <dsp:cNvPr id="0" name=""/>
        <dsp:cNvSpPr/>
      </dsp:nvSpPr>
      <dsp:spPr>
        <a:xfrm>
          <a:off x="720" y="2147266"/>
          <a:ext cx="2811182" cy="1686709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-386701"/>
                <a:satOff val="-41725"/>
                <a:lumOff val="25224"/>
                <a:alphaOff val="0"/>
                <a:tint val="10000"/>
                <a:satMod val="300000"/>
              </a:schemeClr>
            </a:gs>
            <a:gs pos="34000">
              <a:schemeClr val="accent1">
                <a:shade val="80000"/>
                <a:hueOff val="-386701"/>
                <a:satOff val="-41725"/>
                <a:lumOff val="25224"/>
                <a:alphaOff val="0"/>
                <a:tint val="13500"/>
                <a:satMod val="250000"/>
              </a:schemeClr>
            </a:gs>
            <a:gs pos="100000">
              <a:schemeClr val="accent1">
                <a:shade val="80000"/>
                <a:hueOff val="-386701"/>
                <a:satOff val="-41725"/>
                <a:lumOff val="25224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u="sng" kern="1200" dirty="0"/>
            <a:t>Radiation</a:t>
          </a:r>
          <a:r>
            <a:rPr lang="en-US" sz="1500" u="none" kern="1200" dirty="0"/>
            <a:t> - </a:t>
          </a:r>
          <a:r>
            <a:rPr lang="en-US" sz="1500" kern="1200" dirty="0"/>
            <a:t>Enough intensity to ignite adjacent surfaces or materials</a:t>
          </a:r>
          <a:endParaRPr lang="en-GB" sz="1500" kern="1200" dirty="0"/>
        </a:p>
      </dsp:txBody>
      <dsp:txXfrm>
        <a:off x="720" y="2147266"/>
        <a:ext cx="2811182" cy="1686709"/>
      </dsp:txXfrm>
    </dsp:sp>
    <dsp:sp modelId="{A244E550-2118-448E-9A71-D5AFCB4ACEDF}">
      <dsp:nvSpPr>
        <dsp:cNvPr id="0" name=""/>
        <dsp:cNvSpPr/>
      </dsp:nvSpPr>
      <dsp:spPr>
        <a:xfrm>
          <a:off x="3093021" y="2147266"/>
          <a:ext cx="2811182" cy="1686709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-580052"/>
                <a:satOff val="-62588"/>
                <a:lumOff val="37836"/>
                <a:alphaOff val="0"/>
                <a:tint val="10000"/>
                <a:satMod val="300000"/>
              </a:schemeClr>
            </a:gs>
            <a:gs pos="34000">
              <a:schemeClr val="accent1">
                <a:shade val="80000"/>
                <a:hueOff val="-580052"/>
                <a:satOff val="-62588"/>
                <a:lumOff val="37836"/>
                <a:alphaOff val="0"/>
                <a:tint val="13500"/>
                <a:satMod val="250000"/>
              </a:schemeClr>
            </a:gs>
            <a:gs pos="100000">
              <a:schemeClr val="accent1">
                <a:shade val="80000"/>
                <a:hueOff val="-580052"/>
                <a:satOff val="-62588"/>
                <a:lumOff val="37836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u="sng" kern="1200" dirty="0"/>
            <a:t>Direct Contact</a:t>
          </a:r>
          <a:r>
            <a:rPr lang="en-US" sz="1500" u="none" kern="1200" dirty="0"/>
            <a:t> - </a:t>
          </a:r>
          <a:r>
            <a:rPr lang="en-US" sz="1500" kern="1200" dirty="0"/>
            <a:t>Catching fire through direct contact with flames </a:t>
          </a:r>
          <a:endParaRPr lang="en-GB" sz="1500" kern="1200" dirty="0"/>
        </a:p>
      </dsp:txBody>
      <dsp:txXfrm>
        <a:off x="3093021" y="2147266"/>
        <a:ext cx="2811182" cy="168670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7F9AC0-F579-49E2-9F91-65E277BC3A9A}">
      <dsp:nvSpPr>
        <dsp:cNvPr id="0" name=""/>
        <dsp:cNvSpPr/>
      </dsp:nvSpPr>
      <dsp:spPr>
        <a:xfrm>
          <a:off x="0" y="316248"/>
          <a:ext cx="7587674" cy="46800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shade val="80000"/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Private garages and sheds (22%) 		6700 fires	</a:t>
          </a:r>
        </a:p>
      </dsp:txBody>
      <dsp:txXfrm>
        <a:off x="22846" y="339094"/>
        <a:ext cx="7541982" cy="422308"/>
      </dsp:txXfrm>
    </dsp:sp>
    <dsp:sp modelId="{4B867137-FFA2-4FF6-87A0-3CD9E903EE38}">
      <dsp:nvSpPr>
        <dsp:cNvPr id="0" name=""/>
        <dsp:cNvSpPr/>
      </dsp:nvSpPr>
      <dsp:spPr>
        <a:xfrm>
          <a:off x="0" y="841848"/>
          <a:ext cx="7587674" cy="46800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-145013"/>
                <a:satOff val="-15647"/>
                <a:lumOff val="9459"/>
                <a:alphaOff val="0"/>
                <a:tint val="10000"/>
                <a:satMod val="300000"/>
              </a:schemeClr>
            </a:gs>
            <a:gs pos="34000">
              <a:schemeClr val="accent1">
                <a:shade val="80000"/>
                <a:hueOff val="-145013"/>
                <a:satOff val="-15647"/>
                <a:lumOff val="9459"/>
                <a:alphaOff val="0"/>
                <a:tint val="13500"/>
                <a:satMod val="250000"/>
              </a:schemeClr>
            </a:gs>
            <a:gs pos="100000">
              <a:schemeClr val="accent1">
                <a:shade val="80000"/>
                <a:hueOff val="-145013"/>
                <a:satOff val="-15647"/>
                <a:lumOff val="9459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Retail distribution (14%) 			4200 fires</a:t>
          </a:r>
        </a:p>
      </dsp:txBody>
      <dsp:txXfrm>
        <a:off x="22846" y="864694"/>
        <a:ext cx="7541982" cy="422308"/>
      </dsp:txXfrm>
    </dsp:sp>
    <dsp:sp modelId="{082463B1-B6EC-4A6E-AD15-6050BD539DA3}">
      <dsp:nvSpPr>
        <dsp:cNvPr id="0" name=""/>
        <dsp:cNvSpPr/>
      </dsp:nvSpPr>
      <dsp:spPr>
        <a:xfrm>
          <a:off x="0" y="1367448"/>
          <a:ext cx="7587674" cy="46800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-290026"/>
                <a:satOff val="-31294"/>
                <a:lumOff val="18918"/>
                <a:alphaOff val="0"/>
                <a:tint val="10000"/>
                <a:satMod val="300000"/>
              </a:schemeClr>
            </a:gs>
            <a:gs pos="34000">
              <a:schemeClr val="accent1">
                <a:shade val="80000"/>
                <a:hueOff val="-290026"/>
                <a:satOff val="-31294"/>
                <a:lumOff val="18918"/>
                <a:alphaOff val="0"/>
                <a:tint val="13500"/>
                <a:satMod val="250000"/>
              </a:schemeClr>
            </a:gs>
            <a:gs pos="100000">
              <a:schemeClr val="accent1">
                <a:shade val="80000"/>
                <a:hueOff val="-290026"/>
                <a:satOff val="-31294"/>
                <a:lumOff val="18918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Restaurants, cafes, pubs (9%) 			2600 fires</a:t>
          </a:r>
        </a:p>
      </dsp:txBody>
      <dsp:txXfrm>
        <a:off x="22846" y="1390294"/>
        <a:ext cx="7541982" cy="422308"/>
      </dsp:txXfrm>
    </dsp:sp>
    <dsp:sp modelId="{923A968F-91BE-4459-9D62-B52068018B9A}">
      <dsp:nvSpPr>
        <dsp:cNvPr id="0" name=""/>
        <dsp:cNvSpPr/>
      </dsp:nvSpPr>
      <dsp:spPr>
        <a:xfrm>
          <a:off x="0" y="1893048"/>
          <a:ext cx="7587674" cy="46800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-435039"/>
                <a:satOff val="-46941"/>
                <a:lumOff val="28377"/>
                <a:alphaOff val="0"/>
                <a:tint val="10000"/>
                <a:satMod val="300000"/>
              </a:schemeClr>
            </a:gs>
            <a:gs pos="34000">
              <a:schemeClr val="accent1">
                <a:shade val="80000"/>
                <a:hueOff val="-435039"/>
                <a:satOff val="-46941"/>
                <a:lumOff val="28377"/>
                <a:alphaOff val="0"/>
                <a:tint val="13500"/>
                <a:satMod val="250000"/>
              </a:schemeClr>
            </a:gs>
            <a:gs pos="100000">
              <a:schemeClr val="accent1">
                <a:shade val="80000"/>
                <a:hueOff val="-435039"/>
                <a:satOff val="-46941"/>
                <a:lumOff val="28377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Industrial (8%) 					2400 fires</a:t>
          </a:r>
        </a:p>
      </dsp:txBody>
      <dsp:txXfrm>
        <a:off x="22846" y="1915894"/>
        <a:ext cx="7541982" cy="422308"/>
      </dsp:txXfrm>
    </dsp:sp>
    <dsp:sp modelId="{6FFC5C90-0224-4DCD-81C9-384134FB20B8}">
      <dsp:nvSpPr>
        <dsp:cNvPr id="0" name=""/>
        <dsp:cNvSpPr/>
      </dsp:nvSpPr>
      <dsp:spPr>
        <a:xfrm>
          <a:off x="0" y="2418648"/>
          <a:ext cx="7587674" cy="46800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-580052"/>
                <a:satOff val="-62588"/>
                <a:lumOff val="37836"/>
                <a:alphaOff val="0"/>
                <a:tint val="10000"/>
                <a:satMod val="300000"/>
              </a:schemeClr>
            </a:gs>
            <a:gs pos="34000">
              <a:schemeClr val="accent1">
                <a:shade val="80000"/>
                <a:hueOff val="-580052"/>
                <a:satOff val="-62588"/>
                <a:lumOff val="37836"/>
                <a:alphaOff val="0"/>
                <a:tint val="13500"/>
                <a:satMod val="250000"/>
              </a:schemeClr>
            </a:gs>
            <a:gs pos="100000">
              <a:schemeClr val="accent1">
                <a:shade val="80000"/>
                <a:hueOff val="-580052"/>
                <a:satOff val="-62588"/>
                <a:lumOff val="37836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Recreational (6%) 				1700 fires </a:t>
          </a:r>
        </a:p>
      </dsp:txBody>
      <dsp:txXfrm>
        <a:off x="22846" y="2441494"/>
        <a:ext cx="7541982" cy="42230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05F078-6EA0-47F9-AD22-1F16F4FED569}">
      <dsp:nvSpPr>
        <dsp:cNvPr id="0" name=""/>
        <dsp:cNvSpPr/>
      </dsp:nvSpPr>
      <dsp:spPr>
        <a:xfrm>
          <a:off x="0" y="294736"/>
          <a:ext cx="7740074" cy="561599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2">
                <a:shade val="80000"/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Deliberate (arson)				10,000	</a:t>
          </a:r>
        </a:p>
      </dsp:txBody>
      <dsp:txXfrm>
        <a:off x="27415" y="322151"/>
        <a:ext cx="7685244" cy="506769"/>
      </dsp:txXfrm>
    </dsp:sp>
    <dsp:sp modelId="{4BA53F75-00EA-4C45-B28A-50ED32A81BE1}">
      <dsp:nvSpPr>
        <dsp:cNvPr id="0" name=""/>
        <dsp:cNvSpPr/>
      </dsp:nvSpPr>
      <dsp:spPr>
        <a:xfrm>
          <a:off x="0" y="925456"/>
          <a:ext cx="7740074" cy="561599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8999"/>
                <a:satOff val="4629"/>
                <a:lumOff val="5265"/>
                <a:alphaOff val="0"/>
                <a:tint val="10000"/>
                <a:satMod val="300000"/>
              </a:schemeClr>
            </a:gs>
            <a:gs pos="34000">
              <a:schemeClr val="accent2">
                <a:shade val="80000"/>
                <a:hueOff val="8999"/>
                <a:satOff val="4629"/>
                <a:lumOff val="5265"/>
                <a:alphaOff val="0"/>
                <a:tint val="13500"/>
                <a:satMod val="250000"/>
              </a:schemeClr>
            </a:gs>
            <a:gs pos="100000">
              <a:schemeClr val="accent2">
                <a:shade val="80000"/>
                <a:hueOff val="8999"/>
                <a:satOff val="4629"/>
                <a:lumOff val="5265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Faulty electrical appliances			5,000</a:t>
          </a:r>
        </a:p>
      </dsp:txBody>
      <dsp:txXfrm>
        <a:off x="27415" y="952871"/>
        <a:ext cx="7685244" cy="506769"/>
      </dsp:txXfrm>
    </dsp:sp>
    <dsp:sp modelId="{41B8A3BF-F24C-4F5E-935D-1B71C59A71FB}">
      <dsp:nvSpPr>
        <dsp:cNvPr id="0" name=""/>
        <dsp:cNvSpPr/>
      </dsp:nvSpPr>
      <dsp:spPr>
        <a:xfrm>
          <a:off x="0" y="1556176"/>
          <a:ext cx="7740074" cy="561599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17998"/>
                <a:satOff val="9258"/>
                <a:lumOff val="10530"/>
                <a:alphaOff val="0"/>
                <a:tint val="10000"/>
                <a:satMod val="300000"/>
              </a:schemeClr>
            </a:gs>
            <a:gs pos="34000">
              <a:schemeClr val="accent2">
                <a:shade val="80000"/>
                <a:hueOff val="17998"/>
                <a:satOff val="9258"/>
                <a:lumOff val="10530"/>
                <a:alphaOff val="0"/>
                <a:tint val="13500"/>
                <a:satMod val="250000"/>
              </a:schemeClr>
            </a:gs>
            <a:gs pos="100000">
              <a:schemeClr val="accent2">
                <a:shade val="80000"/>
                <a:hueOff val="17998"/>
                <a:satOff val="9258"/>
                <a:lumOff val="1053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Misuse of equipment 				4,000</a:t>
          </a:r>
        </a:p>
      </dsp:txBody>
      <dsp:txXfrm>
        <a:off x="27415" y="1583591"/>
        <a:ext cx="7685244" cy="506769"/>
      </dsp:txXfrm>
    </dsp:sp>
    <dsp:sp modelId="{A31B24C0-4EE1-49F8-B8D4-55D7140DC861}">
      <dsp:nvSpPr>
        <dsp:cNvPr id="0" name=""/>
        <dsp:cNvSpPr/>
      </dsp:nvSpPr>
      <dsp:spPr>
        <a:xfrm>
          <a:off x="0" y="2186896"/>
          <a:ext cx="7740074" cy="561599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26997"/>
                <a:satOff val="13887"/>
                <a:lumOff val="15795"/>
                <a:alphaOff val="0"/>
                <a:tint val="10000"/>
                <a:satMod val="300000"/>
              </a:schemeClr>
            </a:gs>
            <a:gs pos="34000">
              <a:schemeClr val="accent2">
                <a:shade val="80000"/>
                <a:hueOff val="26997"/>
                <a:satOff val="13887"/>
                <a:lumOff val="15795"/>
                <a:alphaOff val="0"/>
                <a:tint val="13500"/>
                <a:satMod val="250000"/>
              </a:schemeClr>
            </a:gs>
            <a:gs pos="100000">
              <a:schemeClr val="accent2">
                <a:shade val="80000"/>
                <a:hueOff val="26997"/>
                <a:satOff val="13887"/>
                <a:lumOff val="15795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Accidental					3,800</a:t>
          </a:r>
        </a:p>
      </dsp:txBody>
      <dsp:txXfrm>
        <a:off x="27415" y="2214311"/>
        <a:ext cx="7685244" cy="506769"/>
      </dsp:txXfrm>
    </dsp:sp>
    <dsp:sp modelId="{6B8BDA9E-E54F-4C02-9DD1-F3E1558E31ED}">
      <dsp:nvSpPr>
        <dsp:cNvPr id="0" name=""/>
        <dsp:cNvSpPr/>
      </dsp:nvSpPr>
      <dsp:spPr>
        <a:xfrm>
          <a:off x="0" y="2817616"/>
          <a:ext cx="7740074" cy="561599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35996"/>
                <a:satOff val="18516"/>
                <a:lumOff val="21060"/>
                <a:alphaOff val="0"/>
                <a:tint val="10000"/>
                <a:satMod val="300000"/>
              </a:schemeClr>
            </a:gs>
            <a:gs pos="34000">
              <a:schemeClr val="accent2">
                <a:shade val="80000"/>
                <a:hueOff val="35996"/>
                <a:satOff val="18516"/>
                <a:lumOff val="21060"/>
                <a:alphaOff val="0"/>
                <a:tint val="13500"/>
                <a:satMod val="250000"/>
              </a:schemeClr>
            </a:gs>
            <a:gs pos="100000">
              <a:schemeClr val="accent2">
                <a:shade val="80000"/>
                <a:hueOff val="35996"/>
                <a:satOff val="18516"/>
                <a:lumOff val="2106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Others 						3,000</a:t>
          </a:r>
        </a:p>
      </dsp:txBody>
      <dsp:txXfrm>
        <a:off x="27415" y="2845031"/>
        <a:ext cx="7685244" cy="50676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3FEEF9-B2A1-4360-A3F4-8FFEAFB78986}">
      <dsp:nvSpPr>
        <dsp:cNvPr id="0" name=""/>
        <dsp:cNvSpPr/>
      </dsp:nvSpPr>
      <dsp:spPr>
        <a:xfrm>
          <a:off x="83120" y="1"/>
          <a:ext cx="3782295" cy="71117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Anyone experienced a fire?</a:t>
          </a:r>
        </a:p>
      </dsp:txBody>
      <dsp:txXfrm>
        <a:off x="83120" y="1"/>
        <a:ext cx="3782295" cy="71117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097B12-ADE6-4AA1-AD61-F40DDE2B9209}">
      <dsp:nvSpPr>
        <dsp:cNvPr id="0" name=""/>
        <dsp:cNvSpPr/>
      </dsp:nvSpPr>
      <dsp:spPr>
        <a:xfrm>
          <a:off x="1306" y="779"/>
          <a:ext cx="3668931" cy="1584019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shade val="50000"/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Death	</a:t>
          </a:r>
          <a:endParaRPr lang="en-GB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Real risk, but surprisingly low frequency</a:t>
          </a: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Overcome by gas or smoke 43%</a:t>
          </a: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Burns 26%</a:t>
          </a:r>
          <a:endParaRPr lang="en-GB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Burns and gas/smoke 20%</a:t>
          </a:r>
          <a:endParaRPr lang="en-GB" sz="1400" kern="1200" dirty="0"/>
        </a:p>
      </dsp:txBody>
      <dsp:txXfrm>
        <a:off x="1306" y="779"/>
        <a:ext cx="3668931" cy="1584019"/>
      </dsp:txXfrm>
    </dsp:sp>
    <dsp:sp modelId="{C23BAFE8-61CC-4562-98EB-A4F3A347D7CB}">
      <dsp:nvSpPr>
        <dsp:cNvPr id="0" name=""/>
        <dsp:cNvSpPr/>
      </dsp:nvSpPr>
      <dsp:spPr>
        <a:xfrm>
          <a:off x="3934242" y="779"/>
          <a:ext cx="3668931" cy="1584019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-210214"/>
                <a:satOff val="-22431"/>
                <a:lumOff val="17583"/>
                <a:alphaOff val="0"/>
                <a:tint val="10000"/>
                <a:satMod val="300000"/>
              </a:schemeClr>
            </a:gs>
            <a:gs pos="34000">
              <a:schemeClr val="accent1">
                <a:shade val="50000"/>
                <a:hueOff val="-210214"/>
                <a:satOff val="-22431"/>
                <a:lumOff val="17583"/>
                <a:alphaOff val="0"/>
                <a:tint val="13500"/>
                <a:satMod val="250000"/>
              </a:schemeClr>
            </a:gs>
            <a:gs pos="100000">
              <a:schemeClr val="accent1">
                <a:shade val="50000"/>
                <a:hueOff val="-210214"/>
                <a:satOff val="-22431"/>
                <a:lumOff val="17583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Personal injury - approx. 1,300 people</a:t>
          </a:r>
          <a:endParaRPr lang="en-GB" sz="1800" kern="1200" dirty="0"/>
        </a:p>
      </dsp:txBody>
      <dsp:txXfrm>
        <a:off x="3934242" y="779"/>
        <a:ext cx="3668931" cy="1584019"/>
      </dsp:txXfrm>
    </dsp:sp>
    <dsp:sp modelId="{A028C4AC-CA02-4F41-A199-E4DD5E6B63CC}">
      <dsp:nvSpPr>
        <dsp:cNvPr id="0" name=""/>
        <dsp:cNvSpPr/>
      </dsp:nvSpPr>
      <dsp:spPr>
        <a:xfrm>
          <a:off x="1306" y="1848802"/>
          <a:ext cx="3668931" cy="1584019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-420428"/>
                <a:satOff val="-44862"/>
                <a:lumOff val="35165"/>
                <a:alphaOff val="0"/>
                <a:tint val="10000"/>
                <a:satMod val="300000"/>
              </a:schemeClr>
            </a:gs>
            <a:gs pos="34000">
              <a:schemeClr val="accent1">
                <a:shade val="50000"/>
                <a:hueOff val="-420428"/>
                <a:satOff val="-44862"/>
                <a:lumOff val="35165"/>
                <a:alphaOff val="0"/>
                <a:tint val="13500"/>
                <a:satMod val="250000"/>
              </a:schemeClr>
            </a:gs>
            <a:gs pos="100000">
              <a:schemeClr val="accent1">
                <a:shade val="50000"/>
                <a:hueOff val="-420428"/>
                <a:satOff val="-44862"/>
                <a:lumOff val="35165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Building damage</a:t>
          </a:r>
          <a:endParaRPr lang="en-GB" sz="1800" kern="1200" dirty="0"/>
        </a:p>
      </dsp:txBody>
      <dsp:txXfrm>
        <a:off x="1306" y="1848802"/>
        <a:ext cx="3668931" cy="1584019"/>
      </dsp:txXfrm>
    </dsp:sp>
    <dsp:sp modelId="{A1F4778D-7908-4B51-BABF-EC1BF5D81556}">
      <dsp:nvSpPr>
        <dsp:cNvPr id="0" name=""/>
        <dsp:cNvSpPr/>
      </dsp:nvSpPr>
      <dsp:spPr>
        <a:xfrm>
          <a:off x="3934242" y="1848802"/>
          <a:ext cx="3668931" cy="1584019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-630642"/>
                <a:satOff val="-67293"/>
                <a:lumOff val="52748"/>
                <a:alphaOff val="0"/>
                <a:tint val="10000"/>
                <a:satMod val="300000"/>
              </a:schemeClr>
            </a:gs>
            <a:gs pos="34000">
              <a:schemeClr val="accent1">
                <a:shade val="50000"/>
                <a:hueOff val="-630642"/>
                <a:satOff val="-67293"/>
                <a:lumOff val="52748"/>
                <a:alphaOff val="0"/>
                <a:tint val="13500"/>
                <a:satMod val="250000"/>
              </a:schemeClr>
            </a:gs>
            <a:gs pos="100000">
              <a:schemeClr val="accent1">
                <a:shade val="50000"/>
                <a:hueOff val="-630642"/>
                <a:satOff val="-67293"/>
                <a:lumOff val="52748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Flora and fauna – forest and moorland fires</a:t>
          </a:r>
          <a:endParaRPr lang="en-GB" sz="1800" kern="1200" dirty="0"/>
        </a:p>
      </dsp:txBody>
      <dsp:txXfrm>
        <a:off x="3934242" y="1848802"/>
        <a:ext cx="3668931" cy="1584019"/>
      </dsp:txXfrm>
    </dsp:sp>
    <dsp:sp modelId="{3562CCEF-A98A-4D87-B72D-D6C9648031F2}">
      <dsp:nvSpPr>
        <dsp:cNvPr id="0" name=""/>
        <dsp:cNvSpPr/>
      </dsp:nvSpPr>
      <dsp:spPr>
        <a:xfrm>
          <a:off x="1306" y="3696824"/>
          <a:ext cx="3668931" cy="1584019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-420428"/>
                <a:satOff val="-44862"/>
                <a:lumOff val="35165"/>
                <a:alphaOff val="0"/>
                <a:tint val="10000"/>
                <a:satMod val="300000"/>
              </a:schemeClr>
            </a:gs>
            <a:gs pos="34000">
              <a:schemeClr val="accent1">
                <a:shade val="50000"/>
                <a:hueOff val="-420428"/>
                <a:satOff val="-44862"/>
                <a:lumOff val="35165"/>
                <a:alphaOff val="0"/>
                <a:tint val="13500"/>
                <a:satMod val="250000"/>
              </a:schemeClr>
            </a:gs>
            <a:gs pos="100000">
              <a:schemeClr val="accent1">
                <a:shade val="50000"/>
                <a:hueOff val="-420428"/>
                <a:satOff val="-44862"/>
                <a:lumOff val="35165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Loss of business and jobs </a:t>
          </a:r>
          <a:endParaRPr lang="en-GB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Underinsured</a:t>
          </a: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Not insured</a:t>
          </a:r>
          <a:endParaRPr lang="en-GB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Time and expense of restart</a:t>
          </a:r>
          <a:endParaRPr lang="en-GB" sz="1400" kern="1200"/>
        </a:p>
      </dsp:txBody>
      <dsp:txXfrm>
        <a:off x="1306" y="3696824"/>
        <a:ext cx="3668931" cy="1584019"/>
      </dsp:txXfrm>
    </dsp:sp>
    <dsp:sp modelId="{BC8BD9D0-5BC3-459E-8484-0BC5D5876567}">
      <dsp:nvSpPr>
        <dsp:cNvPr id="0" name=""/>
        <dsp:cNvSpPr/>
      </dsp:nvSpPr>
      <dsp:spPr>
        <a:xfrm>
          <a:off x="3934242" y="3696824"/>
          <a:ext cx="3668931" cy="1584019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-210214"/>
                <a:satOff val="-22431"/>
                <a:lumOff val="17583"/>
                <a:alphaOff val="0"/>
                <a:tint val="10000"/>
                <a:satMod val="300000"/>
              </a:schemeClr>
            </a:gs>
            <a:gs pos="34000">
              <a:schemeClr val="accent1">
                <a:shade val="50000"/>
                <a:hueOff val="-210214"/>
                <a:satOff val="-22431"/>
                <a:lumOff val="17583"/>
                <a:alphaOff val="0"/>
                <a:tint val="13500"/>
                <a:satMod val="250000"/>
              </a:schemeClr>
            </a:gs>
            <a:gs pos="100000">
              <a:schemeClr val="accent1">
                <a:shade val="50000"/>
                <a:hueOff val="-210214"/>
                <a:satOff val="-22431"/>
                <a:lumOff val="17583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Environmental damage</a:t>
          </a:r>
          <a:endParaRPr lang="en-GB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Air pollution</a:t>
          </a: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Water pollution</a:t>
          </a:r>
          <a:endParaRPr lang="en-GB" sz="1400" kern="1200"/>
        </a:p>
      </dsp:txBody>
      <dsp:txXfrm>
        <a:off x="3934242" y="3696824"/>
        <a:ext cx="3668931" cy="15840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002FF7-8C39-4D2A-9C25-4D9C2903CA60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F205B2-60C6-4945-96D7-46C6E20D0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0678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1F96D1-7A53-4627-A8F2-984BED9BBA5A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9B6611-459A-479E-B71B-541CBA3E53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932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FontTx/>
              <a:buNone/>
            </a:pPr>
            <a:r>
              <a:rPr lang="en-GB" dirty="0">
                <a:solidFill>
                  <a:schemeClr val="tx1"/>
                </a:solidFill>
              </a:rPr>
              <a:t>OTHERS</a:t>
            </a:r>
          </a:p>
          <a:p>
            <a:pPr lvl="0">
              <a:buChar char="•"/>
            </a:pPr>
            <a:r>
              <a:rPr lang="en-GB" dirty="0">
                <a:solidFill>
                  <a:schemeClr val="tx1"/>
                </a:solidFill>
              </a:rPr>
              <a:t>Faulty fuel supplies</a:t>
            </a:r>
          </a:p>
          <a:p>
            <a:pPr lvl="0">
              <a:buChar char="•"/>
            </a:pPr>
            <a:r>
              <a:rPr lang="en-GB" dirty="0">
                <a:solidFill>
                  <a:schemeClr val="tx1"/>
                </a:solidFill>
              </a:rPr>
              <a:t>Chip pan fires</a:t>
            </a:r>
          </a:p>
          <a:p>
            <a:pPr lvl="0">
              <a:buChar char="•"/>
            </a:pPr>
            <a:r>
              <a:rPr lang="en-GB" dirty="0">
                <a:solidFill>
                  <a:schemeClr val="tx1"/>
                </a:solidFill>
              </a:rPr>
              <a:t>Careless handling of hot items</a:t>
            </a:r>
          </a:p>
          <a:p>
            <a:pPr lvl="0">
              <a:buChar char="•"/>
            </a:pPr>
            <a:r>
              <a:rPr lang="en-GB" dirty="0">
                <a:solidFill>
                  <a:schemeClr val="tx1"/>
                </a:solidFill>
              </a:rPr>
              <a:t>Articles close to hot surfaces</a:t>
            </a:r>
          </a:p>
          <a:p>
            <a:pPr lvl="0"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lvl="0">
              <a:buFontTx/>
              <a:buNone/>
            </a:pPr>
            <a:r>
              <a:rPr lang="en-GB" dirty="0">
                <a:solidFill>
                  <a:schemeClr val="tx1"/>
                </a:solidFill>
              </a:rPr>
              <a:t>ACCIDENTAL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Cooking Appliances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Smoking Materials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Electrical Appliances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B6611-459A-479E-B71B-541CBA3E534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133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Halon – Ozone depleting properties / environmental effects. No longer in general use. Specialist locations.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B6611-459A-479E-B71B-541CBA3E534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153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4812" y="2404534"/>
            <a:ext cx="631227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4812" y="4050835"/>
            <a:ext cx="631227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54093" y="6041364"/>
            <a:ext cx="741143" cy="365125"/>
          </a:xfrm>
        </p:spPr>
        <p:txBody>
          <a:bodyPr/>
          <a:lstStyle/>
          <a:p>
            <a:fld id="{C3D87ACE-BFD4-4148-8415-9BF1436A29D4}" type="datetimeFigureOut">
              <a:rPr lang="en-GB" smtClean="0"/>
              <a:t>05/12/2019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41465" y="6041364"/>
            <a:ext cx="555358" cy="365125"/>
          </a:xfrm>
        </p:spPr>
        <p:txBody>
          <a:bodyPr/>
          <a:lstStyle/>
          <a:p>
            <a:fld id="{068CBCA1-E82A-4928-99C8-5A102FA8DE33}" type="slidenum">
              <a:rPr lang="en-GB" smtClean="0"/>
              <a:t>‹#›</a:t>
            </a:fld>
            <a:endParaRPr lang="en-GB"/>
          </a:p>
        </p:txBody>
      </p:sp>
      <p:sp>
        <p:nvSpPr>
          <p:cNvPr id="26" name="TextBox 25"/>
          <p:cNvSpPr txBox="1"/>
          <p:nvPr userDrawn="1"/>
        </p:nvSpPr>
        <p:spPr>
          <a:xfrm>
            <a:off x="0" y="-1"/>
            <a:ext cx="9906000" cy="1295997"/>
          </a:xfrm>
          <a:prstGeom prst="rect">
            <a:avLst/>
          </a:prstGeom>
          <a:solidFill>
            <a:srgbClr val="004964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7" name="Picture 26" descr="FQM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1740"/>
            <a:ext cx="2123728" cy="953004"/>
          </a:xfrm>
          <a:prstGeom prst="rect">
            <a:avLst/>
          </a:prstGeom>
        </p:spPr>
      </p:pic>
      <p:pic>
        <p:nvPicPr>
          <p:cNvPr id="29" name="Picture 28" descr="reducing risk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301" y="5870376"/>
            <a:ext cx="2248117" cy="7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03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90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400" y="4470400"/>
            <a:ext cx="687669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87ACE-BFD4-4148-8415-9BF1436A29D4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BCA1-E82A-4928-99C8-5A102FA8D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919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59" y="609600"/>
            <a:ext cx="657819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92830" y="3632200"/>
            <a:ext cx="58714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470400"/>
            <a:ext cx="687669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87ACE-BFD4-4148-8415-9BF1436A29D4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BCA1-E82A-4928-99C8-5A102FA8DE33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22937" y="790378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10008" y="2886556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99459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1931988"/>
            <a:ext cx="6876691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87ACE-BFD4-4148-8415-9BF1436A29D4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BCA1-E82A-4928-99C8-5A102FA8D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736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59" y="609600"/>
            <a:ext cx="657819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60397" y="4013200"/>
            <a:ext cx="687669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87ACE-BFD4-4148-8415-9BF1436A29D4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BCA1-E82A-4928-99C8-5A102FA8DE33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22937" y="790378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10008" y="2886556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3306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169" y="609600"/>
            <a:ext cx="6869920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60397" y="4013200"/>
            <a:ext cx="687669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87ACE-BFD4-4148-8415-9BF1436A29D4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BCA1-E82A-4928-99C8-5A102FA8D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117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87ACE-BFD4-4148-8415-9BF1436A29D4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BCA1-E82A-4928-99C8-5A102FA8D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442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5421" y="609601"/>
            <a:ext cx="1060380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399" y="609601"/>
            <a:ext cx="5627945" cy="52514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87ACE-BFD4-4148-8415-9BF1436A29D4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BCA1-E82A-4928-99C8-5A102FA8D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059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87ACE-BFD4-4148-8415-9BF1436A29D4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BCA1-E82A-4928-99C8-5A102FA8D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762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2700869"/>
            <a:ext cx="687669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87ACE-BFD4-4148-8415-9BF1436A29D4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BCA1-E82A-4928-99C8-5A102FA8D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117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90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1" y="2160589"/>
            <a:ext cx="3345451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637" y="2160590"/>
            <a:ext cx="3345453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87ACE-BFD4-4148-8415-9BF1436A29D4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BCA1-E82A-4928-99C8-5A102FA8D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119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89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2160983"/>
            <a:ext cx="334822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399" y="2737247"/>
            <a:ext cx="3348228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88860" y="2160983"/>
            <a:ext cx="334822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88860" y="2737247"/>
            <a:ext cx="3348228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87ACE-BFD4-4148-8415-9BF1436A29D4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BCA1-E82A-4928-99C8-5A102FA8D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843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609600"/>
            <a:ext cx="6876690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87ACE-BFD4-4148-8415-9BF1436A29D4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BCA1-E82A-4928-99C8-5A102FA8D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0280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87ACE-BFD4-4148-8415-9BF1436A29D4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BCA1-E82A-4928-99C8-5A102FA8D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039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1498604"/>
            <a:ext cx="3022697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8882" y="514926"/>
            <a:ext cx="366820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399" y="2777069"/>
            <a:ext cx="3022697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87ACE-BFD4-4148-8415-9BF1436A29D4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BCA1-E82A-4928-99C8-5A102FA8D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170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4800600"/>
            <a:ext cx="687669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0399" y="609600"/>
            <a:ext cx="6876690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399" y="5367338"/>
            <a:ext cx="6876690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87ACE-BFD4-4148-8415-9BF1436A29D4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BCA1-E82A-4928-99C8-5A102FA8D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987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89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2160590"/>
            <a:ext cx="6876690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55696" y="6041364"/>
            <a:ext cx="7411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87ACE-BFD4-4148-8415-9BF1436A29D4}" type="datetimeFigureOut">
              <a:rPr lang="en-GB" smtClean="0"/>
              <a:pPr/>
              <a:t>05/12/2019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0399" y="6041364"/>
            <a:ext cx="5008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Brian M Christie – Health &amp; Safety Consultant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81732" y="6041364"/>
            <a:ext cx="555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68CBCA1-E82A-4928-99C8-5A102FA8DE33}" type="slidenum">
              <a:rPr lang="en-GB" smtClean="0"/>
              <a:t>‹#›</a:t>
            </a:fld>
            <a:endParaRPr lang="en-GB"/>
          </a:p>
        </p:txBody>
      </p:sp>
      <p:sp>
        <p:nvSpPr>
          <p:cNvPr id="19" name="TextBox 18"/>
          <p:cNvSpPr txBox="1"/>
          <p:nvPr userDrawn="1"/>
        </p:nvSpPr>
        <p:spPr>
          <a:xfrm>
            <a:off x="251519" y="220808"/>
            <a:ext cx="9493613" cy="467999"/>
          </a:xfrm>
          <a:prstGeom prst="rect">
            <a:avLst/>
          </a:prstGeom>
          <a:solidFill>
            <a:srgbClr val="004964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19" descr="FQM_Logo.png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789166" cy="35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714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&amp;ehk=QtMx7jf4esuU3m7QKaDrcQ&amp;r=0&amp;pid=OfficeInsert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&amp;ehk=7O4SlhSZTtSA3g40q9YSPA&amp;r=0&amp;pid=OfficeInsert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&amp;ehk=A8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&amp;ehk=pMqQigrJWgvKAQE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&amp;ehk=s0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microsoft.com/office/2007/relationships/diagramDrawing" Target="../diagrams/drawing1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11" Type="http://schemas.openxmlformats.org/officeDocument/2006/relationships/diagramColors" Target="../diagrams/colors12.xml"/><Relationship Id="rId5" Type="http://schemas.openxmlformats.org/officeDocument/2006/relationships/diagramQuickStyle" Target="../diagrams/quickStyle11.xml"/><Relationship Id="rId10" Type="http://schemas.openxmlformats.org/officeDocument/2006/relationships/diagramQuickStyle" Target="../diagrams/quickStyle12.xml"/><Relationship Id="rId4" Type="http://schemas.openxmlformats.org/officeDocument/2006/relationships/diagramLayout" Target="../diagrams/layout11.xml"/><Relationship Id="rId9" Type="http://schemas.openxmlformats.org/officeDocument/2006/relationships/diagramLayout" Target="../diagrams/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3" Type="http://schemas.openxmlformats.org/officeDocument/2006/relationships/diagramLayout" Target="../diagrams/layout14.xml"/><Relationship Id="rId7" Type="http://schemas.openxmlformats.org/officeDocument/2006/relationships/diagramData" Target="../diagrams/data15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11" Type="http://schemas.microsoft.com/office/2007/relationships/diagramDrawing" Target="../diagrams/drawing15.xml"/><Relationship Id="rId5" Type="http://schemas.openxmlformats.org/officeDocument/2006/relationships/diagramColors" Target="../diagrams/colors14.xml"/><Relationship Id="rId10" Type="http://schemas.openxmlformats.org/officeDocument/2006/relationships/diagramColors" Target="../diagrams/colors15.xml"/><Relationship Id="rId4" Type="http://schemas.openxmlformats.org/officeDocument/2006/relationships/diagramQuickStyle" Target="../diagrams/quickStyle14.xml"/><Relationship Id="rId9" Type="http://schemas.openxmlformats.org/officeDocument/2006/relationships/diagramQuickStyle" Target="../diagrams/quickStyle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18.jpe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8.xml"/><Relationship Id="rId3" Type="http://schemas.openxmlformats.org/officeDocument/2006/relationships/diagramLayout" Target="../diagrams/layout17.xml"/><Relationship Id="rId7" Type="http://schemas.openxmlformats.org/officeDocument/2006/relationships/image" Target="../media/image19.jpg&amp;ehk=atbQU"/><Relationship Id="rId12" Type="http://schemas.microsoft.com/office/2007/relationships/diagramDrawing" Target="../diagrams/drawing18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11" Type="http://schemas.openxmlformats.org/officeDocument/2006/relationships/diagramColors" Target="../diagrams/colors18.xml"/><Relationship Id="rId5" Type="http://schemas.openxmlformats.org/officeDocument/2006/relationships/diagramColors" Target="../diagrams/colors17.xml"/><Relationship Id="rId10" Type="http://schemas.openxmlformats.org/officeDocument/2006/relationships/diagramQuickStyle" Target="../diagrams/quickStyle18.xml"/><Relationship Id="rId4" Type="http://schemas.openxmlformats.org/officeDocument/2006/relationships/diagramQuickStyle" Target="../diagrams/quickStyle17.xml"/><Relationship Id="rId9" Type="http://schemas.openxmlformats.org/officeDocument/2006/relationships/diagramLayout" Target="../diagrams/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F55F689-706F-42B4-9461-728335286B7C}"/>
              </a:ext>
            </a:extLst>
          </p:cNvPr>
          <p:cNvSpPr txBox="1"/>
          <p:nvPr/>
        </p:nvSpPr>
        <p:spPr>
          <a:xfrm>
            <a:off x="611560" y="2758276"/>
            <a:ext cx="78488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80808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Fire Safety Awareness</a:t>
            </a:r>
          </a:p>
          <a:p>
            <a:pPr algn="ctr"/>
            <a:endParaRPr lang="en-GB" sz="2400" b="1" dirty="0">
              <a:solidFill>
                <a:srgbClr val="80808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sz="2400" b="1" dirty="0">
                <a:solidFill>
                  <a:srgbClr val="80808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Introduction</a:t>
            </a:r>
          </a:p>
          <a:p>
            <a:pPr algn="ctr"/>
            <a:endParaRPr lang="en-GB" sz="2400" b="1" dirty="0">
              <a:solidFill>
                <a:srgbClr val="80808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sz="2400" b="1" dirty="0">
                <a:solidFill>
                  <a:srgbClr val="80808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Rev - April 2018</a:t>
            </a:r>
          </a:p>
          <a:p>
            <a:endParaRPr lang="en-GB" sz="2400" b="1" dirty="0">
              <a:solidFill>
                <a:srgbClr val="00336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268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85454" y="1424752"/>
            <a:ext cx="6442364" cy="1564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Cannot occur unless three things present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Usually depicted as a fire triangle</a:t>
            </a:r>
          </a:p>
          <a:p>
            <a:pPr>
              <a:lnSpc>
                <a:spcPct val="150000"/>
              </a:lnSpc>
            </a:pP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045" y="2556167"/>
            <a:ext cx="3983183" cy="34321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49091" y="6096000"/>
            <a:ext cx="4031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3">
                    <a:lumMod val="75000"/>
                  </a:schemeClr>
                </a:solidFill>
              </a:rPr>
              <a:t>Suggestions 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0EA7D8-ACF4-477E-AF98-C95562722F97}"/>
              </a:ext>
            </a:extLst>
          </p:cNvPr>
          <p:cNvSpPr/>
          <p:nvPr/>
        </p:nvSpPr>
        <p:spPr>
          <a:xfrm>
            <a:off x="3192002" y="260648"/>
            <a:ext cx="34612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Basic Principles of Fire</a:t>
            </a:r>
          </a:p>
        </p:txBody>
      </p:sp>
    </p:spTree>
    <p:extLst>
      <p:ext uri="{BB962C8B-B14F-4D97-AF65-F5344CB8AC3E}">
        <p14:creationId xmlns:p14="http://schemas.microsoft.com/office/powerpoint/2010/main" val="88364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6509" y="1371599"/>
            <a:ext cx="73521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Naked flames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External sparks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Internal sparking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Hot surfaces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Static electricity</a:t>
            </a:r>
          </a:p>
          <a:p>
            <a:pPr lvl="2"/>
            <a:endParaRPr lang="en-US" sz="2400" dirty="0"/>
          </a:p>
          <a:p>
            <a:pPr lvl="2"/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377" y="4668981"/>
            <a:ext cx="1638244" cy="16983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488" y="4236601"/>
            <a:ext cx="2321912" cy="15418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681" y="1481532"/>
            <a:ext cx="2180989" cy="16357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9FE1377-B4EF-4910-AAEE-5C20BEF4C1FF}"/>
              </a:ext>
            </a:extLst>
          </p:cNvPr>
          <p:cNvSpPr/>
          <p:nvPr/>
        </p:nvSpPr>
        <p:spPr>
          <a:xfrm>
            <a:off x="3450883" y="260648"/>
            <a:ext cx="29434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Sources of Ignition</a:t>
            </a:r>
          </a:p>
        </p:txBody>
      </p:sp>
    </p:spTree>
    <p:extLst>
      <p:ext uri="{BB962C8B-B14F-4D97-AF65-F5344CB8AC3E}">
        <p14:creationId xmlns:p14="http://schemas.microsoft.com/office/powerpoint/2010/main" val="132275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9945" y="1743413"/>
            <a:ext cx="735214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If it burns, it’s a fuel!</a:t>
            </a:r>
          </a:p>
          <a:p>
            <a:endParaRPr lang="en-US" sz="2800" dirty="0"/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Solids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Liquids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Gases</a:t>
            </a:r>
            <a:endParaRPr lang="en-US" sz="2400" dirty="0"/>
          </a:p>
          <a:p>
            <a:pPr lvl="2"/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361" y="2454210"/>
            <a:ext cx="1966975" cy="19669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88" y="4306818"/>
            <a:ext cx="2568358" cy="17811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358" y="4205552"/>
            <a:ext cx="1309046" cy="17657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B2A0FBD-5114-446B-8D7D-5AC18FC5B101}"/>
              </a:ext>
            </a:extLst>
          </p:cNvPr>
          <p:cNvSpPr/>
          <p:nvPr/>
        </p:nvSpPr>
        <p:spPr>
          <a:xfrm>
            <a:off x="3724195" y="260648"/>
            <a:ext cx="23968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Sources of Fuel</a:t>
            </a:r>
          </a:p>
        </p:txBody>
      </p:sp>
    </p:spTree>
    <p:extLst>
      <p:ext uri="{BB962C8B-B14F-4D97-AF65-F5344CB8AC3E}">
        <p14:creationId xmlns:p14="http://schemas.microsoft.com/office/powerpoint/2010/main" val="286825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7237" y="1482437"/>
            <a:ext cx="753225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Air (21% oxygen)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Cylinders (e.g. welding)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Certain chemicals containing oxygen</a:t>
            </a:r>
          </a:p>
          <a:p>
            <a:pPr marL="2286000" lvl="4" indent="-457200">
              <a:buFont typeface="Arial" panose="020B0604020202020204" pitchFamily="34" charset="0"/>
              <a:buChar char="•"/>
            </a:pPr>
            <a:r>
              <a:rPr lang="en-US" sz="2400" dirty="0"/>
              <a:t>Nitrates</a:t>
            </a:r>
          </a:p>
          <a:p>
            <a:pPr marL="2286000" lvl="4" indent="-457200">
              <a:buFont typeface="Arial" panose="020B0604020202020204" pitchFamily="34" charset="0"/>
              <a:buChar char="•"/>
            </a:pPr>
            <a:r>
              <a:rPr lang="en-US" sz="2400" dirty="0"/>
              <a:t>Phosphates</a:t>
            </a:r>
          </a:p>
          <a:p>
            <a:pPr marL="2286000" lvl="4" indent="-457200">
              <a:buFont typeface="Arial" panose="020B0604020202020204" pitchFamily="34" charset="0"/>
              <a:buChar char="•"/>
            </a:pPr>
            <a:r>
              <a:rPr lang="en-US" sz="2400" dirty="0"/>
              <a:t>Chlorates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354" y="3731771"/>
            <a:ext cx="2268517" cy="22533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19D0C9-A51B-4B16-8CCD-59BCFD228E9E}"/>
              </a:ext>
            </a:extLst>
          </p:cNvPr>
          <p:cNvSpPr/>
          <p:nvPr/>
        </p:nvSpPr>
        <p:spPr>
          <a:xfrm>
            <a:off x="4286044" y="260648"/>
            <a:ext cx="12731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Oxygen</a:t>
            </a:r>
          </a:p>
        </p:txBody>
      </p:sp>
    </p:spTree>
    <p:extLst>
      <p:ext uri="{BB962C8B-B14F-4D97-AF65-F5344CB8AC3E}">
        <p14:creationId xmlns:p14="http://schemas.microsoft.com/office/powerpoint/2010/main" val="79069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4000" dirty="0"/>
              <a:t>Classifications of Fires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A8A68-7104-4B8D-B622-68E4E4E7B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920007" y="1140069"/>
            <a:ext cx="6936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Five main classifications of fires.</a:t>
            </a:r>
          </a:p>
          <a:p>
            <a:r>
              <a:rPr lang="en-US" sz="2400" dirty="0"/>
              <a:t>How are they classified?</a:t>
            </a:r>
            <a:r>
              <a:rPr lang="en-US" sz="2400" u="sng" dirty="0"/>
              <a:t> </a:t>
            </a:r>
            <a:endParaRPr lang="en-US" sz="2400" dirty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492118303"/>
              </p:ext>
            </p:extLst>
          </p:nvPr>
        </p:nvGraphicFramePr>
        <p:xfrm>
          <a:off x="683325" y="5423173"/>
          <a:ext cx="7409875" cy="830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412637287"/>
              </p:ext>
            </p:extLst>
          </p:nvPr>
        </p:nvGraphicFramePr>
        <p:xfrm>
          <a:off x="657851" y="4750115"/>
          <a:ext cx="7409875" cy="4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628725173"/>
              </p:ext>
            </p:extLst>
          </p:nvPr>
        </p:nvGraphicFramePr>
        <p:xfrm>
          <a:off x="349652" y="2152962"/>
          <a:ext cx="8077217" cy="2387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406964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A79BA02-6A94-415F-9316-889A70CBF4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graphicEl>
                                              <a:dgm id="{4A79BA02-6A94-415F-9316-889A70CBF4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graphicEl>
                                              <a:dgm id="{4A79BA02-6A94-415F-9316-889A70CBF4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graphicEl>
                                              <a:dgm id="{4A79BA02-6A94-415F-9316-889A70CBF4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0AC58C5-5C9E-436A-8375-CBB7957B12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graphicEl>
                                              <a:dgm id="{60AC58C5-5C9E-436A-8375-CBB7957B12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graphicEl>
                                              <a:dgm id="{60AC58C5-5C9E-436A-8375-CBB7957B12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graphicEl>
                                              <a:dgm id="{60AC58C5-5C9E-436A-8375-CBB7957B12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39E829D-D9B3-4C5D-A44A-58DF4B6B57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graphicEl>
                                              <a:dgm id="{E39E829D-D9B3-4C5D-A44A-58DF4B6B57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graphicEl>
                                              <a:dgm id="{E39E829D-D9B3-4C5D-A44A-58DF4B6B57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graphicEl>
                                              <a:dgm id="{E39E829D-D9B3-4C5D-A44A-58DF4B6B57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E0F168B-B6F2-443E-9C77-7199AD4E73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graphicEl>
                                              <a:dgm id="{7E0F168B-B6F2-443E-9C77-7199AD4E73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graphicEl>
                                              <a:dgm id="{7E0F168B-B6F2-443E-9C77-7199AD4E73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graphicEl>
                                              <a:dgm id="{7E0F168B-B6F2-443E-9C77-7199AD4E73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A7CC1F2-011D-4C61-B661-29DA1C10A6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>
                                            <p:graphicEl>
                                              <a:dgm id="{CA7CC1F2-011D-4C61-B661-29DA1C10A6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graphicEl>
                                              <a:dgm id="{CA7CC1F2-011D-4C61-B661-29DA1C10A6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graphicEl>
                                              <a:dgm id="{CA7CC1F2-011D-4C61-B661-29DA1C10A6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DEF2B56-CB4B-422E-AC5C-A52141EAFA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>
                                            <p:graphicEl>
                                              <a:dgm id="{4DEF2B56-CB4B-422E-AC5C-A52141EAFA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graphicEl>
                                              <a:dgm id="{4DEF2B56-CB4B-422E-AC5C-A52141EAFA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graphicEl>
                                              <a:dgm id="{4DEF2B56-CB4B-422E-AC5C-A52141EAFA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9" grpId="0">
        <p:bldAsOne/>
      </p:bldGraphic>
      <p:bldGraphic spid="8" grpId="0">
        <p:bldAsOne/>
      </p:bldGraphic>
      <p:bldGraphic spid="11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4000" dirty="0"/>
              <a:t>Heat Transmission / Fire Spread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07386-2D05-4630-A242-744D23EED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957209" y="1130008"/>
            <a:ext cx="6763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/>
              <a:t>Fires transmit heat in several ways. How?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9708" y="5706658"/>
            <a:ext cx="6763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/>
              <a:t>Simple example …. Open fire; roasting potatoes, using metal fork; warming hands, feeling heat on your face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208789354"/>
              </p:ext>
            </p:extLst>
          </p:nvPr>
        </p:nvGraphicFramePr>
        <p:xfrm>
          <a:off x="1076496" y="1693243"/>
          <a:ext cx="5904924" cy="4013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4390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A116303-758B-43EC-BB61-4DDBC0D946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graphicEl>
                                              <a:dgm id="{BA116303-758B-43EC-BB61-4DDBC0D946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graphicEl>
                                              <a:dgm id="{BA116303-758B-43EC-BB61-4DDBC0D946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graphicEl>
                                              <a:dgm id="{BA116303-758B-43EC-BB61-4DDBC0D946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E970D7-3AE4-46E8-97E2-C61756FFFC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dgm id="{C2E970D7-3AE4-46E8-97E2-C61756FFFC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C2E970D7-3AE4-46E8-97E2-C61756FFFC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graphicEl>
                                              <a:dgm id="{C2E970D7-3AE4-46E8-97E2-C61756FFFC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79A1E1B-9EDD-4144-AEAD-1045061947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graphicEl>
                                              <a:dgm id="{E79A1E1B-9EDD-4144-AEAD-1045061947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graphicEl>
                                              <a:dgm id="{E79A1E1B-9EDD-4144-AEAD-1045061947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graphicEl>
                                              <a:dgm id="{E79A1E1B-9EDD-4144-AEAD-1045061947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244E550-2118-448E-9A71-D5AFCB4ACE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graphicEl>
                                              <a:dgm id="{A244E550-2118-448E-9A71-D5AFCB4ACE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graphicEl>
                                              <a:dgm id="{A244E550-2118-448E-9A71-D5AFCB4ACE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graphicEl>
                                              <a:dgm id="{A244E550-2118-448E-9A71-D5AFCB4ACE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Graphic spid="4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23BEA-34DF-481D-8D6B-A2198B132E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979055" y="3280892"/>
            <a:ext cx="7176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Why Seconds Cou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9874" y="1236587"/>
            <a:ext cx="9086251" cy="51110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FAD365-0B26-4211-8A46-367C0927FE02}"/>
              </a:ext>
            </a:extLst>
          </p:cNvPr>
          <p:cNvSpPr/>
          <p:nvPr/>
        </p:nvSpPr>
        <p:spPr>
          <a:xfrm>
            <a:off x="3139902" y="260648"/>
            <a:ext cx="35654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Fire &amp; Smoke Spread in</a:t>
            </a:r>
          </a:p>
        </p:txBody>
      </p:sp>
    </p:spTree>
    <p:extLst>
      <p:ext uri="{BB962C8B-B14F-4D97-AF65-F5344CB8AC3E}">
        <p14:creationId xmlns:p14="http://schemas.microsoft.com/office/powerpoint/2010/main" val="410441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4327" y="1607518"/>
            <a:ext cx="7172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Fires in buildings (excluding dwellings) occurred in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523678279"/>
              </p:ext>
            </p:extLst>
          </p:nvPr>
        </p:nvGraphicFramePr>
        <p:xfrm>
          <a:off x="586508" y="2325066"/>
          <a:ext cx="7587674" cy="3202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1E127447-B55C-43D7-BDC6-4699FF9BA0E5}"/>
              </a:ext>
            </a:extLst>
          </p:cNvPr>
          <p:cNvSpPr/>
          <p:nvPr/>
        </p:nvSpPr>
        <p:spPr>
          <a:xfrm>
            <a:off x="3739422" y="260648"/>
            <a:ext cx="23663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Causes of Fires</a:t>
            </a:r>
          </a:p>
        </p:txBody>
      </p:sp>
    </p:spTree>
    <p:extLst>
      <p:ext uri="{BB962C8B-B14F-4D97-AF65-F5344CB8AC3E}">
        <p14:creationId xmlns:p14="http://schemas.microsoft.com/office/powerpoint/2010/main" val="348859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57F9AC0-F579-49E2-9F91-65E277BC3A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graphicEl>
                                              <a:dgm id="{057F9AC0-F579-49E2-9F91-65E277BC3A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dgm id="{057F9AC0-F579-49E2-9F91-65E277BC3A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graphicEl>
                                              <a:dgm id="{057F9AC0-F579-49E2-9F91-65E277BC3A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B867137-FFA2-4FF6-87A0-3CD9E903EE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graphicEl>
                                              <a:dgm id="{4B867137-FFA2-4FF6-87A0-3CD9E903EE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graphicEl>
                                              <a:dgm id="{4B867137-FFA2-4FF6-87A0-3CD9E903EE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graphicEl>
                                              <a:dgm id="{4B867137-FFA2-4FF6-87A0-3CD9E903EE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82463B1-B6EC-4A6E-AD15-6050BD539D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graphicEl>
                                              <a:dgm id="{082463B1-B6EC-4A6E-AD15-6050BD539D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graphicEl>
                                              <a:dgm id="{082463B1-B6EC-4A6E-AD15-6050BD539D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graphicEl>
                                              <a:dgm id="{082463B1-B6EC-4A6E-AD15-6050BD539D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23A968F-91BE-4459-9D62-B52068018B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graphicEl>
                                              <a:dgm id="{923A968F-91BE-4459-9D62-B52068018B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graphicEl>
                                              <a:dgm id="{923A968F-91BE-4459-9D62-B52068018B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graphicEl>
                                              <a:dgm id="{923A968F-91BE-4459-9D62-B52068018B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FFC5C90-0224-4DCD-81C9-384134FB20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graphicEl>
                                              <a:dgm id="{6FFC5C90-0224-4DCD-81C9-384134FB20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graphicEl>
                                              <a:dgm id="{6FFC5C90-0224-4DCD-81C9-384134FB20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graphicEl>
                                              <a:dgm id="{6FFC5C90-0224-4DCD-81C9-384134FB20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5" grpId="0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6219" y="4571999"/>
            <a:ext cx="3325089" cy="1759528"/>
          </a:xfrm>
          <a:prstGeom prst="rect">
            <a:avLst/>
          </a:prstGeom>
        </p:spPr>
        <p:txBody>
          <a:bodyPr/>
          <a:lstStyle/>
          <a:p>
            <a:pPr lvl="0">
              <a:buChar char="•"/>
            </a:pPr>
            <a:endParaRPr lang="en-GB" dirty="0">
              <a:solidFill>
                <a:schemeClr val="tx1"/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45541055"/>
              </p:ext>
            </p:extLst>
          </p:nvPr>
        </p:nvGraphicFramePr>
        <p:xfrm>
          <a:off x="715078" y="1641510"/>
          <a:ext cx="7740074" cy="3673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840176541"/>
              </p:ext>
            </p:extLst>
          </p:nvPr>
        </p:nvGraphicFramePr>
        <p:xfrm>
          <a:off x="2826329" y="5467863"/>
          <a:ext cx="3865416" cy="711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EE1633E3-CA9B-474F-94AB-7B14DDA0525D}"/>
              </a:ext>
            </a:extLst>
          </p:cNvPr>
          <p:cNvSpPr/>
          <p:nvPr/>
        </p:nvSpPr>
        <p:spPr>
          <a:xfrm>
            <a:off x="3979070" y="260648"/>
            <a:ext cx="18870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Caused by:-</a:t>
            </a:r>
          </a:p>
        </p:txBody>
      </p:sp>
    </p:spTree>
    <p:extLst>
      <p:ext uri="{BB962C8B-B14F-4D97-AF65-F5344CB8AC3E}">
        <p14:creationId xmlns:p14="http://schemas.microsoft.com/office/powerpoint/2010/main" val="407646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605F078-6EA0-47F9-AD22-1F16F4FED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graphicEl>
                                              <a:dgm id="{7605F078-6EA0-47F9-AD22-1F16F4FED5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graphicEl>
                                              <a:dgm id="{7605F078-6EA0-47F9-AD22-1F16F4FED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graphicEl>
                                              <a:dgm id="{7605F078-6EA0-47F9-AD22-1F16F4FED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A53F75-00EA-4C45-B28A-50ED32A81B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graphicEl>
                                              <a:dgm id="{4BA53F75-00EA-4C45-B28A-50ED32A81B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graphicEl>
                                              <a:dgm id="{4BA53F75-00EA-4C45-B28A-50ED32A81B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graphicEl>
                                              <a:dgm id="{4BA53F75-00EA-4C45-B28A-50ED32A81B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B8A3BF-F24C-4F5E-935D-1B71C59A71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graphicEl>
                                              <a:dgm id="{41B8A3BF-F24C-4F5E-935D-1B71C59A71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graphicEl>
                                              <a:dgm id="{41B8A3BF-F24C-4F5E-935D-1B71C59A71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graphicEl>
                                              <a:dgm id="{41B8A3BF-F24C-4F5E-935D-1B71C59A71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31B24C0-4EE1-49F8-B8D4-55D7140DC8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graphicEl>
                                              <a:dgm id="{A31B24C0-4EE1-49F8-B8D4-55D7140DC8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graphicEl>
                                              <a:dgm id="{A31B24C0-4EE1-49F8-B8D4-55D7140DC8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graphicEl>
                                              <a:dgm id="{A31B24C0-4EE1-49F8-B8D4-55D7140DC8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B8BDA9E-E54F-4C02-9DD1-F3E1558E31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graphicEl>
                                              <a:dgm id="{6B8BDA9E-E54F-4C02-9DD1-F3E1558E31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graphicEl>
                                              <a:dgm id="{6B8BDA9E-E54F-4C02-9DD1-F3E1558E31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graphicEl>
                                              <a:dgm id="{6B8BDA9E-E54F-4C02-9DD1-F3E1558E31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  <p:bldGraphic spid="9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884650679"/>
              </p:ext>
            </p:extLst>
          </p:nvPr>
        </p:nvGraphicFramePr>
        <p:xfrm>
          <a:off x="1404817" y="1204525"/>
          <a:ext cx="7604481" cy="5281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D511B911-10F9-4C01-B766-C7735855317A}"/>
              </a:ext>
            </a:extLst>
          </p:cNvPr>
          <p:cNvSpPr/>
          <p:nvPr/>
        </p:nvSpPr>
        <p:spPr>
          <a:xfrm>
            <a:off x="3802740" y="260648"/>
            <a:ext cx="22397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Consequences</a:t>
            </a:r>
          </a:p>
        </p:txBody>
      </p:sp>
    </p:spTree>
    <p:extLst>
      <p:ext uri="{BB962C8B-B14F-4D97-AF65-F5344CB8AC3E}">
        <p14:creationId xmlns:p14="http://schemas.microsoft.com/office/powerpoint/2010/main" val="157545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5097B12-ADE6-4AA1-AD61-F40DDE2B92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graphicEl>
                                              <a:dgm id="{25097B12-ADE6-4AA1-AD61-F40DDE2B92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graphicEl>
                                              <a:dgm id="{25097B12-ADE6-4AA1-AD61-F40DDE2B92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graphicEl>
                                              <a:dgm id="{25097B12-ADE6-4AA1-AD61-F40DDE2B92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23BAFE8-61CC-4562-98EB-A4F3A347D7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graphicEl>
                                              <a:dgm id="{C23BAFE8-61CC-4562-98EB-A4F3A347D7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graphicEl>
                                              <a:dgm id="{C23BAFE8-61CC-4562-98EB-A4F3A347D7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graphicEl>
                                              <a:dgm id="{C23BAFE8-61CC-4562-98EB-A4F3A347D7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028C4AC-CA02-4F41-A199-E4DD5E6B63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graphicEl>
                                              <a:dgm id="{A028C4AC-CA02-4F41-A199-E4DD5E6B63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graphicEl>
                                              <a:dgm id="{A028C4AC-CA02-4F41-A199-E4DD5E6B63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graphicEl>
                                              <a:dgm id="{A028C4AC-CA02-4F41-A199-E4DD5E6B63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1F4778D-7908-4B51-BABF-EC1BF5D815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graphicEl>
                                              <a:dgm id="{A1F4778D-7908-4B51-BABF-EC1BF5D815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graphicEl>
                                              <a:dgm id="{A1F4778D-7908-4B51-BABF-EC1BF5D815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graphicEl>
                                              <a:dgm id="{A1F4778D-7908-4B51-BABF-EC1BF5D815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62CCEF-A98A-4D87-B72D-D6C9648031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graphicEl>
                                              <a:dgm id="{3562CCEF-A98A-4D87-B72D-D6C9648031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graphicEl>
                                              <a:dgm id="{3562CCEF-A98A-4D87-B72D-D6C9648031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graphicEl>
                                              <a:dgm id="{3562CCEF-A98A-4D87-B72D-D6C9648031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C8BD9D0-5BC3-459E-8484-0BC5D58765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graphicEl>
                                              <a:dgm id="{BC8BD9D0-5BC3-459E-8484-0BC5D58765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graphicEl>
                                              <a:dgm id="{BC8BD9D0-5BC3-459E-8484-0BC5D58765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graphicEl>
                                              <a:dgm id="{BC8BD9D0-5BC3-459E-8484-0BC5D58765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529603324"/>
              </p:ext>
            </p:extLst>
          </p:nvPr>
        </p:nvGraphicFramePr>
        <p:xfrm>
          <a:off x="847932" y="1104968"/>
          <a:ext cx="7532254" cy="4862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2519" y="4904418"/>
            <a:ext cx="2305877" cy="170428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56D135D-8666-430D-955A-047FD431A542}"/>
              </a:ext>
            </a:extLst>
          </p:cNvPr>
          <p:cNvSpPr/>
          <p:nvPr/>
        </p:nvSpPr>
        <p:spPr>
          <a:xfrm>
            <a:off x="3841203" y="260648"/>
            <a:ext cx="21627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Fire Statistics</a:t>
            </a:r>
          </a:p>
        </p:txBody>
      </p:sp>
    </p:spTree>
    <p:extLst>
      <p:ext uri="{BB962C8B-B14F-4D97-AF65-F5344CB8AC3E}">
        <p14:creationId xmlns:p14="http://schemas.microsoft.com/office/powerpoint/2010/main" val="167446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1110C7A-F1B9-4166-A77F-9B3D086B9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F1110C7A-F1B9-4166-A77F-9B3D086B9E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graphicEl>
                                              <a:dgm id="{F1110C7A-F1B9-4166-A77F-9B3D086B9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graphicEl>
                                              <a:dgm id="{F1110C7A-F1B9-4166-A77F-9B3D086B9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E5EA098-A530-481D-9E6A-19587E4306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graphicEl>
                                              <a:dgm id="{8E5EA098-A530-481D-9E6A-19587E4306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graphicEl>
                                              <a:dgm id="{8E5EA098-A530-481D-9E6A-19587E4306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graphicEl>
                                              <a:dgm id="{8E5EA098-A530-481D-9E6A-19587E4306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6D824BA-5BEC-45CC-831C-8E2F36CF2C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graphicEl>
                                              <a:dgm id="{26D824BA-5BEC-45CC-831C-8E2F36CF2C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graphicEl>
                                              <a:dgm id="{26D824BA-5BEC-45CC-831C-8E2F36CF2C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graphicEl>
                                              <a:dgm id="{26D824BA-5BEC-45CC-831C-8E2F36CF2C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859E4E3-606A-4BBF-9021-F56DFA759C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graphicEl>
                                              <a:dgm id="{F859E4E3-606A-4BBF-9021-F56DFA759C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graphicEl>
                                              <a:dgm id="{F859E4E3-606A-4BBF-9021-F56DFA759C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graphicEl>
                                              <a:dgm id="{F859E4E3-606A-4BBF-9021-F56DFA759C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7490BDB-C127-49E7-A0EE-9B1CCD1A73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graphicEl>
                                              <a:dgm id="{F7490BDB-C127-49E7-A0EE-9B1CCD1A73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graphicEl>
                                              <a:dgm id="{F7490BDB-C127-49E7-A0EE-9B1CCD1A73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graphicEl>
                                              <a:dgm id="{F7490BDB-C127-49E7-A0EE-9B1CCD1A73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EE79B38-6549-4908-8F98-B1ABAFB63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graphicEl>
                                              <a:dgm id="{9EE79B38-6549-4908-8F98-B1ABAFB63A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graphicEl>
                                              <a:dgm id="{9EE79B38-6549-4908-8F98-B1ABAFB63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graphicEl>
                                              <a:dgm id="{9EE79B38-6549-4908-8F98-B1ABAFB63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86377" y="976399"/>
            <a:ext cx="6696075" cy="28082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3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8800" dirty="0">
                <a:solidFill>
                  <a:srgbClr val="FF0000"/>
                </a:solidFill>
                <a:latin typeface="Arial" panose="020B0604020202020204" pitchFamily="34" charset="0"/>
              </a:rPr>
              <a:t>Time for a Break!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US" altLang="en-US" sz="2000" kern="0" dirty="0">
              <a:solidFill>
                <a:schemeClr val="tx1"/>
              </a:solidFill>
              <a:ea typeface="MS PGothic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US" altLang="en-US" sz="2000" kern="0" dirty="0">
              <a:solidFill>
                <a:schemeClr val="tx1"/>
              </a:solidFill>
              <a:ea typeface="MS PGothic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US" altLang="en-US" sz="2000" kern="0" dirty="0">
              <a:solidFill>
                <a:schemeClr val="tx1"/>
              </a:solidFill>
              <a:ea typeface="MS PGothic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US" altLang="en-US" sz="2000" kern="0" dirty="0">
              <a:solidFill>
                <a:schemeClr val="tx1"/>
              </a:solidFill>
              <a:ea typeface="MS PGothic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US" altLang="en-US" sz="2000" kern="0" dirty="0">
              <a:solidFill>
                <a:schemeClr val="tx1"/>
              </a:solidFill>
              <a:ea typeface="MS PGothic" panose="020B0600070205080204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578" y="2145016"/>
            <a:ext cx="4267570" cy="43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41260" y="1897726"/>
            <a:ext cx="3256258" cy="538609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400" b="1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>
                    <a:lumMod val="40000"/>
                    <a:lumOff val="60000"/>
                  </a:srgbClr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2637195" y="969472"/>
            <a:ext cx="3256258" cy="538609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400" b="1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>
                    <a:lumMod val="40000"/>
                    <a:lumOff val="60000"/>
                  </a:srgbClr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093286" y="718075"/>
            <a:ext cx="4800167" cy="143104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3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8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Questions</a:t>
            </a:r>
            <a:endParaRPr lang="en-US" altLang="en-US" sz="1800" kern="0" dirty="0">
              <a:solidFill>
                <a:schemeClr val="accent1">
                  <a:lumMod val="75000"/>
                </a:schemeClr>
              </a:solidFill>
              <a:ea typeface="MS PGothic" panose="020B0600070205080204" pitchFamily="34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047567-2CDB-48E1-86F3-C660BBE41778}"/>
              </a:ext>
            </a:extLst>
          </p:cNvPr>
          <p:cNvSpPr/>
          <p:nvPr/>
        </p:nvSpPr>
        <p:spPr>
          <a:xfrm>
            <a:off x="4110516" y="260648"/>
            <a:ext cx="16241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19270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5148" y="2170927"/>
            <a:ext cx="822877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Identify the Hazards (Fire Triangle)		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Any combustibles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Sources of heat/ignition</a:t>
            </a:r>
          </a:p>
          <a:p>
            <a:pPr marL="2171700" lvl="4" indent="-342900">
              <a:buFont typeface="Trebuchet MS" panose="020B0603020202020204" pitchFamily="34" charset="0"/>
              <a:buChar char="−"/>
            </a:pPr>
            <a:r>
              <a:rPr lang="en-US" sz="2000" dirty="0"/>
              <a:t>Normal use</a:t>
            </a:r>
          </a:p>
          <a:p>
            <a:pPr marL="2171700" lvl="4" indent="-342900">
              <a:buFont typeface="Trebuchet MS" panose="020B0603020202020204" pitchFamily="34" charset="0"/>
              <a:buChar char="−"/>
            </a:pPr>
            <a:r>
              <a:rPr lang="en-US" sz="2000" dirty="0"/>
              <a:t>Carelessness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dirty="0"/>
              <a:t>Cooking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dirty="0"/>
              <a:t>Smoking materials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dirty="0"/>
              <a:t>Hot equipment / activities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dirty="0"/>
              <a:t>Electrical equipment 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dirty="0"/>
              <a:t>Deliberate (arson)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Unsafe Acts / Unsafe Conditions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dirty="0"/>
              <a:t>Smoking next to combustibles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dirty="0"/>
              <a:t>Open stairwells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dirty="0"/>
              <a:t>Polystyrene tiles</a:t>
            </a:r>
          </a:p>
          <a:p>
            <a:pPr lvl="2"/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918741" y="1401048"/>
            <a:ext cx="6770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Comes under </a:t>
            </a:r>
            <a:r>
              <a:rPr lang="en-GB" sz="2400" dirty="0" err="1"/>
              <a:t>RRFSO</a:t>
            </a:r>
            <a:r>
              <a:rPr lang="en-GB" sz="2400" dirty="0"/>
              <a:t> - Basic five steps still apply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46FCB3-EC49-48CA-87B6-4DBB2CD0F5EA}"/>
              </a:ext>
            </a:extLst>
          </p:cNvPr>
          <p:cNvSpPr/>
          <p:nvPr/>
        </p:nvSpPr>
        <p:spPr>
          <a:xfrm>
            <a:off x="3300200" y="260648"/>
            <a:ext cx="32447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Fire Risk Assessment</a:t>
            </a:r>
          </a:p>
        </p:txBody>
      </p:sp>
    </p:spTree>
    <p:extLst>
      <p:ext uri="{BB962C8B-B14F-4D97-AF65-F5344CB8AC3E}">
        <p14:creationId xmlns:p14="http://schemas.microsoft.com/office/powerpoint/2010/main" val="104027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7562" y="2049563"/>
            <a:ext cx="82287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400" dirty="0"/>
              <a:t>Identify Persons at Significant Risk		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Employees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Visitors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Contractors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Special consideration or needs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Young persons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CCB464-38EC-49DA-8F82-0CE5CBB23A6B}"/>
              </a:ext>
            </a:extLst>
          </p:cNvPr>
          <p:cNvSpPr/>
          <p:nvPr/>
        </p:nvSpPr>
        <p:spPr>
          <a:xfrm>
            <a:off x="3164747" y="260648"/>
            <a:ext cx="35157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Fire Risk Assessment 2</a:t>
            </a:r>
          </a:p>
        </p:txBody>
      </p:sp>
    </p:spTree>
    <p:extLst>
      <p:ext uri="{BB962C8B-B14F-4D97-AF65-F5344CB8AC3E}">
        <p14:creationId xmlns:p14="http://schemas.microsoft.com/office/powerpoint/2010/main" val="69111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7280" y="1609634"/>
            <a:ext cx="82287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400" dirty="0"/>
              <a:t>Evaluate and Reduce Risks		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Use “principles of prevention”</a:t>
            </a:r>
          </a:p>
          <a:p>
            <a:pPr marL="1714500" lvl="3" indent="-342900">
              <a:buFont typeface="Trebuchet MS" panose="020B0603020202020204" pitchFamily="34" charset="0"/>
              <a:buChar char="−"/>
            </a:pPr>
            <a:r>
              <a:rPr lang="en-US" sz="2000" dirty="0"/>
              <a:t>Eliminate</a:t>
            </a:r>
          </a:p>
          <a:p>
            <a:pPr marL="1714500" lvl="3" indent="-342900">
              <a:buFont typeface="Trebuchet MS" panose="020B0603020202020204" pitchFamily="34" charset="0"/>
              <a:buChar char="−"/>
            </a:pPr>
            <a:r>
              <a:rPr lang="en-US" sz="2000" dirty="0"/>
              <a:t>Tackle at the source</a:t>
            </a:r>
          </a:p>
          <a:p>
            <a:pPr marL="1714500" lvl="3" indent="-342900">
              <a:buFont typeface="Trebuchet MS" panose="020B0603020202020204" pitchFamily="34" charset="0"/>
              <a:buChar char="−"/>
            </a:pPr>
            <a:r>
              <a:rPr lang="en-US" sz="2000" dirty="0"/>
              <a:t>Replace dangerous by non dangerous</a:t>
            </a:r>
          </a:p>
          <a:p>
            <a:pPr marL="1714500" lvl="3" indent="-342900">
              <a:buFont typeface="Trebuchet MS" panose="020B0603020202020204" pitchFamily="34" charset="0"/>
              <a:buChar char="−"/>
            </a:pPr>
            <a:r>
              <a:rPr lang="en-US" sz="2000" dirty="0"/>
              <a:t>Giving appropriate instructions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Considering</a:t>
            </a:r>
          </a:p>
          <a:p>
            <a:pPr marL="1714500" lvl="3" indent="-342900">
              <a:buFont typeface="Trebuchet MS" panose="020B0603020202020204" pitchFamily="34" charset="0"/>
              <a:buChar char="−"/>
            </a:pPr>
            <a:r>
              <a:rPr lang="en-US" sz="2000" dirty="0"/>
              <a:t>Fire detection and warning</a:t>
            </a:r>
          </a:p>
          <a:p>
            <a:pPr marL="1714500" lvl="3" indent="-342900">
              <a:buFont typeface="Trebuchet MS" panose="020B0603020202020204" pitchFamily="34" charset="0"/>
              <a:buChar char="−"/>
            </a:pPr>
            <a:r>
              <a:rPr lang="en-US" sz="2000" dirty="0"/>
              <a:t>Means of escape</a:t>
            </a:r>
          </a:p>
          <a:p>
            <a:pPr marL="1714500" lvl="3" indent="-342900">
              <a:buFont typeface="Trebuchet MS" panose="020B0603020202020204" pitchFamily="34" charset="0"/>
              <a:buChar char="−"/>
            </a:pPr>
            <a:r>
              <a:rPr lang="en-US" sz="2000" dirty="0"/>
              <a:t>Information signage</a:t>
            </a:r>
          </a:p>
          <a:p>
            <a:pPr marL="1714500" lvl="3" indent="-342900">
              <a:buFont typeface="Trebuchet MS" panose="020B0603020202020204" pitchFamily="34" charset="0"/>
              <a:buChar char="−"/>
            </a:pPr>
            <a:r>
              <a:rPr lang="en-US" sz="2000" dirty="0"/>
              <a:t>Fire fighting arrangements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2728" y="5446118"/>
            <a:ext cx="7148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Risk is either		Low</a:t>
            </a:r>
          </a:p>
          <a:p>
            <a:r>
              <a:rPr lang="en-GB" sz="2400" dirty="0"/>
              <a:t>					Normal – nearly all workplaces</a:t>
            </a:r>
          </a:p>
          <a:p>
            <a:r>
              <a:rPr lang="en-GB" sz="2400" dirty="0"/>
              <a:t>					High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05BF89-D34D-4E4D-AFB9-159CE22D7CBC}"/>
              </a:ext>
            </a:extLst>
          </p:cNvPr>
          <p:cNvSpPr/>
          <p:nvPr/>
        </p:nvSpPr>
        <p:spPr>
          <a:xfrm>
            <a:off x="3164747" y="260648"/>
            <a:ext cx="35157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Fire Risk Assessment 3</a:t>
            </a:r>
          </a:p>
        </p:txBody>
      </p:sp>
    </p:spTree>
    <p:extLst>
      <p:ext uri="{BB962C8B-B14F-4D97-AF65-F5344CB8AC3E}">
        <p14:creationId xmlns:p14="http://schemas.microsoft.com/office/powerpoint/2010/main" val="341323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1334" y="2486557"/>
            <a:ext cx="717628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2400" dirty="0"/>
              <a:t>Record Findings		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Date of assessment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Hazards identified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Staff or others at risk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Produce action plan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Recent conclusions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Train staff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285565-C89F-4422-A56A-7729796742E6}"/>
              </a:ext>
            </a:extLst>
          </p:cNvPr>
          <p:cNvSpPr/>
          <p:nvPr/>
        </p:nvSpPr>
        <p:spPr>
          <a:xfrm>
            <a:off x="3164747" y="260648"/>
            <a:ext cx="35157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Fire Risk Assessment 4</a:t>
            </a:r>
          </a:p>
        </p:txBody>
      </p:sp>
    </p:spTree>
    <p:extLst>
      <p:ext uri="{BB962C8B-B14F-4D97-AF65-F5344CB8AC3E}">
        <p14:creationId xmlns:p14="http://schemas.microsoft.com/office/powerpoint/2010/main" val="305489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6128" y="2211384"/>
            <a:ext cx="82287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en-US" sz="2400" dirty="0"/>
              <a:t>Monitor and Review Regularly</a:t>
            </a:r>
          </a:p>
          <a:p>
            <a:r>
              <a:rPr lang="en-US" sz="2400" dirty="0"/>
              <a:t>		Significant changes in :-		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Occupancy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Activities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Materials used or stored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A96C6B-4509-4F08-89B7-08C139EEA285}"/>
              </a:ext>
            </a:extLst>
          </p:cNvPr>
          <p:cNvSpPr/>
          <p:nvPr/>
        </p:nvSpPr>
        <p:spPr>
          <a:xfrm>
            <a:off x="3164747" y="260648"/>
            <a:ext cx="35157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Fire Risk Assessment 5</a:t>
            </a:r>
          </a:p>
        </p:txBody>
      </p:sp>
    </p:spTree>
    <p:extLst>
      <p:ext uri="{BB962C8B-B14F-4D97-AF65-F5344CB8AC3E}">
        <p14:creationId xmlns:p14="http://schemas.microsoft.com/office/powerpoint/2010/main" val="209219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2852" y="1951828"/>
            <a:ext cx="822877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Consider		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Good housekeeping and storage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Control of fuel sources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Control of ignition sources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Safe systems and procedures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3819" y="1446140"/>
            <a:ext cx="7216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Builds on the </a:t>
            </a:r>
            <a:r>
              <a:rPr lang="en-GB" sz="2400" u="sng" dirty="0"/>
              <a:t>EVALUATION</a:t>
            </a:r>
            <a:r>
              <a:rPr lang="en-GB" sz="2400" dirty="0"/>
              <a:t> part of Risk Assessment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2852" y="3919454"/>
            <a:ext cx="760760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Good Housekeeping and Storage		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Reduces chances of blocked fire exits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Reduces chances of concealing fire extinguishers and alarm points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Waste kept in suitable containers and away from buildings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C1061B-CD1E-4B7C-AA50-96EF6421C051}"/>
              </a:ext>
            </a:extLst>
          </p:cNvPr>
          <p:cNvSpPr/>
          <p:nvPr/>
        </p:nvSpPr>
        <p:spPr>
          <a:xfrm>
            <a:off x="1891972" y="260648"/>
            <a:ext cx="60612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Fire Prevention / Preventing Fire Spread</a:t>
            </a:r>
          </a:p>
        </p:txBody>
      </p:sp>
    </p:spTree>
    <p:extLst>
      <p:ext uri="{BB962C8B-B14F-4D97-AF65-F5344CB8AC3E}">
        <p14:creationId xmlns:p14="http://schemas.microsoft.com/office/powerpoint/2010/main" val="374530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9700" y="1836408"/>
            <a:ext cx="82287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Control of Fuel Sources		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Correct storage and disposal especially oils, solvents, gas bottles and aerosols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Substitute for less hazardous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9700" y="3552006"/>
            <a:ext cx="76076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Control of Ignition Sources		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Proper use, maintenance and testing or electrical items (fixed and portable)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Good management of smoking areas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Proper control over heating appliances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Regular cleaning and maintenance of cooking equipment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649F20-FE91-452A-AF97-93614BFD79F9}"/>
              </a:ext>
            </a:extLst>
          </p:cNvPr>
          <p:cNvSpPr/>
          <p:nvPr/>
        </p:nvSpPr>
        <p:spPr>
          <a:xfrm>
            <a:off x="1444736" y="260648"/>
            <a:ext cx="69557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Fire Prevention / Preventing Fire Spread </a:t>
            </a:r>
            <a:r>
              <a:rPr lang="en-US" sz="20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contd</a:t>
            </a:r>
            <a:endParaRPr lang="en-US" sz="200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42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4000" dirty="0"/>
              <a:t>Fire Detection and</a:t>
            </a:r>
            <a:br>
              <a:rPr lang="en-GB" sz="4000" dirty="0"/>
            </a:br>
            <a:r>
              <a:rPr lang="en-GB" sz="4000" dirty="0"/>
              <a:t>Alarm Systems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05A3C1-4325-4C22-BBA5-AFBE4A10C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742662606"/>
              </p:ext>
            </p:extLst>
          </p:nvPr>
        </p:nvGraphicFramePr>
        <p:xfrm>
          <a:off x="455047" y="1609186"/>
          <a:ext cx="8550613" cy="4981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1729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3352512-03A9-4337-8C39-F32A5BBC20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23352512-03A9-4337-8C39-F32A5BBC20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graphicEl>
                                              <a:dgm id="{23352512-03A9-4337-8C39-F32A5BBC20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graphicEl>
                                              <a:dgm id="{23352512-03A9-4337-8C39-F32A5BBC20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D601661-A0BD-4D7B-8C13-3E1DFE2F9A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graphicEl>
                                              <a:dgm id="{9D601661-A0BD-4D7B-8C13-3E1DFE2F9A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graphicEl>
                                              <a:dgm id="{9D601661-A0BD-4D7B-8C13-3E1DFE2F9A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graphicEl>
                                              <a:dgm id="{9D601661-A0BD-4D7B-8C13-3E1DFE2F9A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ACBF3DC-9182-476C-B6F0-3FCA5140AB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graphicEl>
                                              <a:dgm id="{1ACBF3DC-9182-476C-B6F0-3FCA5140AB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graphicEl>
                                              <a:dgm id="{1ACBF3DC-9182-476C-B6F0-3FCA5140AB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graphicEl>
                                              <a:dgm id="{1ACBF3DC-9182-476C-B6F0-3FCA5140AB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16530B1-9702-4D56-B7CC-E39B69894C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graphicEl>
                                              <a:dgm id="{D16530B1-9702-4D56-B7CC-E39B69894C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graphicEl>
                                              <a:dgm id="{D16530B1-9702-4D56-B7CC-E39B69894C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graphicEl>
                                              <a:dgm id="{D16530B1-9702-4D56-B7CC-E39B69894C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A590026-D7E9-454A-9C13-52FE9E8E76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graphicEl>
                                              <a:dgm id="{FA590026-D7E9-454A-9C13-52FE9E8E76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graphicEl>
                                              <a:dgm id="{FA590026-D7E9-454A-9C13-52FE9E8E76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graphicEl>
                                              <a:dgm id="{FA590026-D7E9-454A-9C13-52FE9E8E76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FF024EF-470B-4B53-A134-2595F65E0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graphicEl>
                                              <a:dgm id="{AFF024EF-470B-4B53-A134-2595F65E0A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graphicEl>
                                              <a:dgm id="{AFF024EF-470B-4B53-A134-2595F65E0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graphicEl>
                                              <a:dgm id="{AFF024EF-470B-4B53-A134-2595F65E0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84412" y="1234987"/>
            <a:ext cx="71628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Since 1947 Fire Authority Responsibility</a:t>
            </a:r>
          </a:p>
          <a:p>
            <a:pPr lvl="0"/>
            <a:endParaRPr lang="en-US" sz="2400" dirty="0"/>
          </a:p>
          <a:p>
            <a:r>
              <a:rPr lang="en-US" sz="2400" dirty="0"/>
              <a:t>1971 Fire Precautions Act (</a:t>
            </a:r>
            <a:r>
              <a:rPr lang="en-US" sz="2400" dirty="0" err="1"/>
              <a:t>FPA</a:t>
            </a:r>
            <a:r>
              <a:rPr lang="en-US" sz="2400" dirty="0"/>
              <a:t>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Means of escape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Basic fire protection equipment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Fire certificates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Only certain premises</a:t>
            </a:r>
          </a:p>
          <a:p>
            <a:pPr lvl="2"/>
            <a:endParaRPr lang="en-US" sz="2400" dirty="0"/>
          </a:p>
          <a:p>
            <a:pPr lvl="0"/>
            <a:r>
              <a:rPr lang="en-US" sz="2400" dirty="0"/>
              <a:t>1999 – Fire Precautions (Workplace) Regulations (</a:t>
            </a:r>
            <a:r>
              <a:rPr lang="en-US" sz="2400" dirty="0" err="1"/>
              <a:t>FPWR</a:t>
            </a:r>
            <a:r>
              <a:rPr lang="en-US" sz="2400" dirty="0"/>
              <a:t>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Wider range of premises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Established principle of risk assessment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Made under Health and Safety at Work Act (</a:t>
            </a:r>
            <a:r>
              <a:rPr lang="en-US" sz="2400" dirty="0" err="1"/>
              <a:t>HASAWA</a:t>
            </a:r>
            <a:r>
              <a:rPr lang="en-US" sz="2400" dirty="0"/>
              <a:t>)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9AF0C8-AE63-45C8-84FA-846793FB0B09}"/>
              </a:ext>
            </a:extLst>
          </p:cNvPr>
          <p:cNvSpPr/>
          <p:nvPr/>
        </p:nvSpPr>
        <p:spPr>
          <a:xfrm>
            <a:off x="3720981" y="260648"/>
            <a:ext cx="24032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Fire Legislation</a:t>
            </a:r>
          </a:p>
        </p:txBody>
      </p:sp>
    </p:spTree>
    <p:extLst>
      <p:ext uri="{BB962C8B-B14F-4D97-AF65-F5344CB8AC3E}">
        <p14:creationId xmlns:p14="http://schemas.microsoft.com/office/powerpoint/2010/main" val="284211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101302398"/>
              </p:ext>
            </p:extLst>
          </p:nvPr>
        </p:nvGraphicFramePr>
        <p:xfrm>
          <a:off x="795823" y="1743212"/>
          <a:ext cx="8050955" cy="5016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177173418"/>
              </p:ext>
            </p:extLst>
          </p:nvPr>
        </p:nvGraphicFramePr>
        <p:xfrm>
          <a:off x="1120271" y="1183879"/>
          <a:ext cx="5883563" cy="4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8FAEBA8A-FC43-4FC4-B62B-359EA0B9EEF2}"/>
              </a:ext>
            </a:extLst>
          </p:cNvPr>
          <p:cNvSpPr/>
          <p:nvPr/>
        </p:nvSpPr>
        <p:spPr>
          <a:xfrm>
            <a:off x="2874617" y="260648"/>
            <a:ext cx="40959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Fire Extinguishing Systems</a:t>
            </a:r>
          </a:p>
        </p:txBody>
      </p:sp>
    </p:spTree>
    <p:extLst>
      <p:ext uri="{BB962C8B-B14F-4D97-AF65-F5344CB8AC3E}">
        <p14:creationId xmlns:p14="http://schemas.microsoft.com/office/powerpoint/2010/main" val="303670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7996B69-4973-476D-8C77-B55C36E9D0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E7996B69-4973-476D-8C77-B55C36E9D0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E7996B69-4973-476D-8C77-B55C36E9D0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E7996B69-4973-476D-8C77-B55C36E9D0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FEA5F11-E1D9-4D04-A8C5-C6D9156FF4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graphicEl>
                                              <a:dgm id="{EFEA5F11-E1D9-4D04-A8C5-C6D9156FF4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graphicEl>
                                              <a:dgm id="{EFEA5F11-E1D9-4D04-A8C5-C6D9156FF4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graphicEl>
                                              <a:dgm id="{EFEA5F11-E1D9-4D04-A8C5-C6D9156FF4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B04DBEB-9B4E-4513-8D6F-2F37DE561D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graphicEl>
                                              <a:dgm id="{6B04DBEB-9B4E-4513-8D6F-2F37DE561D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graphicEl>
                                              <a:dgm id="{6B04DBEB-9B4E-4513-8D6F-2F37DE561D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graphicEl>
                                              <a:dgm id="{6B04DBEB-9B4E-4513-8D6F-2F37DE561D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5B20601-4290-43D6-A603-A85FBF68EE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graphicEl>
                                              <a:dgm id="{C5B20601-4290-43D6-A603-A85FBF68EE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graphicEl>
                                              <a:dgm id="{C5B20601-4290-43D6-A603-A85FBF68EE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graphicEl>
                                              <a:dgm id="{C5B20601-4290-43D6-A603-A85FBF68EE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Graphic spid="3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612" y="4609452"/>
            <a:ext cx="82287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Portable</a:t>
            </a:r>
            <a:r>
              <a:rPr lang="en-US" sz="2400" dirty="0"/>
              <a:t> 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Syndicate Exercise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1257300" lvl="2" indent="-342900"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274526" y="2194058"/>
            <a:ext cx="2516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Two types :-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612" y="2824674"/>
            <a:ext cx="82287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Fixed Installations 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Good for retail or warehouse premised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High initial installation cost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Possible stock damage from accidental release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A60D82-3B8B-4E32-ADE1-8341F5BC5CCE}"/>
              </a:ext>
            </a:extLst>
          </p:cNvPr>
          <p:cNvSpPr/>
          <p:nvPr/>
        </p:nvSpPr>
        <p:spPr>
          <a:xfrm>
            <a:off x="2427380" y="260648"/>
            <a:ext cx="49904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Fire Extinguishing Systems </a:t>
            </a:r>
            <a:r>
              <a:rPr lang="en-US" sz="20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contd</a:t>
            </a:r>
            <a:endParaRPr lang="en-US" sz="200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58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242247949"/>
              </p:ext>
            </p:extLst>
          </p:nvPr>
        </p:nvGraphicFramePr>
        <p:xfrm>
          <a:off x="1209963" y="1786113"/>
          <a:ext cx="6423892" cy="830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53CD4670-9FE2-4EE9-BF93-7126A248FB5F}"/>
              </a:ext>
            </a:extLst>
          </p:cNvPr>
          <p:cNvSpPr/>
          <p:nvPr/>
        </p:nvSpPr>
        <p:spPr>
          <a:xfrm>
            <a:off x="3727417" y="260648"/>
            <a:ext cx="23903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Syndicate Slide</a:t>
            </a:r>
          </a:p>
        </p:txBody>
      </p:sp>
    </p:spTree>
    <p:extLst>
      <p:ext uri="{BB962C8B-B14F-4D97-AF65-F5344CB8AC3E}">
        <p14:creationId xmlns:p14="http://schemas.microsoft.com/office/powerpoint/2010/main" val="311472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C68E0C3-6274-4DB7-A30E-8A190DC313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2727" y="2386658"/>
            <a:ext cx="4572396" cy="34292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CAF32A4-95B0-4AF8-9A88-DE7BD22D65AD}"/>
              </a:ext>
            </a:extLst>
          </p:cNvPr>
          <p:cNvSpPr/>
          <p:nvPr/>
        </p:nvSpPr>
        <p:spPr>
          <a:xfrm>
            <a:off x="2705502" y="260648"/>
            <a:ext cx="44342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Know your Fire Extinguishers</a:t>
            </a:r>
          </a:p>
        </p:txBody>
      </p:sp>
    </p:spTree>
    <p:extLst>
      <p:ext uri="{BB962C8B-B14F-4D97-AF65-F5344CB8AC3E}">
        <p14:creationId xmlns:p14="http://schemas.microsoft.com/office/powerpoint/2010/main" val="2408240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942" y="762000"/>
            <a:ext cx="6006810" cy="59134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B01EB8-EF82-499F-9343-DFEEC52AF144}"/>
              </a:ext>
            </a:extLst>
          </p:cNvPr>
          <p:cNvSpPr/>
          <p:nvPr/>
        </p:nvSpPr>
        <p:spPr>
          <a:xfrm>
            <a:off x="2705502" y="260648"/>
            <a:ext cx="44342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Know your Fire Extinguishers</a:t>
            </a:r>
          </a:p>
        </p:txBody>
      </p:sp>
    </p:spTree>
    <p:extLst>
      <p:ext uri="{BB962C8B-B14F-4D97-AF65-F5344CB8AC3E}">
        <p14:creationId xmlns:p14="http://schemas.microsoft.com/office/powerpoint/2010/main" val="67567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002479884"/>
              </p:ext>
            </p:extLst>
          </p:nvPr>
        </p:nvGraphicFramePr>
        <p:xfrm>
          <a:off x="1040972" y="2517927"/>
          <a:ext cx="6761873" cy="366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469489456"/>
              </p:ext>
            </p:extLst>
          </p:nvPr>
        </p:nvGraphicFramePr>
        <p:xfrm>
          <a:off x="1273971" y="1449455"/>
          <a:ext cx="6423892" cy="830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BF3763B8-3C7E-4B23-A4D5-F7DCB34D324B}"/>
              </a:ext>
            </a:extLst>
          </p:cNvPr>
          <p:cNvSpPr/>
          <p:nvPr/>
        </p:nvSpPr>
        <p:spPr>
          <a:xfrm>
            <a:off x="1370211" y="260648"/>
            <a:ext cx="71048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Inspection, Maintenance &amp; Testing of Fire Equip</a:t>
            </a:r>
          </a:p>
        </p:txBody>
      </p:sp>
    </p:spTree>
    <p:extLst>
      <p:ext uri="{BB962C8B-B14F-4D97-AF65-F5344CB8AC3E}">
        <p14:creationId xmlns:p14="http://schemas.microsoft.com/office/powerpoint/2010/main" val="113688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4290310-5EBC-4305-8F5E-169844CF80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B4290310-5EBC-4305-8F5E-169844CF80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B4290310-5EBC-4305-8F5E-169844CF80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B4290310-5EBC-4305-8F5E-169844CF80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A4FB53C-D78B-415A-B250-C8C5403CD7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graphicEl>
                                              <a:dgm id="{3A4FB53C-D78B-415A-B250-C8C5403CD7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graphicEl>
                                              <a:dgm id="{3A4FB53C-D78B-415A-B250-C8C5403CD7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graphicEl>
                                              <a:dgm id="{3A4FB53C-D78B-415A-B250-C8C5403CD7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F1E0C24-1572-4FA7-B9C3-11FC77A569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graphicEl>
                                              <a:dgm id="{FF1E0C24-1572-4FA7-B9C3-11FC77A569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graphicEl>
                                              <a:dgm id="{FF1E0C24-1572-4FA7-B9C3-11FC77A569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graphicEl>
                                              <a:dgm id="{FF1E0C24-1572-4FA7-B9C3-11FC77A569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C708DEC-23C0-4D9C-80C3-E227561D2D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graphicEl>
                                              <a:dgm id="{BC708DEC-23C0-4D9C-80C3-E227561D2D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graphicEl>
                                              <a:dgm id="{BC708DEC-23C0-4D9C-80C3-E227561D2D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graphicEl>
                                              <a:dgm id="{BC708DEC-23C0-4D9C-80C3-E227561D2D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Graphic spid="5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251842140"/>
              </p:ext>
            </p:extLst>
          </p:nvPr>
        </p:nvGraphicFramePr>
        <p:xfrm>
          <a:off x="846157" y="1762564"/>
          <a:ext cx="7652749" cy="4417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236" y="5961888"/>
            <a:ext cx="1691480" cy="8961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56F980-5292-4933-817B-221E6EA0CA91}"/>
              </a:ext>
            </a:extLst>
          </p:cNvPr>
          <p:cNvSpPr/>
          <p:nvPr/>
        </p:nvSpPr>
        <p:spPr>
          <a:xfrm>
            <a:off x="2493913" y="260648"/>
            <a:ext cx="48574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Evacuation and Means of Escape</a:t>
            </a:r>
          </a:p>
        </p:txBody>
      </p:sp>
    </p:spTree>
    <p:extLst>
      <p:ext uri="{BB962C8B-B14F-4D97-AF65-F5344CB8AC3E}">
        <p14:creationId xmlns:p14="http://schemas.microsoft.com/office/powerpoint/2010/main" val="107406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2D0FB3E-8E1F-4228-87B3-79C1C3227A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F2D0FB3E-8E1F-4228-87B3-79C1C3227A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graphicEl>
                                              <a:dgm id="{F2D0FB3E-8E1F-4228-87B3-79C1C3227A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graphicEl>
                                              <a:dgm id="{F2D0FB3E-8E1F-4228-87B3-79C1C3227A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46062C9-A36D-40F6-BB38-F049A44252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graphicEl>
                                              <a:dgm id="{246062C9-A36D-40F6-BB38-F049A44252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graphicEl>
                                              <a:dgm id="{246062C9-A36D-40F6-BB38-F049A44252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graphicEl>
                                              <a:dgm id="{246062C9-A36D-40F6-BB38-F049A44252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F2DD90F-5809-4EBA-86B8-1244567140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graphicEl>
                                              <a:dgm id="{0F2DD90F-5809-4EBA-86B8-1244567140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graphicEl>
                                              <a:dgm id="{0F2DD90F-5809-4EBA-86B8-1244567140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graphicEl>
                                              <a:dgm id="{0F2DD90F-5809-4EBA-86B8-1244567140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9C60DC1-DADC-47C1-B7CF-209764C46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graphicEl>
                                              <a:dgm id="{D9C60DC1-DADC-47C1-B7CF-209764C460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graphicEl>
                                              <a:dgm id="{D9C60DC1-DADC-47C1-B7CF-209764C46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graphicEl>
                                              <a:dgm id="{D9C60DC1-DADC-47C1-B7CF-209764C46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B1A54F4-D0ED-4061-ADD8-1621C4E135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graphicEl>
                                              <a:dgm id="{1B1A54F4-D0ED-4061-ADD8-1621C4E135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graphicEl>
                                              <a:dgm id="{1B1A54F4-D0ED-4061-ADD8-1621C4E135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graphicEl>
                                              <a:dgm id="{1B1A54F4-D0ED-4061-ADD8-1621C4E135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35ACBDE-0D1A-4D31-B781-EE4AD510FC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graphicEl>
                                              <a:dgm id="{435ACBDE-0D1A-4D31-B781-EE4AD510FC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graphicEl>
                                              <a:dgm id="{435ACBDE-0D1A-4D31-B781-EE4AD510FC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graphicEl>
                                              <a:dgm id="{435ACBDE-0D1A-4D31-B781-EE4AD510FC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1EAB853-75F2-4C3D-8C84-E0DB30CF4F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graphicEl>
                                              <a:dgm id="{C1EAB853-75F2-4C3D-8C84-E0DB30CF4F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graphicEl>
                                              <a:dgm id="{C1EAB853-75F2-4C3D-8C84-E0DB30CF4F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graphicEl>
                                              <a:dgm id="{C1EAB853-75F2-4C3D-8C84-E0DB30CF4F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776EE1F-92A7-44A1-A2BC-4090F31960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graphicEl>
                                              <a:dgm id="{9776EE1F-92A7-44A1-A2BC-4090F31960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graphicEl>
                                              <a:dgm id="{9776EE1F-92A7-44A1-A2BC-4090F31960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graphicEl>
                                              <a:dgm id="{9776EE1F-92A7-44A1-A2BC-4090F31960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C4FDE4B-E90C-482A-8CD5-8F462664B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graphicEl>
                                              <a:dgm id="{EC4FDE4B-E90C-482A-8CD5-8F462664B6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graphicEl>
                                              <a:dgm id="{EC4FDE4B-E90C-482A-8CD5-8F462664B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graphicEl>
                                              <a:dgm id="{EC4FDE4B-E90C-482A-8CD5-8F462664B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F87BF9D-9B48-4558-9E23-80F095B12A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graphicEl>
                                              <a:dgm id="{AF87BF9D-9B48-4558-9E23-80F095B12A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graphicEl>
                                              <a:dgm id="{AF87BF9D-9B48-4558-9E23-80F095B12A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graphicEl>
                                              <a:dgm id="{AF87BF9D-9B48-4558-9E23-80F095B12A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787591731"/>
              </p:ext>
            </p:extLst>
          </p:nvPr>
        </p:nvGraphicFramePr>
        <p:xfrm>
          <a:off x="1209963" y="1537401"/>
          <a:ext cx="6423892" cy="4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725" y="2151819"/>
            <a:ext cx="1299556" cy="1881313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162040170"/>
              </p:ext>
            </p:extLst>
          </p:nvPr>
        </p:nvGraphicFramePr>
        <p:xfrm>
          <a:off x="1209963" y="4185885"/>
          <a:ext cx="6423892" cy="1692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E931328B-7C22-4D36-A607-5ED18658CA8E}"/>
              </a:ext>
            </a:extLst>
          </p:cNvPr>
          <p:cNvSpPr/>
          <p:nvPr/>
        </p:nvSpPr>
        <p:spPr>
          <a:xfrm>
            <a:off x="1715665" y="260648"/>
            <a:ext cx="64139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20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Evactuation</a:t>
            </a:r>
            <a:r>
              <a:rPr lang="en-US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Procedures / Emergency Plans</a:t>
            </a:r>
          </a:p>
        </p:txBody>
      </p:sp>
    </p:spTree>
    <p:extLst>
      <p:ext uri="{BB962C8B-B14F-4D97-AF65-F5344CB8AC3E}">
        <p14:creationId xmlns:p14="http://schemas.microsoft.com/office/powerpoint/2010/main" val="145207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4" grpId="0">
        <p:bldAsOne/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79701" y="1570403"/>
            <a:ext cx="702365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Varies from company to company but could include:-</a:t>
            </a:r>
          </a:p>
          <a:p>
            <a:endParaRPr lang="en-GB" sz="24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000" dirty="0"/>
              <a:t>Good standards of housekeeping maintained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000" dirty="0"/>
              <a:t>Exits/escape routes unobstructed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000" dirty="0"/>
              <a:t>Extinguishers/call points have good access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000" dirty="0"/>
              <a:t>Smoking rules enforced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000" dirty="0"/>
              <a:t>Staff are trained in use of fire equipment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000" dirty="0"/>
              <a:t>Emergency lighting tested monthly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000" dirty="0"/>
              <a:t>Fire alarms are tested weekly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000" dirty="0"/>
              <a:t>Assist in review of risk assessment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000" dirty="0"/>
              <a:t>Ensure electrical checks are carried out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000" dirty="0"/>
              <a:t>Ensure </a:t>
            </a:r>
            <a:r>
              <a:rPr lang="en-GB" sz="2000" u="sng" dirty="0"/>
              <a:t>all</a:t>
            </a:r>
            <a:r>
              <a:rPr lang="en-GB" sz="2000" dirty="0"/>
              <a:t> documentation is filed and up to date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B26679-B497-4BBB-801A-2415E62822E3}"/>
              </a:ext>
            </a:extLst>
          </p:cNvPr>
          <p:cNvSpPr/>
          <p:nvPr/>
        </p:nvSpPr>
        <p:spPr>
          <a:xfrm>
            <a:off x="2400945" y="260648"/>
            <a:ext cx="50433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Fire Wardens – Day to Day Duties</a:t>
            </a:r>
          </a:p>
        </p:txBody>
      </p:sp>
    </p:spTree>
    <p:extLst>
      <p:ext uri="{BB962C8B-B14F-4D97-AF65-F5344CB8AC3E}">
        <p14:creationId xmlns:p14="http://schemas.microsoft.com/office/powerpoint/2010/main" val="94849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49808" y="1771565"/>
            <a:ext cx="724488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GB" sz="2000" dirty="0"/>
              <a:t>Take charge in the event of an emergency</a:t>
            </a:r>
          </a:p>
          <a:p>
            <a:pPr lvl="1"/>
            <a:endParaRPr lang="en-GB" sz="2000" dirty="0"/>
          </a:p>
          <a:p>
            <a:pPr lvl="1"/>
            <a:r>
              <a:rPr lang="en-GB" sz="2000" dirty="0"/>
              <a:t>Varies from company to company, but – </a:t>
            </a:r>
          </a:p>
          <a:p>
            <a:pPr lvl="1"/>
            <a:endParaRPr lang="en-GB" sz="20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000" dirty="0"/>
              <a:t>Fight fire, if safe to do so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000" dirty="0"/>
              <a:t>Ensure alarm is raised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000" dirty="0"/>
              <a:t>Ensure all locations have been evacuated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000" dirty="0"/>
              <a:t>Fire and Rescue Service contacted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000" dirty="0"/>
              <a:t>Fire doors and windows are closed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000" dirty="0"/>
              <a:t>Equipment shut down if safe to do so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000" dirty="0"/>
              <a:t>Roll call is carried out at the Assembly Point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000" dirty="0"/>
              <a:t>Ensure persons with special needs are covered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000" dirty="0"/>
              <a:t>Report to Fire and Rescue Service on their arrival</a:t>
            </a:r>
          </a:p>
          <a:p>
            <a:pPr lvl="2"/>
            <a:endParaRPr lang="en-GB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C919BD-4699-4E26-802A-AFDB63AF52BD}"/>
              </a:ext>
            </a:extLst>
          </p:cNvPr>
          <p:cNvSpPr/>
          <p:nvPr/>
        </p:nvSpPr>
        <p:spPr>
          <a:xfrm>
            <a:off x="2122828" y="260648"/>
            <a:ext cx="55996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Fire Wardens – Emergency Situations</a:t>
            </a:r>
          </a:p>
        </p:txBody>
      </p:sp>
    </p:spTree>
    <p:extLst>
      <p:ext uri="{BB962C8B-B14F-4D97-AF65-F5344CB8AC3E}">
        <p14:creationId xmlns:p14="http://schemas.microsoft.com/office/powerpoint/2010/main" val="206272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9781" y="1248949"/>
            <a:ext cx="735214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2005 Regulatory Reform (Fire Safety) Order (</a:t>
            </a:r>
            <a:r>
              <a:rPr lang="en-US" sz="2400" dirty="0" err="1"/>
              <a:t>RRFSO</a:t>
            </a:r>
            <a:r>
              <a:rPr lang="en-US" sz="2400" dirty="0"/>
              <a:t>)</a:t>
            </a:r>
          </a:p>
          <a:p>
            <a:pPr lvl="0"/>
            <a:endParaRPr lang="en-US" sz="2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FPA</a:t>
            </a:r>
            <a:r>
              <a:rPr lang="en-US" sz="2400" dirty="0"/>
              <a:t> repealed and </a:t>
            </a:r>
            <a:r>
              <a:rPr lang="en-US" sz="2400" dirty="0" err="1"/>
              <a:t>FPWR</a:t>
            </a:r>
            <a:r>
              <a:rPr lang="en-US" sz="2400" dirty="0"/>
              <a:t> revoked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Move towards fire prevention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Duty to ensure safety of employees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Risk assessments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Fire Authority 		  Employers</a:t>
            </a:r>
          </a:p>
          <a:p>
            <a:pPr lvl="2"/>
            <a:endParaRPr lang="en-US" sz="2400" dirty="0"/>
          </a:p>
          <a:p>
            <a:pPr lvl="0"/>
            <a:r>
              <a:rPr lang="en-US" sz="2400" u="sng" dirty="0"/>
              <a:t>Scotland</a:t>
            </a:r>
            <a:r>
              <a:rPr lang="en-US" sz="2400" dirty="0"/>
              <a:t> - Fire is a devolved matter</a:t>
            </a:r>
          </a:p>
          <a:p>
            <a:pPr lvl="0"/>
            <a:endParaRPr lang="en-US" sz="2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Fire (Scotland) Act 2005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Fire Safety (Scotland) Regulations 2016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Police &amp; Fire Reform (Scotland) Act 2012</a:t>
            </a:r>
          </a:p>
          <a:p>
            <a:pPr marL="1714500" lvl="3" indent="-342900">
              <a:buFont typeface="Trebuchet MS" panose="020B0603020202020204" pitchFamily="34" charset="0"/>
              <a:buChar char="−"/>
            </a:pPr>
            <a:r>
              <a:rPr lang="en-US" sz="2400" dirty="0"/>
              <a:t>Scottish Fire &amp; Rescue Service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Arrow: Right 2"/>
          <p:cNvSpPr/>
          <p:nvPr/>
        </p:nvSpPr>
        <p:spPr>
          <a:xfrm>
            <a:off x="4419600" y="3465513"/>
            <a:ext cx="332509" cy="1920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B9966D-5DD5-43B0-9E1D-D717F32C9E9A}"/>
              </a:ext>
            </a:extLst>
          </p:cNvPr>
          <p:cNvSpPr/>
          <p:nvPr/>
        </p:nvSpPr>
        <p:spPr>
          <a:xfrm>
            <a:off x="3585527" y="260648"/>
            <a:ext cx="2674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Fire Legislation 2</a:t>
            </a:r>
          </a:p>
        </p:txBody>
      </p:sp>
    </p:spTree>
    <p:extLst>
      <p:ext uri="{BB962C8B-B14F-4D97-AF65-F5344CB8AC3E}">
        <p14:creationId xmlns:p14="http://schemas.microsoft.com/office/powerpoint/2010/main" val="415778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404735" y="1508467"/>
            <a:ext cx="63650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/>
              <a:t>At the end of the course the participants will be able to :-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85738962"/>
              </p:ext>
            </p:extLst>
          </p:nvPr>
        </p:nvGraphicFramePr>
        <p:xfrm>
          <a:off x="1313295" y="2591795"/>
          <a:ext cx="6152034" cy="3421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E98FEB4B-50CD-4EBB-A4D5-C073D0541942}"/>
              </a:ext>
            </a:extLst>
          </p:cNvPr>
          <p:cNvSpPr/>
          <p:nvPr/>
        </p:nvSpPr>
        <p:spPr>
          <a:xfrm>
            <a:off x="4072880" y="260648"/>
            <a:ext cx="16995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311108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F43A55-A777-40F2-858E-721D97ECED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graphicEl>
                                              <a:dgm id="{1CF43A55-A777-40F2-858E-721D97ECED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graphicEl>
                                              <a:dgm id="{1CF43A55-A777-40F2-858E-721D97ECED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graphicEl>
                                              <a:dgm id="{1CF43A55-A777-40F2-858E-721D97ECED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A54455-42C5-4D83-A5AC-A4707F6019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dgm id="{9FA54455-42C5-4D83-A5AC-A4707F6019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9FA54455-42C5-4D83-A5AC-A4707F6019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graphicEl>
                                              <a:dgm id="{9FA54455-42C5-4D83-A5AC-A4707F6019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F9E6030-F0D8-49E0-97DA-59AE5C9A6A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graphicEl>
                                              <a:dgm id="{1F9E6030-F0D8-49E0-97DA-59AE5C9A6A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graphicEl>
                                              <a:dgm id="{1F9E6030-F0D8-49E0-97DA-59AE5C9A6A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graphicEl>
                                              <a:dgm id="{1F9E6030-F0D8-49E0-97DA-59AE5C9A6A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814AE13-A603-4925-A2E2-EEC080791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graphicEl>
                                              <a:dgm id="{F814AE13-A603-4925-A2E2-EEC0807919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graphicEl>
                                              <a:dgm id="{F814AE13-A603-4925-A2E2-EEC080791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graphicEl>
                                              <a:dgm id="{F814AE13-A603-4925-A2E2-EEC080791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791B0EE-5F2D-4C28-9B49-1F308C5918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graphicEl>
                                              <a:dgm id="{D791B0EE-5F2D-4C28-9B49-1F308C5918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graphicEl>
                                              <a:dgm id="{D791B0EE-5F2D-4C28-9B49-1F308C5918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graphicEl>
                                              <a:dgm id="{D791B0EE-5F2D-4C28-9B49-1F308C5918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3394BB0-A983-4E62-8CF0-1FC2103D9E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graphicEl>
                                              <a:dgm id="{73394BB0-A983-4E62-8CF0-1FC2103D9E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graphicEl>
                                              <a:dgm id="{73394BB0-A983-4E62-8CF0-1FC2103D9E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graphicEl>
                                              <a:dgm id="{73394BB0-A983-4E62-8CF0-1FC2103D9E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Graphic spid="4" grpId="0">
        <p:bldSub>
          <a:bldDgm bld="one"/>
        </p:bldSub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285863" y="1439245"/>
            <a:ext cx="63650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/>
              <a:t>At the end of the course the participants will be able to :-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101670273"/>
              </p:ext>
            </p:extLst>
          </p:nvPr>
        </p:nvGraphicFramePr>
        <p:xfrm>
          <a:off x="1130415" y="2653757"/>
          <a:ext cx="6152034" cy="3421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7440E0B2-03D9-4725-B80A-5CB31A67A907}"/>
              </a:ext>
            </a:extLst>
          </p:cNvPr>
          <p:cNvSpPr/>
          <p:nvPr/>
        </p:nvSpPr>
        <p:spPr>
          <a:xfrm>
            <a:off x="4072880" y="260648"/>
            <a:ext cx="16995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25245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F43A55-A777-40F2-858E-721D97ECED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graphicEl>
                                              <a:dgm id="{1CF43A55-A777-40F2-858E-721D97ECED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graphicEl>
                                              <a:dgm id="{1CF43A55-A777-40F2-858E-721D97ECED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graphicEl>
                                              <a:dgm id="{1CF43A55-A777-40F2-858E-721D97ECED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A54455-42C5-4D83-A5AC-A4707F6019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dgm id="{9FA54455-42C5-4D83-A5AC-A4707F6019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9FA54455-42C5-4D83-A5AC-A4707F6019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graphicEl>
                                              <a:dgm id="{9FA54455-42C5-4D83-A5AC-A4707F6019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F9E6030-F0D8-49E0-97DA-59AE5C9A6A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graphicEl>
                                              <a:dgm id="{1F9E6030-F0D8-49E0-97DA-59AE5C9A6A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graphicEl>
                                              <a:dgm id="{1F9E6030-F0D8-49E0-97DA-59AE5C9A6A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graphicEl>
                                              <a:dgm id="{1F9E6030-F0D8-49E0-97DA-59AE5C9A6A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814AE13-A603-4925-A2E2-EEC080791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graphicEl>
                                              <a:dgm id="{F814AE13-A603-4925-A2E2-EEC0807919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graphicEl>
                                              <a:dgm id="{F814AE13-A603-4925-A2E2-EEC080791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graphicEl>
                                              <a:dgm id="{F814AE13-A603-4925-A2E2-EEC080791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791B0EE-5F2D-4C28-9B49-1F308C5918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graphicEl>
                                              <a:dgm id="{D791B0EE-5F2D-4C28-9B49-1F308C5918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graphicEl>
                                              <a:dgm id="{D791B0EE-5F2D-4C28-9B49-1F308C5918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graphicEl>
                                              <a:dgm id="{D791B0EE-5F2D-4C28-9B49-1F308C5918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3394BB0-A983-4E62-8CF0-1FC2103D9E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graphicEl>
                                              <a:dgm id="{73394BB0-A983-4E62-8CF0-1FC2103D9E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graphicEl>
                                              <a:dgm id="{73394BB0-A983-4E62-8CF0-1FC2103D9E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graphicEl>
                                              <a:dgm id="{73394BB0-A983-4E62-8CF0-1FC2103D9E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Graphic spid="4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0987" y="1392203"/>
            <a:ext cx="735214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Health and Safety at Work etc. Act 1974</a:t>
            </a:r>
          </a:p>
          <a:p>
            <a:pPr lvl="0"/>
            <a:endParaRPr lang="en-US" sz="2400" dirty="0"/>
          </a:p>
          <a:p>
            <a:pPr lvl="2"/>
            <a:r>
              <a:rPr lang="en-US" sz="2400" u="sng" dirty="0"/>
              <a:t>Section 2</a:t>
            </a:r>
            <a:r>
              <a:rPr lang="en-US" sz="2400" dirty="0"/>
              <a:t> - Employees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Safe plant and systems of work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Safe use, handling and storage of substances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Provision of information, instruction, training and supervision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Safe place of work, access and egress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Safe working environment / adequate welfare facilities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C02ED6-9AA3-4267-8E09-F08678E90A81}"/>
              </a:ext>
            </a:extLst>
          </p:cNvPr>
          <p:cNvSpPr/>
          <p:nvPr/>
        </p:nvSpPr>
        <p:spPr>
          <a:xfrm>
            <a:off x="3528623" y="260648"/>
            <a:ext cx="27879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Employer’s Duties</a:t>
            </a:r>
          </a:p>
        </p:txBody>
      </p:sp>
    </p:spTree>
    <p:extLst>
      <p:ext uri="{BB962C8B-B14F-4D97-AF65-F5344CB8AC3E}">
        <p14:creationId xmlns:p14="http://schemas.microsoft.com/office/powerpoint/2010/main" val="153688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85788" y="1059698"/>
            <a:ext cx="7642794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Health and Safety at Work etc. Act 1974</a:t>
            </a:r>
          </a:p>
          <a:p>
            <a:pPr lvl="0"/>
            <a:endParaRPr lang="en-US" sz="1200" dirty="0"/>
          </a:p>
          <a:p>
            <a:pPr lvl="2"/>
            <a:r>
              <a:rPr lang="en-US" sz="2400" u="sng" dirty="0"/>
              <a:t>Section 3</a:t>
            </a:r>
            <a:r>
              <a:rPr lang="en-US" sz="2400" dirty="0"/>
              <a:t> – Persons not in their employment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Members of the public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Contractors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Patients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Customers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Visitors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Students</a:t>
            </a:r>
          </a:p>
          <a:p>
            <a:pPr lvl="2"/>
            <a:endParaRPr lang="en-US" sz="2000" dirty="0"/>
          </a:p>
          <a:p>
            <a:pPr lvl="2"/>
            <a:r>
              <a:rPr lang="en-US" sz="2400" u="sng" dirty="0"/>
              <a:t>Section 4</a:t>
            </a:r>
            <a:r>
              <a:rPr lang="en-US" sz="2400" dirty="0"/>
              <a:t> – Landlords, owners and those in control of premises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Safe access and egress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Safe plant and equipment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Safe use of substances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E1C2FE-33B9-48C4-B2C6-55BFE71A6F29}"/>
              </a:ext>
            </a:extLst>
          </p:cNvPr>
          <p:cNvSpPr/>
          <p:nvPr/>
        </p:nvSpPr>
        <p:spPr>
          <a:xfrm>
            <a:off x="3081387" y="260648"/>
            <a:ext cx="36824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Employer’s Duties </a:t>
            </a:r>
            <a:r>
              <a:rPr lang="en-US" sz="20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contd</a:t>
            </a:r>
            <a:endParaRPr lang="en-US" sz="200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8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8420" y="1325721"/>
            <a:ext cx="735214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Health and Safety at Work etc. Act 1974</a:t>
            </a:r>
          </a:p>
          <a:p>
            <a:pPr lvl="0"/>
            <a:endParaRPr lang="en-US" sz="2400" dirty="0"/>
          </a:p>
          <a:p>
            <a:pPr lvl="2"/>
            <a:r>
              <a:rPr lang="en-US" sz="2400" u="sng" dirty="0"/>
              <a:t>Section 7</a:t>
            </a:r>
            <a:endParaRPr lang="en-US" sz="2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Take reasonable care of themselves or others (acts and omissions)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Co-operate with employer to fulfill their duties</a:t>
            </a:r>
          </a:p>
          <a:p>
            <a:pPr lvl="2"/>
            <a:endParaRPr lang="en-US" sz="2000" dirty="0"/>
          </a:p>
          <a:p>
            <a:pPr lvl="2"/>
            <a:r>
              <a:rPr lang="en-US" sz="2400" u="sng" dirty="0"/>
              <a:t>Section 8</a:t>
            </a:r>
            <a:endParaRPr lang="en-US" sz="2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Misuse or interfere with safety provisions (“horseplay”)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F333C9-74E1-4A35-AF90-725D3067B885}"/>
              </a:ext>
            </a:extLst>
          </p:cNvPr>
          <p:cNvSpPr/>
          <p:nvPr/>
        </p:nvSpPr>
        <p:spPr>
          <a:xfrm>
            <a:off x="3507786" y="260648"/>
            <a:ext cx="28296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Employee’s Duties</a:t>
            </a:r>
          </a:p>
        </p:txBody>
      </p:sp>
    </p:spTree>
    <p:extLst>
      <p:ext uri="{BB962C8B-B14F-4D97-AF65-F5344CB8AC3E}">
        <p14:creationId xmlns:p14="http://schemas.microsoft.com/office/powerpoint/2010/main" val="129238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6383" y="1229099"/>
            <a:ext cx="7949381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7425" lvl="2" indent="-265113"/>
            <a:r>
              <a:rPr lang="en-US" sz="2400" u="sng" dirty="0"/>
              <a:t>Fire Safety Legislation</a:t>
            </a:r>
            <a:endParaRPr lang="en-US" sz="2400" dirty="0"/>
          </a:p>
          <a:p>
            <a:pPr marL="987425" lvl="2" indent="-265113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1065212" lvl="2" indent="-342900">
              <a:buFont typeface="Wingdings" panose="05000000000000000000" pitchFamily="2" charset="2"/>
              <a:buChar char="Ø"/>
            </a:pPr>
            <a:r>
              <a:rPr lang="en-US" sz="2400" dirty="0"/>
              <a:t>Definition of a “responsible person”</a:t>
            </a:r>
          </a:p>
          <a:p>
            <a:pPr marL="1522412" lvl="3" indent="-342900">
              <a:buFont typeface="Arial" panose="020B0604020202020204" pitchFamily="34" charset="0"/>
              <a:buChar char="•"/>
            </a:pPr>
            <a:r>
              <a:rPr lang="en-US" sz="2400" dirty="0"/>
              <a:t>Employer or person in control of premises</a:t>
            </a:r>
          </a:p>
          <a:p>
            <a:pPr marL="1065212" lvl="2" indent="-342900">
              <a:buFont typeface="Wingdings" panose="05000000000000000000" pitchFamily="2" charset="2"/>
              <a:buChar char="Ø"/>
            </a:pPr>
            <a:r>
              <a:rPr lang="en-US" sz="2400" dirty="0"/>
              <a:t>May need to agree arrangements if shared premises</a:t>
            </a:r>
          </a:p>
          <a:p>
            <a:pPr marL="1065212" lvl="2" indent="-342900">
              <a:buFont typeface="Wingdings" panose="05000000000000000000" pitchFamily="2" charset="2"/>
              <a:buChar char="Ø"/>
            </a:pPr>
            <a:r>
              <a:rPr lang="en-US" sz="2400" dirty="0"/>
              <a:t>Enforcement is by area Fire and Rescue authority</a:t>
            </a:r>
          </a:p>
          <a:p>
            <a:pPr marL="1065212" lvl="2" indent="-342900">
              <a:buFont typeface="Wingdings" panose="05000000000000000000" pitchFamily="2" charset="2"/>
              <a:buChar char="Ø"/>
            </a:pPr>
            <a:r>
              <a:rPr lang="en-US" sz="2400" dirty="0"/>
              <a:t>Does not cover “process related fire precautions”</a:t>
            </a:r>
          </a:p>
          <a:p>
            <a:pPr marL="1444625" lvl="3" indent="-265113">
              <a:buFont typeface="Arial" panose="020B0604020202020204" pitchFamily="34" charset="0"/>
              <a:buChar char="•"/>
            </a:pPr>
            <a:r>
              <a:rPr lang="en-US" sz="2400" dirty="0"/>
              <a:t>Health &amp; Safety Executive / Local Authority</a:t>
            </a:r>
          </a:p>
          <a:p>
            <a:pPr marL="1444625" lvl="3" indent="-265113">
              <a:buFont typeface="Arial" panose="020B0604020202020204" pitchFamily="34" charset="0"/>
              <a:buChar char="•"/>
            </a:pPr>
            <a:r>
              <a:rPr lang="en-US" sz="2400" dirty="0"/>
              <a:t>General Duties of </a:t>
            </a:r>
            <a:r>
              <a:rPr lang="en-US" sz="2400" dirty="0" err="1"/>
              <a:t>HASAWA</a:t>
            </a:r>
            <a:endParaRPr lang="en-US" sz="2400" dirty="0"/>
          </a:p>
          <a:p>
            <a:pPr marL="1444625" lvl="3" indent="-265113">
              <a:buFont typeface="Arial" panose="020B0604020202020204" pitchFamily="34" charset="0"/>
              <a:buChar char="•"/>
            </a:pPr>
            <a:r>
              <a:rPr lang="en-US" sz="2400" dirty="0"/>
              <a:t>Other Regulations</a:t>
            </a:r>
          </a:p>
          <a:p>
            <a:pPr marL="1444625" lvl="3" indent="-265113">
              <a:buFont typeface="Arial" panose="020B0604020202020204" pitchFamily="34" charset="0"/>
              <a:buChar char="•"/>
            </a:pPr>
            <a:r>
              <a:rPr lang="en-US" sz="2400" dirty="0"/>
              <a:t>Dangerous Substances and Explosive Atmosphere Regulations (</a:t>
            </a:r>
            <a:r>
              <a:rPr lang="en-US" sz="2400" dirty="0" err="1"/>
              <a:t>DSEAR</a:t>
            </a:r>
            <a:r>
              <a:rPr lang="en-US" sz="2400" dirty="0"/>
              <a:t>)</a:t>
            </a: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3173C7-8A6F-40D1-A846-5B1AB2FCDD6B}"/>
              </a:ext>
            </a:extLst>
          </p:cNvPr>
          <p:cNvSpPr/>
          <p:nvPr/>
        </p:nvSpPr>
        <p:spPr>
          <a:xfrm>
            <a:off x="3528625" y="260648"/>
            <a:ext cx="27879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Employer’s Duties</a:t>
            </a:r>
          </a:p>
        </p:txBody>
      </p:sp>
    </p:spTree>
    <p:extLst>
      <p:ext uri="{BB962C8B-B14F-4D97-AF65-F5344CB8AC3E}">
        <p14:creationId xmlns:p14="http://schemas.microsoft.com/office/powerpoint/2010/main" val="171500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7823" y="1028626"/>
            <a:ext cx="7949381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7425" lvl="2" indent="-265113"/>
            <a:r>
              <a:rPr lang="en-US" sz="2400" u="sng" dirty="0"/>
              <a:t>General Categories</a:t>
            </a:r>
            <a:endParaRPr lang="en-US" sz="2400" dirty="0"/>
          </a:p>
          <a:p>
            <a:pPr marL="987425" lvl="2" indent="-265113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987425" lvl="2" indent="-265113">
              <a:buFont typeface="Arial" panose="020B0604020202020204" pitchFamily="34" charset="0"/>
              <a:buChar char="•"/>
            </a:pPr>
            <a:r>
              <a:rPr lang="en-US" sz="2400" dirty="0"/>
              <a:t>Suitable and sufficient risk assessment</a:t>
            </a:r>
          </a:p>
          <a:p>
            <a:pPr marL="987425" lvl="2" indent="-265113">
              <a:buFont typeface="Arial" panose="020B0604020202020204" pitchFamily="34" charset="0"/>
              <a:buChar char="•"/>
            </a:pPr>
            <a:r>
              <a:rPr lang="en-US" sz="2400" dirty="0"/>
              <a:t>Keep risk assessment under review</a:t>
            </a:r>
          </a:p>
          <a:p>
            <a:pPr marL="987425" lvl="2" indent="-265113">
              <a:buFont typeface="Arial" panose="020B0604020202020204" pitchFamily="34" charset="0"/>
              <a:buChar char="•"/>
            </a:pPr>
            <a:r>
              <a:rPr lang="en-US" sz="2400" dirty="0"/>
              <a:t>Eliminate or reduce risk</a:t>
            </a:r>
          </a:p>
          <a:p>
            <a:pPr marL="987425" lvl="2" indent="-265113">
              <a:buFont typeface="Arial" panose="020B0604020202020204" pitchFamily="34" charset="0"/>
              <a:buChar char="•"/>
            </a:pPr>
            <a:r>
              <a:rPr lang="en-US" sz="2400" dirty="0"/>
              <a:t>Ensure premises provided with appropriate fire detection and fire fighting equipment</a:t>
            </a:r>
          </a:p>
          <a:p>
            <a:pPr marL="987425" lvl="2" indent="-265113">
              <a:buFont typeface="Arial" panose="020B0604020202020204" pitchFamily="34" charset="0"/>
              <a:buChar char="•"/>
            </a:pPr>
            <a:r>
              <a:rPr lang="en-US" sz="2400" dirty="0"/>
              <a:t>Ensure emergency exits routes are clear</a:t>
            </a:r>
          </a:p>
          <a:p>
            <a:pPr marL="987425" lvl="2" indent="-265113">
              <a:buFont typeface="Arial" panose="020B0604020202020204" pitchFamily="34" charset="0"/>
              <a:buChar char="•"/>
            </a:pPr>
            <a:r>
              <a:rPr lang="en-US" sz="2400" dirty="0"/>
              <a:t>Establish emergency procedures</a:t>
            </a:r>
          </a:p>
          <a:p>
            <a:pPr marL="987425" lvl="2" indent="-265113">
              <a:buFont typeface="Arial" panose="020B0604020202020204" pitchFamily="34" charset="0"/>
              <a:buChar char="•"/>
            </a:pPr>
            <a:r>
              <a:rPr lang="en-US" sz="2400" dirty="0"/>
              <a:t>Include arrangements for fire drills</a:t>
            </a:r>
          </a:p>
          <a:p>
            <a:pPr marL="987425" lvl="2" indent="-265113">
              <a:buFont typeface="Arial" panose="020B0604020202020204" pitchFamily="34" charset="0"/>
              <a:buChar char="•"/>
            </a:pPr>
            <a:r>
              <a:rPr lang="en-US" sz="2400" dirty="0"/>
              <a:t>Appoint competent persons to assist in measures (Fire Wardens)</a:t>
            </a:r>
          </a:p>
          <a:p>
            <a:pPr marL="987425" lvl="2" indent="-265113">
              <a:buFont typeface="Arial" panose="020B0604020202020204" pitchFamily="34" charset="0"/>
              <a:buChar char="•"/>
            </a:pPr>
            <a:r>
              <a:rPr lang="en-US" sz="2400" dirty="0"/>
              <a:t>Provide information to employees and other persons</a:t>
            </a:r>
          </a:p>
          <a:p>
            <a:pPr marL="987425" lvl="2" indent="-265113">
              <a:buFont typeface="Arial" panose="020B0604020202020204" pitchFamily="34" charset="0"/>
              <a:buChar char="•"/>
            </a:pPr>
            <a:r>
              <a:rPr lang="en-US" sz="2400" dirty="0"/>
              <a:t>Provide adequate training for staff</a:t>
            </a:r>
          </a:p>
          <a:p>
            <a:pPr marL="987425" lvl="2" indent="-265113">
              <a:buFont typeface="Arial" panose="020B0604020202020204" pitchFamily="34" charset="0"/>
              <a:buChar char="•"/>
            </a:pPr>
            <a:r>
              <a:rPr lang="en-US" sz="2400" dirty="0"/>
              <a:t>Keep records (Fire Log Book or similar)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1F16AC-89B3-49FD-8B1B-3F1D46C5DE27}"/>
              </a:ext>
            </a:extLst>
          </p:cNvPr>
          <p:cNvSpPr/>
          <p:nvPr/>
        </p:nvSpPr>
        <p:spPr>
          <a:xfrm>
            <a:off x="3528625" y="260648"/>
            <a:ext cx="27879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Employer’s Duties</a:t>
            </a:r>
          </a:p>
        </p:txBody>
      </p:sp>
    </p:spTree>
    <p:extLst>
      <p:ext uri="{BB962C8B-B14F-4D97-AF65-F5344CB8AC3E}">
        <p14:creationId xmlns:p14="http://schemas.microsoft.com/office/powerpoint/2010/main" val="17732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B9B74"/>
      </a:accent1>
      <a:accent2>
        <a:srgbClr val="5DF0F6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op 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15EAB0DBF7044C90CF2DD13F815C95" ma:contentTypeVersion="10" ma:contentTypeDescription="Create a new document." ma:contentTypeScope="" ma:versionID="0523a29fb13f801438657e5e511abf14">
  <xsd:schema xmlns:xsd="http://www.w3.org/2001/XMLSchema" xmlns:xs="http://www.w3.org/2001/XMLSchema" xmlns:p="http://schemas.microsoft.com/office/2006/metadata/properties" xmlns:ns2="07c2b9fa-66c9-4354-acf2-dd19d5996b63" xmlns:ns3="38a88543-0521-478c-b735-9bcaf3dd3af4" targetNamespace="http://schemas.microsoft.com/office/2006/metadata/properties" ma:root="true" ma:fieldsID="7873bd966a3830791c869bcb7a7058ee" ns2:_="" ns3:_="">
    <xsd:import namespace="07c2b9fa-66c9-4354-acf2-dd19d5996b63"/>
    <xsd:import namespace="38a88543-0521-478c-b735-9bcaf3dd3a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c2b9fa-66c9-4354-acf2-dd19d5996b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a88543-0521-478c-b735-9bcaf3dd3af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F2FD23B-BE09-4340-81CB-F08922BF2B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c2b9fa-66c9-4354-acf2-dd19d5996b63"/>
    <ds:schemaRef ds:uri="38a88543-0521-478c-b735-9bcaf3dd3a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422520A-1E25-4E9A-A798-9B40199558A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DEAD421-5EBF-4DE4-8662-C80C0B9E8FF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1133</TotalTime>
  <Words>1955</Words>
  <Application>Microsoft Office PowerPoint</Application>
  <PresentationFormat>A4 Paper (210x297 mm)</PresentationFormat>
  <Paragraphs>400</Paragraphs>
  <Slides>41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Calibri</vt:lpstr>
      <vt:lpstr>Trebuchet MS</vt:lpstr>
      <vt:lpstr>Verdana</vt:lpstr>
      <vt:lpstr>Wingdings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Classifications of Fires</vt:lpstr>
      <vt:lpstr>Heat Transmission / Fire Spread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Fire Detection and Alarm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Janice Fraser</dc:creator>
  <cp:lastModifiedBy>Julie McKee</cp:lastModifiedBy>
  <cp:revision>105</cp:revision>
  <dcterms:created xsi:type="dcterms:W3CDTF">2017-05-19T18:50:01Z</dcterms:created>
  <dcterms:modified xsi:type="dcterms:W3CDTF">2019-12-05T13:05:37Z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0x0101004715EAB0DBF7044C90CF2DD13F815C95</vt:lpwstr>
  </property>
  <property fmtid="{D5CDD505-2E9C-101B-9397-08002B2CF9AE}" pid="3" name="Order">
    <vt:r8>611600</vt:r8>
  </property>
</Properties>
</file>