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6" r:id="rId5"/>
  </p:sldMasterIdLst>
  <p:notesMasterIdLst>
    <p:notesMasterId r:id="rId31"/>
  </p:notesMasterIdLst>
  <p:sldIdLst>
    <p:sldId id="256" r:id="rId6"/>
    <p:sldId id="288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52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EFE91-5B3E-4FFE-A14C-EB4431A2DDF5}" v="147" dt="2019-12-09T11:59:11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8" d="100"/>
          <a:sy n="88" d="100"/>
        </p:scale>
        <p:origin x="22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ocherty" userId="53e1c077-005d-4338-b9ad-6b4bcf096a6a" providerId="ADAL" clId="{27206503-9D7E-4D28-903D-F5B83BBB7F40}"/>
    <pc:docChg chg="modSld">
      <pc:chgData name="Chris Docherty" userId="53e1c077-005d-4338-b9ad-6b4bcf096a6a" providerId="ADAL" clId="{27206503-9D7E-4D28-903D-F5B83BBB7F40}" dt="2019-12-09T13:10:32.650" v="12" actId="1036"/>
      <pc:docMkLst>
        <pc:docMk/>
      </pc:docMkLst>
      <pc:sldChg chg="modSp">
        <pc:chgData name="Chris Docherty" userId="53e1c077-005d-4338-b9ad-6b4bcf096a6a" providerId="ADAL" clId="{27206503-9D7E-4D28-903D-F5B83BBB7F40}" dt="2019-12-09T13:10:32.650" v="12" actId="1036"/>
        <pc:sldMkLst>
          <pc:docMk/>
          <pc:sldMk cId="18781348" sldId="334"/>
        </pc:sldMkLst>
        <pc:spChg chg="mod">
          <ac:chgData name="Chris Docherty" userId="53e1c077-005d-4338-b9ad-6b4bcf096a6a" providerId="ADAL" clId="{27206503-9D7E-4D28-903D-F5B83BBB7F40}" dt="2019-12-09T13:10:21.762" v="0" actId="14100"/>
          <ac:spMkLst>
            <pc:docMk/>
            <pc:sldMk cId="18781348" sldId="334"/>
            <ac:spMk id="69" creationId="{3A4C7184-E6A2-421E-BEBF-110FCC8E1C86}"/>
          </ac:spMkLst>
        </pc:spChg>
        <pc:spChg chg="mod">
          <ac:chgData name="Chris Docherty" userId="53e1c077-005d-4338-b9ad-6b4bcf096a6a" providerId="ADAL" clId="{27206503-9D7E-4D28-903D-F5B83BBB7F40}" dt="2019-12-09T13:10:32.650" v="12" actId="1036"/>
          <ac:spMkLst>
            <pc:docMk/>
            <pc:sldMk cId="18781348" sldId="334"/>
            <ac:spMk id="70" creationId="{0C735FAD-CCCD-41D3-BE8C-01FBF937055F}"/>
          </ac:spMkLst>
        </pc:spChg>
      </pc:sldChg>
    </pc:docChg>
  </pc:docChgLst>
  <pc:docChgLst>
    <pc:chgData name="Julie McKee" userId="e2f7bd7b-c0b2-4781-83cf-6c02d92d4858" providerId="ADAL" clId="{747EFE91-5B3E-4FFE-A14C-EB4431A2DDF5}"/>
    <pc:docChg chg="undo custSel addSld delSld modSld sldOrd delMainMaster">
      <pc:chgData name="Julie McKee" userId="e2f7bd7b-c0b2-4781-83cf-6c02d92d4858" providerId="ADAL" clId="{747EFE91-5B3E-4FFE-A14C-EB4431A2DDF5}" dt="2019-12-09T11:59:25.704" v="679" actId="2696"/>
      <pc:docMkLst>
        <pc:docMk/>
      </pc:docMkLst>
      <pc:sldChg chg="modSp">
        <pc:chgData name="Julie McKee" userId="e2f7bd7b-c0b2-4781-83cf-6c02d92d4858" providerId="ADAL" clId="{747EFE91-5B3E-4FFE-A14C-EB4431A2DDF5}" dt="2019-12-09T11:20:00.901" v="37" actId="20577"/>
        <pc:sldMkLst>
          <pc:docMk/>
          <pc:sldMk cId="0" sldId="256"/>
        </pc:sldMkLst>
        <pc:spChg chg="mod">
          <ac:chgData name="Julie McKee" userId="e2f7bd7b-c0b2-4781-83cf-6c02d92d4858" providerId="ADAL" clId="{747EFE91-5B3E-4FFE-A14C-EB4431A2DDF5}" dt="2019-12-09T11:20:00.901" v="37" actId="20577"/>
          <ac:spMkLst>
            <pc:docMk/>
            <pc:sldMk cId="0" sldId="256"/>
            <ac:spMk id="6" creationId="{00000000-0000-0000-0000-000000000000}"/>
          </ac:spMkLst>
        </pc:spChg>
      </pc:sldChg>
      <pc:sldChg chg="addSp delSp modSp add modAnim">
        <pc:chgData name="Julie McKee" userId="e2f7bd7b-c0b2-4781-83cf-6c02d92d4858" providerId="ADAL" clId="{747EFE91-5B3E-4FFE-A14C-EB4431A2DDF5}" dt="2019-12-09T11:21:38.166" v="81" actId="1036"/>
        <pc:sldMkLst>
          <pc:docMk/>
          <pc:sldMk cId="120744926" sldId="288"/>
        </pc:sldMkLst>
        <pc:spChg chg="del">
          <ac:chgData name="Julie McKee" userId="e2f7bd7b-c0b2-4781-83cf-6c02d92d4858" providerId="ADAL" clId="{747EFE91-5B3E-4FFE-A14C-EB4431A2DDF5}" dt="2019-12-09T11:20:26.826" v="45" actId="478"/>
          <ac:spMkLst>
            <pc:docMk/>
            <pc:sldMk cId="120744926" sldId="288"/>
            <ac:spMk id="6" creationId="{00000000-0000-0000-0000-000000000000}"/>
          </ac:spMkLst>
        </pc:spChg>
        <pc:spChg chg="mod">
          <ac:chgData name="Julie McKee" userId="e2f7bd7b-c0b2-4781-83cf-6c02d92d4858" providerId="ADAL" clId="{747EFE91-5B3E-4FFE-A14C-EB4431A2DDF5}" dt="2019-12-09T11:20:20.656" v="44" actId="20577"/>
          <ac:spMkLst>
            <pc:docMk/>
            <pc:sldMk cId="120744926" sldId="288"/>
            <ac:spMk id="7" creationId="{00000000-0000-0000-0000-000000000000}"/>
          </ac:spMkLst>
        </pc:spChg>
        <pc:spChg chg="add mod">
          <ac:chgData name="Julie McKee" userId="e2f7bd7b-c0b2-4781-83cf-6c02d92d4858" providerId="ADAL" clId="{747EFE91-5B3E-4FFE-A14C-EB4431A2DDF5}" dt="2019-12-09T11:21:38.166" v="81" actId="1036"/>
          <ac:spMkLst>
            <pc:docMk/>
            <pc:sldMk cId="120744926" sldId="288"/>
            <ac:spMk id="8" creationId="{682B931C-6DFE-4A01-BF38-3C3F97F9FB66}"/>
          </ac:spMkLst>
        </pc:spChg>
        <pc:spChg chg="add mod">
          <ac:chgData name="Julie McKee" userId="e2f7bd7b-c0b2-4781-83cf-6c02d92d4858" providerId="ADAL" clId="{747EFE91-5B3E-4FFE-A14C-EB4431A2DDF5}" dt="2019-12-09T11:21:31.126" v="69" actId="255"/>
          <ac:spMkLst>
            <pc:docMk/>
            <pc:sldMk cId="120744926" sldId="288"/>
            <ac:spMk id="9" creationId="{E53DD58D-B5B7-43D4-B9F4-3F39688F7280}"/>
          </ac:spMkLst>
        </pc:spChg>
      </pc:sldChg>
      <pc:sldChg chg="del">
        <pc:chgData name="Julie McKee" userId="e2f7bd7b-c0b2-4781-83cf-6c02d92d4858" providerId="ADAL" clId="{747EFE91-5B3E-4FFE-A14C-EB4431A2DDF5}" dt="2019-12-09T11:29:41.585" v="257" actId="2696"/>
        <pc:sldMkLst>
          <pc:docMk/>
          <pc:sldMk cId="1638020190" sldId="304"/>
        </pc:sldMkLst>
      </pc:sldChg>
      <pc:sldChg chg="del">
        <pc:chgData name="Julie McKee" userId="e2f7bd7b-c0b2-4781-83cf-6c02d92d4858" providerId="ADAL" clId="{747EFE91-5B3E-4FFE-A14C-EB4431A2DDF5}" dt="2019-12-09T11:35:56.190" v="312" actId="2696"/>
        <pc:sldMkLst>
          <pc:docMk/>
          <pc:sldMk cId="970710468" sldId="305"/>
        </pc:sldMkLst>
      </pc:sldChg>
      <pc:sldChg chg="del">
        <pc:chgData name="Julie McKee" userId="e2f7bd7b-c0b2-4781-83cf-6c02d92d4858" providerId="ADAL" clId="{747EFE91-5B3E-4FFE-A14C-EB4431A2DDF5}" dt="2019-12-09T11:56:26.965" v="618" actId="2696"/>
        <pc:sldMkLst>
          <pc:docMk/>
          <pc:sldMk cId="3362546500" sldId="306"/>
        </pc:sldMkLst>
      </pc:sldChg>
      <pc:sldChg chg="del">
        <pc:chgData name="Julie McKee" userId="e2f7bd7b-c0b2-4781-83cf-6c02d92d4858" providerId="ADAL" clId="{747EFE91-5B3E-4FFE-A14C-EB4431A2DDF5}" dt="2019-12-09T11:58:33.835" v="635" actId="2696"/>
        <pc:sldMkLst>
          <pc:docMk/>
          <pc:sldMk cId="4287612356" sldId="307"/>
        </pc:sldMkLst>
      </pc:sldChg>
      <pc:sldChg chg="del">
        <pc:chgData name="Julie McKee" userId="e2f7bd7b-c0b2-4781-83cf-6c02d92d4858" providerId="ADAL" clId="{747EFE91-5B3E-4FFE-A14C-EB4431A2DDF5}" dt="2019-12-09T11:21:43.801" v="82" actId="2696"/>
        <pc:sldMkLst>
          <pc:docMk/>
          <pc:sldMk cId="2871349795" sldId="308"/>
        </pc:sldMkLst>
      </pc:sldChg>
      <pc:sldChg chg="del">
        <pc:chgData name="Julie McKee" userId="e2f7bd7b-c0b2-4781-83cf-6c02d92d4858" providerId="ADAL" clId="{747EFE91-5B3E-4FFE-A14C-EB4431A2DDF5}" dt="2019-12-09T11:59:25.704" v="679" actId="2696"/>
        <pc:sldMkLst>
          <pc:docMk/>
          <pc:sldMk cId="4287843499" sldId="309"/>
        </pc:sldMkLst>
      </pc:sldChg>
      <pc:sldChg chg="del">
        <pc:chgData name="Julie McKee" userId="e2f7bd7b-c0b2-4781-83cf-6c02d92d4858" providerId="ADAL" clId="{747EFE91-5B3E-4FFE-A14C-EB4431A2DDF5}" dt="2019-12-09T11:32:47.930" v="280" actId="2696"/>
        <pc:sldMkLst>
          <pc:docMk/>
          <pc:sldMk cId="4042751701" sldId="311"/>
        </pc:sldMkLst>
      </pc:sldChg>
      <pc:sldChg chg="del">
        <pc:chgData name="Julie McKee" userId="e2f7bd7b-c0b2-4781-83cf-6c02d92d4858" providerId="ADAL" clId="{747EFE91-5B3E-4FFE-A14C-EB4431A2DDF5}" dt="2019-12-09T11:36:39.685" v="326" actId="2696"/>
        <pc:sldMkLst>
          <pc:docMk/>
          <pc:sldMk cId="3040260727" sldId="312"/>
        </pc:sldMkLst>
      </pc:sldChg>
      <pc:sldChg chg="del">
        <pc:chgData name="Julie McKee" userId="e2f7bd7b-c0b2-4781-83cf-6c02d92d4858" providerId="ADAL" clId="{747EFE91-5B3E-4FFE-A14C-EB4431A2DDF5}" dt="2019-12-09T11:38:11.801" v="340" actId="2696"/>
        <pc:sldMkLst>
          <pc:docMk/>
          <pc:sldMk cId="995593724" sldId="313"/>
        </pc:sldMkLst>
      </pc:sldChg>
      <pc:sldChg chg="del">
        <pc:chgData name="Julie McKee" userId="e2f7bd7b-c0b2-4781-83cf-6c02d92d4858" providerId="ADAL" clId="{747EFE91-5B3E-4FFE-A14C-EB4431A2DDF5}" dt="2019-12-09T11:39:47.952" v="359" actId="2696"/>
        <pc:sldMkLst>
          <pc:docMk/>
          <pc:sldMk cId="4139002155" sldId="314"/>
        </pc:sldMkLst>
      </pc:sldChg>
      <pc:sldChg chg="del">
        <pc:chgData name="Julie McKee" userId="e2f7bd7b-c0b2-4781-83cf-6c02d92d4858" providerId="ADAL" clId="{747EFE91-5B3E-4FFE-A14C-EB4431A2DDF5}" dt="2019-12-09T11:40:56.865" v="364" actId="2696"/>
        <pc:sldMkLst>
          <pc:docMk/>
          <pc:sldMk cId="2584790091" sldId="315"/>
        </pc:sldMkLst>
      </pc:sldChg>
      <pc:sldChg chg="del">
        <pc:chgData name="Julie McKee" userId="e2f7bd7b-c0b2-4781-83cf-6c02d92d4858" providerId="ADAL" clId="{747EFE91-5B3E-4FFE-A14C-EB4431A2DDF5}" dt="2019-12-09T11:41:42.465" v="378" actId="2696"/>
        <pc:sldMkLst>
          <pc:docMk/>
          <pc:sldMk cId="3095991042" sldId="316"/>
        </pc:sldMkLst>
      </pc:sldChg>
      <pc:sldChg chg="del">
        <pc:chgData name="Julie McKee" userId="e2f7bd7b-c0b2-4781-83cf-6c02d92d4858" providerId="ADAL" clId="{747EFE91-5B3E-4FFE-A14C-EB4431A2DDF5}" dt="2019-12-09T11:42:41.450" v="407" actId="2696"/>
        <pc:sldMkLst>
          <pc:docMk/>
          <pc:sldMk cId="171930864" sldId="317"/>
        </pc:sldMkLst>
      </pc:sldChg>
      <pc:sldChg chg="del">
        <pc:chgData name="Julie McKee" userId="e2f7bd7b-c0b2-4781-83cf-6c02d92d4858" providerId="ADAL" clId="{747EFE91-5B3E-4FFE-A14C-EB4431A2DDF5}" dt="2019-12-09T11:43:20.155" v="422" actId="2696"/>
        <pc:sldMkLst>
          <pc:docMk/>
          <pc:sldMk cId="3888787909" sldId="318"/>
        </pc:sldMkLst>
      </pc:sldChg>
      <pc:sldChg chg="del">
        <pc:chgData name="Julie McKee" userId="e2f7bd7b-c0b2-4781-83cf-6c02d92d4858" providerId="ADAL" clId="{747EFE91-5B3E-4FFE-A14C-EB4431A2DDF5}" dt="2019-12-09T11:44:09.826" v="454" actId="2696"/>
        <pc:sldMkLst>
          <pc:docMk/>
          <pc:sldMk cId="707057308" sldId="319"/>
        </pc:sldMkLst>
      </pc:sldChg>
      <pc:sldChg chg="del">
        <pc:chgData name="Julie McKee" userId="e2f7bd7b-c0b2-4781-83cf-6c02d92d4858" providerId="ADAL" clId="{747EFE91-5B3E-4FFE-A14C-EB4431A2DDF5}" dt="2019-12-09T11:45:29.355" v="469" actId="2696"/>
        <pc:sldMkLst>
          <pc:docMk/>
          <pc:sldMk cId="3824594667" sldId="320"/>
        </pc:sldMkLst>
      </pc:sldChg>
      <pc:sldChg chg="del">
        <pc:chgData name="Julie McKee" userId="e2f7bd7b-c0b2-4781-83cf-6c02d92d4858" providerId="ADAL" clId="{747EFE91-5B3E-4FFE-A14C-EB4431A2DDF5}" dt="2019-12-09T11:47:07.425" v="488" actId="2696"/>
        <pc:sldMkLst>
          <pc:docMk/>
          <pc:sldMk cId="3235363036" sldId="321"/>
        </pc:sldMkLst>
      </pc:sldChg>
      <pc:sldChg chg="del">
        <pc:chgData name="Julie McKee" userId="e2f7bd7b-c0b2-4781-83cf-6c02d92d4858" providerId="ADAL" clId="{747EFE91-5B3E-4FFE-A14C-EB4431A2DDF5}" dt="2019-12-09T11:47:16.575" v="489" actId="2696"/>
        <pc:sldMkLst>
          <pc:docMk/>
          <pc:sldMk cId="3944720661" sldId="322"/>
        </pc:sldMkLst>
      </pc:sldChg>
      <pc:sldChg chg="modSp del">
        <pc:chgData name="Julie McKee" userId="e2f7bd7b-c0b2-4781-83cf-6c02d92d4858" providerId="ADAL" clId="{747EFE91-5B3E-4FFE-A14C-EB4431A2DDF5}" dt="2019-12-09T11:48:31.205" v="511" actId="2696"/>
        <pc:sldMkLst>
          <pc:docMk/>
          <pc:sldMk cId="4138806456" sldId="323"/>
        </pc:sldMkLst>
        <pc:grpChg chg="mod">
          <ac:chgData name="Julie McKee" userId="e2f7bd7b-c0b2-4781-83cf-6c02d92d4858" providerId="ADAL" clId="{747EFE91-5B3E-4FFE-A14C-EB4431A2DDF5}" dt="2019-12-09T11:47:41.795" v="492" actId="1076"/>
          <ac:grpSpMkLst>
            <pc:docMk/>
            <pc:sldMk cId="4138806456" sldId="323"/>
            <ac:grpSpMk id="3" creationId="{00000000-0000-0000-0000-000000000000}"/>
          </ac:grpSpMkLst>
        </pc:grpChg>
      </pc:sldChg>
      <pc:sldChg chg="del">
        <pc:chgData name="Julie McKee" userId="e2f7bd7b-c0b2-4781-83cf-6c02d92d4858" providerId="ADAL" clId="{747EFE91-5B3E-4FFE-A14C-EB4431A2DDF5}" dt="2019-12-09T11:49:31.489" v="527" actId="2696"/>
        <pc:sldMkLst>
          <pc:docMk/>
          <pc:sldMk cId="1104331935" sldId="324"/>
        </pc:sldMkLst>
      </pc:sldChg>
      <pc:sldChg chg="del">
        <pc:chgData name="Julie McKee" userId="e2f7bd7b-c0b2-4781-83cf-6c02d92d4858" providerId="ADAL" clId="{747EFE91-5B3E-4FFE-A14C-EB4431A2DDF5}" dt="2019-12-09T11:50:52.769" v="545" actId="2696"/>
        <pc:sldMkLst>
          <pc:docMk/>
          <pc:sldMk cId="3698038808" sldId="325"/>
        </pc:sldMkLst>
      </pc:sldChg>
      <pc:sldChg chg="modSp del">
        <pc:chgData name="Julie McKee" userId="e2f7bd7b-c0b2-4781-83cf-6c02d92d4858" providerId="ADAL" clId="{747EFE91-5B3E-4FFE-A14C-EB4431A2DDF5}" dt="2019-12-09T11:55:35.484" v="607" actId="2696"/>
        <pc:sldMkLst>
          <pc:docMk/>
          <pc:sldMk cId="186861670" sldId="326"/>
        </pc:sldMkLst>
        <pc:spChg chg="mod">
          <ac:chgData name="Julie McKee" userId="e2f7bd7b-c0b2-4781-83cf-6c02d92d4858" providerId="ADAL" clId="{747EFE91-5B3E-4FFE-A14C-EB4431A2DDF5}" dt="2019-12-09T11:53:10.160" v="572" actId="1076"/>
          <ac:spMkLst>
            <pc:docMk/>
            <pc:sldMk cId="186861670" sldId="326"/>
            <ac:spMk id="8" creationId="{00000000-0000-0000-0000-000000000000}"/>
          </ac:spMkLst>
        </pc:spChg>
      </pc:sldChg>
      <pc:sldChg chg="del">
        <pc:chgData name="Julie McKee" userId="e2f7bd7b-c0b2-4781-83cf-6c02d92d4858" providerId="ADAL" clId="{747EFE91-5B3E-4FFE-A14C-EB4431A2DDF5}" dt="2019-12-09T11:57:55.134" v="628" actId="2696"/>
        <pc:sldMkLst>
          <pc:docMk/>
          <pc:sldMk cId="653366755" sldId="327"/>
        </pc:sldMkLst>
      </pc:sldChg>
      <pc:sldChg chg="del">
        <pc:chgData name="Julie McKee" userId="e2f7bd7b-c0b2-4781-83cf-6c02d92d4858" providerId="ADAL" clId="{747EFE91-5B3E-4FFE-A14C-EB4431A2DDF5}" dt="2019-12-09T11:23:09.051" v="127" actId="2696"/>
        <pc:sldMkLst>
          <pc:docMk/>
          <pc:sldMk cId="2845757943" sldId="329"/>
        </pc:sldMkLst>
      </pc:sldChg>
      <pc:sldChg chg="del">
        <pc:chgData name="Julie McKee" userId="e2f7bd7b-c0b2-4781-83cf-6c02d92d4858" providerId="ADAL" clId="{747EFE91-5B3E-4FFE-A14C-EB4431A2DDF5}" dt="2019-12-09T11:26:17.436" v="210" actId="2696"/>
        <pc:sldMkLst>
          <pc:docMk/>
          <pc:sldMk cId="4076999046" sldId="330"/>
        </pc:sldMkLst>
      </pc:sldChg>
      <pc:sldChg chg="del">
        <pc:chgData name="Julie McKee" userId="e2f7bd7b-c0b2-4781-83cf-6c02d92d4858" providerId="ADAL" clId="{747EFE91-5B3E-4FFE-A14C-EB4431A2DDF5}" dt="2019-12-09T11:24:43.400" v="170" actId="2696"/>
        <pc:sldMkLst>
          <pc:docMk/>
          <pc:sldMk cId="2981531868" sldId="331"/>
        </pc:sldMkLst>
      </pc:sldChg>
      <pc:sldChg chg="del">
        <pc:chgData name="Julie McKee" userId="e2f7bd7b-c0b2-4781-83cf-6c02d92d4858" providerId="ADAL" clId="{747EFE91-5B3E-4FFE-A14C-EB4431A2DDF5}" dt="2019-12-09T11:19:39.316" v="0" actId="2696"/>
        <pc:sldMkLst>
          <pc:docMk/>
          <pc:sldMk cId="3474826288" sldId="332"/>
        </pc:sldMkLst>
      </pc:sldChg>
      <pc:sldChg chg="addSp delSp modSp add delAnim modAnim">
        <pc:chgData name="Julie McKee" userId="e2f7bd7b-c0b2-4781-83cf-6c02d92d4858" providerId="ADAL" clId="{747EFE91-5B3E-4FFE-A14C-EB4431A2DDF5}" dt="2019-12-09T11:23:49.386" v="131"/>
        <pc:sldMkLst>
          <pc:docMk/>
          <pc:sldMk cId="4257524639" sldId="332"/>
        </pc:sldMkLst>
        <pc:spChg chg="mod">
          <ac:chgData name="Julie McKee" userId="e2f7bd7b-c0b2-4781-83cf-6c02d92d4858" providerId="ADAL" clId="{747EFE91-5B3E-4FFE-A14C-EB4431A2DDF5}" dt="2019-12-09T11:23:03.776" v="126" actId="20577"/>
          <ac:spMkLst>
            <pc:docMk/>
            <pc:sldMk cId="4257524639" sldId="332"/>
            <ac:spMk id="7" creationId="{00000000-0000-0000-0000-000000000000}"/>
          </ac:spMkLst>
        </pc:spChg>
        <pc:spChg chg="del">
          <ac:chgData name="Julie McKee" userId="e2f7bd7b-c0b2-4781-83cf-6c02d92d4858" providerId="ADAL" clId="{747EFE91-5B3E-4FFE-A14C-EB4431A2DDF5}" dt="2019-12-09T11:21:51.556" v="84" actId="478"/>
          <ac:spMkLst>
            <pc:docMk/>
            <pc:sldMk cId="4257524639" sldId="332"/>
            <ac:spMk id="8" creationId="{682B931C-6DFE-4A01-BF38-3C3F97F9FB66}"/>
          </ac:spMkLst>
        </pc:spChg>
        <pc:spChg chg="del">
          <ac:chgData name="Julie McKee" userId="e2f7bd7b-c0b2-4781-83cf-6c02d92d4858" providerId="ADAL" clId="{747EFE91-5B3E-4FFE-A14C-EB4431A2DDF5}" dt="2019-12-09T11:21:53.596" v="85" actId="478"/>
          <ac:spMkLst>
            <pc:docMk/>
            <pc:sldMk cId="4257524639" sldId="332"/>
            <ac:spMk id="9" creationId="{E53DD58D-B5B7-43D4-B9F4-3F39688F7280}"/>
          </ac:spMkLst>
        </pc:spChg>
        <pc:spChg chg="add mod">
          <ac:chgData name="Julie McKee" userId="e2f7bd7b-c0b2-4781-83cf-6c02d92d4858" providerId="ADAL" clId="{747EFE91-5B3E-4FFE-A14C-EB4431A2DDF5}" dt="2019-12-09T11:22:43.386" v="113" actId="1038"/>
          <ac:spMkLst>
            <pc:docMk/>
            <pc:sldMk cId="4257524639" sldId="332"/>
            <ac:spMk id="10" creationId="{EB42C0A9-BF10-4612-B481-A280891833AB}"/>
          </ac:spMkLst>
        </pc:spChg>
        <pc:spChg chg="add mod">
          <ac:chgData name="Julie McKee" userId="e2f7bd7b-c0b2-4781-83cf-6c02d92d4858" providerId="ADAL" clId="{747EFE91-5B3E-4FFE-A14C-EB4431A2DDF5}" dt="2019-12-09T11:23:49.386" v="131"/>
          <ac:spMkLst>
            <pc:docMk/>
            <pc:sldMk cId="4257524639" sldId="332"/>
            <ac:spMk id="11" creationId="{B49E191D-FEF0-414D-939F-6C9F0BFEA2CB}"/>
          </ac:spMkLst>
        </pc:spChg>
        <pc:spChg chg="add mod">
          <ac:chgData name="Julie McKee" userId="e2f7bd7b-c0b2-4781-83cf-6c02d92d4858" providerId="ADAL" clId="{747EFE91-5B3E-4FFE-A14C-EB4431A2DDF5}" dt="2019-12-09T11:22:43.386" v="113" actId="1038"/>
          <ac:spMkLst>
            <pc:docMk/>
            <pc:sldMk cId="4257524639" sldId="332"/>
            <ac:spMk id="12" creationId="{D8E4A408-A964-4B44-B9E9-1DB5F507F4F5}"/>
          </ac:spMkLst>
        </pc:spChg>
        <pc:spChg chg="add mod">
          <ac:chgData name="Julie McKee" userId="e2f7bd7b-c0b2-4781-83cf-6c02d92d4858" providerId="ADAL" clId="{747EFE91-5B3E-4FFE-A14C-EB4431A2DDF5}" dt="2019-12-09T11:22:32.666" v="107" actId="255"/>
          <ac:spMkLst>
            <pc:docMk/>
            <pc:sldMk cId="4257524639" sldId="332"/>
            <ac:spMk id="13" creationId="{E27D0734-0580-43BF-BA39-61C4FE4407DB}"/>
          </ac:spMkLst>
        </pc:spChg>
      </pc:sldChg>
      <pc:sldChg chg="addSp delSp modSp add delAnim modAnim">
        <pc:chgData name="Julie McKee" userId="e2f7bd7b-c0b2-4781-83cf-6c02d92d4858" providerId="ADAL" clId="{747EFE91-5B3E-4FFE-A14C-EB4431A2DDF5}" dt="2019-12-09T11:24:58.926" v="177" actId="1038"/>
        <pc:sldMkLst>
          <pc:docMk/>
          <pc:sldMk cId="3022458093" sldId="333"/>
        </pc:sldMkLst>
        <pc:spChg chg="add mod">
          <ac:chgData name="Julie McKee" userId="e2f7bd7b-c0b2-4781-83cf-6c02d92d4858" providerId="ADAL" clId="{747EFE91-5B3E-4FFE-A14C-EB4431A2DDF5}" dt="2019-12-09T11:24:58.926" v="177" actId="1038"/>
          <ac:spMkLst>
            <pc:docMk/>
            <pc:sldMk cId="3022458093" sldId="333"/>
            <ac:spMk id="9" creationId="{33C7EECB-0E5D-40D4-85CB-B464B0B8D1B1}"/>
          </ac:spMkLst>
        </pc:spChg>
        <pc:spChg chg="del">
          <ac:chgData name="Julie McKee" userId="e2f7bd7b-c0b2-4781-83cf-6c02d92d4858" providerId="ADAL" clId="{747EFE91-5B3E-4FFE-A14C-EB4431A2DDF5}" dt="2019-12-09T11:24:16.166" v="134" actId="478"/>
          <ac:spMkLst>
            <pc:docMk/>
            <pc:sldMk cId="3022458093" sldId="333"/>
            <ac:spMk id="10" creationId="{EB42C0A9-BF10-4612-B481-A280891833AB}"/>
          </ac:spMkLst>
        </pc:spChg>
        <pc:spChg chg="del">
          <ac:chgData name="Julie McKee" userId="e2f7bd7b-c0b2-4781-83cf-6c02d92d4858" providerId="ADAL" clId="{747EFE91-5B3E-4FFE-A14C-EB4431A2DDF5}" dt="2019-12-09T11:24:14.056" v="133" actId="478"/>
          <ac:spMkLst>
            <pc:docMk/>
            <pc:sldMk cId="3022458093" sldId="333"/>
            <ac:spMk id="11" creationId="{B49E191D-FEF0-414D-939F-6C9F0BFEA2CB}"/>
          </ac:spMkLst>
        </pc:spChg>
        <pc:spChg chg="del">
          <ac:chgData name="Julie McKee" userId="e2f7bd7b-c0b2-4781-83cf-6c02d92d4858" providerId="ADAL" clId="{747EFE91-5B3E-4FFE-A14C-EB4431A2DDF5}" dt="2019-12-09T11:24:17.935" v="135" actId="478"/>
          <ac:spMkLst>
            <pc:docMk/>
            <pc:sldMk cId="3022458093" sldId="333"/>
            <ac:spMk id="12" creationId="{D8E4A408-A964-4B44-B9E9-1DB5F507F4F5}"/>
          </ac:spMkLst>
        </pc:spChg>
        <pc:spChg chg="del">
          <ac:chgData name="Julie McKee" userId="e2f7bd7b-c0b2-4781-83cf-6c02d92d4858" providerId="ADAL" clId="{747EFE91-5B3E-4FFE-A14C-EB4431A2DDF5}" dt="2019-12-09T11:24:20.046" v="136" actId="478"/>
          <ac:spMkLst>
            <pc:docMk/>
            <pc:sldMk cId="3022458093" sldId="333"/>
            <ac:spMk id="13" creationId="{E27D0734-0580-43BF-BA39-61C4FE4407DB}"/>
          </ac:spMkLst>
        </pc:spChg>
        <pc:spChg chg="add mod">
          <ac:chgData name="Julie McKee" userId="e2f7bd7b-c0b2-4781-83cf-6c02d92d4858" providerId="ADAL" clId="{747EFE91-5B3E-4FFE-A14C-EB4431A2DDF5}" dt="2019-12-09T11:24:32.066" v="151" actId="255"/>
          <ac:spMkLst>
            <pc:docMk/>
            <pc:sldMk cId="3022458093" sldId="333"/>
            <ac:spMk id="14" creationId="{003DCA8A-977E-4E5C-8608-EACBC7D4E973}"/>
          </ac:spMkLst>
        </pc:spChg>
        <pc:spChg chg="add mod">
          <ac:chgData name="Julie McKee" userId="e2f7bd7b-c0b2-4781-83cf-6c02d92d4858" providerId="ADAL" clId="{747EFE91-5B3E-4FFE-A14C-EB4431A2DDF5}" dt="2019-12-09T11:24:58.926" v="177" actId="1038"/>
          <ac:spMkLst>
            <pc:docMk/>
            <pc:sldMk cId="3022458093" sldId="333"/>
            <ac:spMk id="15" creationId="{C325EC8B-DE68-4721-ACF6-FFEBBAA5CE83}"/>
          </ac:spMkLst>
        </pc:spChg>
        <pc:spChg chg="add mod">
          <ac:chgData name="Julie McKee" userId="e2f7bd7b-c0b2-4781-83cf-6c02d92d4858" providerId="ADAL" clId="{747EFE91-5B3E-4FFE-A14C-EB4431A2DDF5}" dt="2019-12-09T11:24:39.236" v="169" actId="1035"/>
          <ac:spMkLst>
            <pc:docMk/>
            <pc:sldMk cId="3022458093" sldId="333"/>
            <ac:spMk id="16" creationId="{FDE50234-FCAA-49B9-A69E-7E32A2066B32}"/>
          </ac:spMkLst>
        </pc:spChg>
      </pc:sldChg>
      <pc:sldChg chg="addSp delSp modSp add delAnim modAnim">
        <pc:chgData name="Julie McKee" userId="e2f7bd7b-c0b2-4781-83cf-6c02d92d4858" providerId="ADAL" clId="{747EFE91-5B3E-4FFE-A14C-EB4431A2DDF5}" dt="2019-12-09T11:26:11.018" v="209" actId="478"/>
        <pc:sldMkLst>
          <pc:docMk/>
          <pc:sldMk cId="18781348" sldId="334"/>
        </pc:sldMkLst>
        <pc:spChg chg="mod">
          <ac:chgData name="Julie McKee" userId="e2f7bd7b-c0b2-4781-83cf-6c02d92d4858" providerId="ADAL" clId="{747EFE91-5B3E-4FFE-A14C-EB4431A2DDF5}" dt="2019-12-09T11:26:05.826" v="208" actId="1036"/>
          <ac:spMkLst>
            <pc:docMk/>
            <pc:sldMk cId="18781348" sldId="334"/>
            <ac:spMk id="4" creationId="{00000000-0000-0000-0000-000000000000}"/>
          </ac:spMkLst>
        </pc:spChg>
        <pc:spChg chg="mod">
          <ac:chgData name="Julie McKee" userId="e2f7bd7b-c0b2-4781-83cf-6c02d92d4858" providerId="ADAL" clId="{747EFE91-5B3E-4FFE-A14C-EB4431A2DDF5}" dt="2019-12-09T11:25:52.585" v="204" actId="20577"/>
          <ac:spMkLst>
            <pc:docMk/>
            <pc:sldMk cId="18781348" sldId="334"/>
            <ac:spMk id="7" creationId="{00000000-0000-0000-0000-000000000000}"/>
          </ac:spMkLst>
        </pc:spChg>
        <pc:spChg chg="del mod">
          <ac:chgData name="Julie McKee" userId="e2f7bd7b-c0b2-4781-83cf-6c02d92d4858" providerId="ADAL" clId="{747EFE91-5B3E-4FFE-A14C-EB4431A2DDF5}" dt="2019-12-09T11:25:11.706" v="181" actId="478"/>
          <ac:spMkLst>
            <pc:docMk/>
            <pc:sldMk cId="18781348" sldId="334"/>
            <ac:spMk id="9" creationId="{33C7EECB-0E5D-40D4-85CB-B464B0B8D1B1}"/>
          </ac:spMkLst>
        </pc:spChg>
        <pc:spChg chg="del">
          <ac:chgData name="Julie McKee" userId="e2f7bd7b-c0b2-4781-83cf-6c02d92d4858" providerId="ADAL" clId="{747EFE91-5B3E-4FFE-A14C-EB4431A2DDF5}" dt="2019-12-09T11:25:09.705" v="179" actId="478"/>
          <ac:spMkLst>
            <pc:docMk/>
            <pc:sldMk cId="18781348" sldId="334"/>
            <ac:spMk id="14" creationId="{003DCA8A-977E-4E5C-8608-EACBC7D4E973}"/>
          </ac:spMkLst>
        </pc:spChg>
        <pc:spChg chg="del">
          <ac:chgData name="Julie McKee" userId="e2f7bd7b-c0b2-4781-83cf-6c02d92d4858" providerId="ADAL" clId="{747EFE91-5B3E-4FFE-A14C-EB4431A2DDF5}" dt="2019-12-09T11:25:14.996" v="182" actId="478"/>
          <ac:spMkLst>
            <pc:docMk/>
            <pc:sldMk cId="18781348" sldId="334"/>
            <ac:spMk id="15" creationId="{C325EC8B-DE68-4721-ACF6-FFEBBAA5CE83}"/>
          </ac:spMkLst>
        </pc:spChg>
        <pc:spChg chg="del">
          <ac:chgData name="Julie McKee" userId="e2f7bd7b-c0b2-4781-83cf-6c02d92d4858" providerId="ADAL" clId="{747EFE91-5B3E-4FFE-A14C-EB4431A2DDF5}" dt="2019-12-09T11:25:16.845" v="183" actId="478"/>
          <ac:spMkLst>
            <pc:docMk/>
            <pc:sldMk cId="18781348" sldId="334"/>
            <ac:spMk id="16" creationId="{FDE50234-FCAA-49B9-A69E-7E32A2066B32}"/>
          </ac:spMkLst>
        </pc:spChg>
        <pc:spChg chg="add del">
          <ac:chgData name="Julie McKee" userId="e2f7bd7b-c0b2-4781-83cf-6c02d92d4858" providerId="ADAL" clId="{747EFE91-5B3E-4FFE-A14C-EB4431A2DDF5}" dt="2019-12-09T11:25:42.576" v="185" actId="478"/>
          <ac:spMkLst>
            <pc:docMk/>
            <pc:sldMk cId="18781348" sldId="334"/>
            <ac:spMk id="18" creationId="{5F78EC1A-B071-4167-81D3-4B41B660985C}"/>
          </ac:spMkLst>
        </pc:spChg>
        <pc:spChg chg="add mod">
          <ac:chgData name="Julie McKee" userId="e2f7bd7b-c0b2-4781-83cf-6c02d92d4858" providerId="ADAL" clId="{747EFE91-5B3E-4FFE-A14C-EB4431A2DDF5}" dt="2019-12-09T11:26:05.826" v="208" actId="1036"/>
          <ac:spMkLst>
            <pc:docMk/>
            <pc:sldMk cId="18781348" sldId="334"/>
            <ac:spMk id="19" creationId="{F3382246-4BCD-4DCD-A695-A1DFBB5AA6E2}"/>
          </ac:spMkLst>
        </pc:spChg>
        <pc:spChg chg="add mod">
          <ac:chgData name="Julie McKee" userId="e2f7bd7b-c0b2-4781-83cf-6c02d92d4858" providerId="ADAL" clId="{747EFE91-5B3E-4FFE-A14C-EB4431A2DDF5}" dt="2019-12-09T11:26:05.826" v="208" actId="1036"/>
          <ac:spMkLst>
            <pc:docMk/>
            <pc:sldMk cId="18781348" sldId="334"/>
            <ac:spMk id="69" creationId="{3A4C7184-E6A2-421E-BEBF-110FCC8E1C86}"/>
          </ac:spMkLst>
        </pc:spChg>
        <pc:spChg chg="add mod">
          <ac:chgData name="Julie McKee" userId="e2f7bd7b-c0b2-4781-83cf-6c02d92d4858" providerId="ADAL" clId="{747EFE91-5B3E-4FFE-A14C-EB4431A2DDF5}" dt="2019-12-09T11:26:05.826" v="208" actId="1036"/>
          <ac:spMkLst>
            <pc:docMk/>
            <pc:sldMk cId="18781348" sldId="334"/>
            <ac:spMk id="70" creationId="{0C735FAD-CCCD-41D3-BE8C-01FBF937055F}"/>
          </ac:spMkLst>
        </pc:spChg>
        <pc:spChg chg="add del mod">
          <ac:chgData name="Julie McKee" userId="e2f7bd7b-c0b2-4781-83cf-6c02d92d4858" providerId="ADAL" clId="{747EFE91-5B3E-4FFE-A14C-EB4431A2DDF5}" dt="2019-12-09T11:26:11.018" v="209" actId="478"/>
          <ac:spMkLst>
            <pc:docMk/>
            <pc:sldMk cId="18781348" sldId="334"/>
            <ac:spMk id="71" creationId="{020CC44D-D67F-43E9-A527-A0CDEFD58C53}"/>
          </ac:spMkLst>
        </pc:s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10" creationId="{5E735F12-4801-4366-B0D0-CA3EF5A23A45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20" creationId="{C3B61E56-288C-4985-8779-BEE5FA469E18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25" creationId="{F607A7B8-4F66-4BB1-A4E4-522371A9FC2D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29" creationId="{6B644608-4933-41E0-B0F7-1FB01790D41A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34" creationId="{88018B16-FC40-43C8-A02A-003460355639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39" creationId="{51C70328-A321-4B02-9B73-6EA193EE0EE8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44" creationId="{1FF5E30B-31D0-4604-8DEB-C36554BC8846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49" creationId="{79A22778-B079-4244-A3AA-C2BED5BF720C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54" creationId="{7EEDE8AC-5A0A-4AEC-846D-5C5471A5379E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59" creationId="{66A1FB93-2DCA-4432-BBC2-73AEBE758DF3}"/>
          </ac:grpSpMkLst>
        </pc:grpChg>
        <pc:grpChg chg="add mod">
          <ac:chgData name="Julie McKee" userId="e2f7bd7b-c0b2-4781-83cf-6c02d92d4858" providerId="ADAL" clId="{747EFE91-5B3E-4FFE-A14C-EB4431A2DDF5}" dt="2019-12-09T11:26:05.826" v="208" actId="1036"/>
          <ac:grpSpMkLst>
            <pc:docMk/>
            <pc:sldMk cId="18781348" sldId="334"/>
            <ac:grpSpMk id="62" creationId="{AC42EE5A-7E8E-49E5-A3A2-D1D4EC0D3490}"/>
          </ac:grpSpMkLst>
        </pc:grpChg>
        <pc:cxnChg chg="add mod">
          <ac:chgData name="Julie McKee" userId="e2f7bd7b-c0b2-4781-83cf-6c02d92d4858" providerId="ADAL" clId="{747EFE91-5B3E-4FFE-A14C-EB4431A2DDF5}" dt="2019-12-09T11:26:05.826" v="208" actId="1036"/>
          <ac:cxnSpMkLst>
            <pc:docMk/>
            <pc:sldMk cId="18781348" sldId="334"/>
            <ac:cxnSpMk id="67" creationId="{50D31E39-1FAD-4DA3-9348-DD46407B5CE6}"/>
          </ac:cxnSpMkLst>
        </pc:cxnChg>
        <pc:cxnChg chg="add mod">
          <ac:chgData name="Julie McKee" userId="e2f7bd7b-c0b2-4781-83cf-6c02d92d4858" providerId="ADAL" clId="{747EFE91-5B3E-4FFE-A14C-EB4431A2DDF5}" dt="2019-12-09T11:26:05.826" v="208" actId="1036"/>
          <ac:cxnSpMkLst>
            <pc:docMk/>
            <pc:sldMk cId="18781348" sldId="334"/>
            <ac:cxnSpMk id="68" creationId="{E0835BCE-F343-4FDC-8F26-7538FE5EB3A6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29:32.466" v="256" actId="207"/>
        <pc:sldMkLst>
          <pc:docMk/>
          <pc:sldMk cId="2820878944" sldId="335"/>
        </pc:sldMkLst>
        <pc:spChg chg="del">
          <ac:chgData name="Julie McKee" userId="e2f7bd7b-c0b2-4781-83cf-6c02d92d4858" providerId="ADAL" clId="{747EFE91-5B3E-4FFE-A14C-EB4431A2DDF5}" dt="2019-12-09T11:26:38.850" v="212" actId="478"/>
          <ac:spMkLst>
            <pc:docMk/>
            <pc:sldMk cId="2820878944" sldId="335"/>
            <ac:spMk id="4" creationId="{00000000-0000-0000-0000-000000000000}"/>
          </ac:spMkLst>
        </pc:spChg>
        <pc:spChg chg="mod">
          <ac:chgData name="Julie McKee" userId="e2f7bd7b-c0b2-4781-83cf-6c02d92d4858" providerId="ADAL" clId="{747EFE91-5B3E-4FFE-A14C-EB4431A2DDF5}" dt="2019-12-09T11:27:15.616" v="239" actId="20577"/>
          <ac:spMkLst>
            <pc:docMk/>
            <pc:sldMk cId="2820878944" sldId="335"/>
            <ac:spMk id="7" creationId="{00000000-0000-0000-0000-000000000000}"/>
          </ac:spMkLst>
        </pc:spChg>
        <pc:spChg chg="del">
          <ac:chgData name="Julie McKee" userId="e2f7bd7b-c0b2-4781-83cf-6c02d92d4858" providerId="ADAL" clId="{747EFE91-5B3E-4FFE-A14C-EB4431A2DDF5}" dt="2019-12-09T11:26:38.850" v="212" actId="478"/>
          <ac:spMkLst>
            <pc:docMk/>
            <pc:sldMk cId="2820878944" sldId="335"/>
            <ac:spMk id="19" creationId="{F3382246-4BCD-4DCD-A695-A1DFBB5AA6E2}"/>
          </ac:spMkLst>
        </pc:spChg>
        <pc:spChg chg="del">
          <ac:chgData name="Julie McKee" userId="e2f7bd7b-c0b2-4781-83cf-6c02d92d4858" providerId="ADAL" clId="{747EFE91-5B3E-4FFE-A14C-EB4431A2DDF5}" dt="2019-12-09T11:26:38.850" v="212" actId="478"/>
          <ac:spMkLst>
            <pc:docMk/>
            <pc:sldMk cId="2820878944" sldId="335"/>
            <ac:spMk id="69" creationId="{3A4C7184-E6A2-421E-BEBF-110FCC8E1C86}"/>
          </ac:spMkLst>
        </pc:spChg>
        <pc:spChg chg="del">
          <ac:chgData name="Julie McKee" userId="e2f7bd7b-c0b2-4781-83cf-6c02d92d4858" providerId="ADAL" clId="{747EFE91-5B3E-4FFE-A14C-EB4431A2DDF5}" dt="2019-12-09T11:26:38.850" v="212" actId="478"/>
          <ac:spMkLst>
            <pc:docMk/>
            <pc:sldMk cId="2820878944" sldId="335"/>
            <ac:spMk id="70" creationId="{0C735FAD-CCCD-41D3-BE8C-01FBF937055F}"/>
          </ac:spMkLst>
        </pc:spChg>
        <pc:spChg chg="add">
          <ac:chgData name="Julie McKee" userId="e2f7bd7b-c0b2-4781-83cf-6c02d92d4858" providerId="ADAL" clId="{747EFE91-5B3E-4FFE-A14C-EB4431A2DDF5}" dt="2019-12-09T11:26:52.366" v="213"/>
          <ac:spMkLst>
            <pc:docMk/>
            <pc:sldMk cId="2820878944" sldId="335"/>
            <ac:spMk id="73" creationId="{E3C95578-6C33-4EDF-9D7B-F19698DF50CA}"/>
          </ac:spMkLst>
        </pc:spChg>
        <pc:spChg chg="add">
          <ac:chgData name="Julie McKee" userId="e2f7bd7b-c0b2-4781-83cf-6c02d92d4858" providerId="ADAL" clId="{747EFE91-5B3E-4FFE-A14C-EB4431A2DDF5}" dt="2019-12-09T11:26:52.366" v="213"/>
          <ac:spMkLst>
            <pc:docMk/>
            <pc:sldMk cId="2820878944" sldId="335"/>
            <ac:spMk id="74" creationId="{BCEE9B15-4E7C-4AAC-8DE3-44B2CCB2C1AA}"/>
          </ac:spMkLst>
        </pc:spChg>
        <pc:spChg chg="add">
          <ac:chgData name="Julie McKee" userId="e2f7bd7b-c0b2-4781-83cf-6c02d92d4858" providerId="ADAL" clId="{747EFE91-5B3E-4FFE-A14C-EB4431A2DDF5}" dt="2019-12-09T11:26:52.366" v="213"/>
          <ac:spMkLst>
            <pc:docMk/>
            <pc:sldMk cId="2820878944" sldId="335"/>
            <ac:spMk id="81" creationId="{55DA1952-3CF6-414E-A5AD-3AB1E6137152}"/>
          </ac:spMkLst>
        </pc:spChg>
        <pc:spChg chg="mod">
          <ac:chgData name="Julie McKee" userId="e2f7bd7b-c0b2-4781-83cf-6c02d92d4858" providerId="ADAL" clId="{747EFE91-5B3E-4FFE-A14C-EB4431A2DDF5}" dt="2019-12-09T11:28:44.365" v="253" actId="1038"/>
          <ac:spMkLst>
            <pc:docMk/>
            <pc:sldMk cId="2820878944" sldId="335"/>
            <ac:spMk id="83" creationId="{5FE2A92D-E48A-4303-AC7A-7CBA4D1235F4}"/>
          </ac:spMkLst>
        </pc:spChg>
        <pc:spChg chg="mod">
          <ac:chgData name="Julie McKee" userId="e2f7bd7b-c0b2-4781-83cf-6c02d92d4858" providerId="ADAL" clId="{747EFE91-5B3E-4FFE-A14C-EB4431A2DDF5}" dt="2019-12-09T11:29:20.464" v="255" actId="207"/>
          <ac:spMkLst>
            <pc:docMk/>
            <pc:sldMk cId="2820878944" sldId="335"/>
            <ac:spMk id="84" creationId="{AFC9FB0C-C5A1-49AC-93F0-41A9352D4E4A}"/>
          </ac:spMkLst>
        </pc:spChg>
        <pc:spChg chg="add">
          <ac:chgData name="Julie McKee" userId="e2f7bd7b-c0b2-4781-83cf-6c02d92d4858" providerId="ADAL" clId="{747EFE91-5B3E-4FFE-A14C-EB4431A2DDF5}" dt="2019-12-09T11:26:52.366" v="213"/>
          <ac:spMkLst>
            <pc:docMk/>
            <pc:sldMk cId="2820878944" sldId="335"/>
            <ac:spMk id="85" creationId="{E3A56E00-FC2D-4B43-BF60-2079E5671F95}"/>
          </ac:spMkLst>
        </pc:spChg>
        <pc:spChg chg="mod">
          <ac:chgData name="Julie McKee" userId="e2f7bd7b-c0b2-4781-83cf-6c02d92d4858" providerId="ADAL" clId="{747EFE91-5B3E-4FFE-A14C-EB4431A2DDF5}" dt="2019-12-09T11:29:32.466" v="256" actId="207"/>
          <ac:spMkLst>
            <pc:docMk/>
            <pc:sldMk cId="2820878944" sldId="335"/>
            <ac:spMk id="88" creationId="{46145CC5-B80C-47C6-9F56-98C76542CEF5}"/>
          </ac:spMkLst>
        </pc:spChg>
        <pc:spChg chg="mod">
          <ac:chgData name="Julie McKee" userId="e2f7bd7b-c0b2-4781-83cf-6c02d92d4858" providerId="ADAL" clId="{747EFE91-5B3E-4FFE-A14C-EB4431A2DDF5}" dt="2019-12-09T11:29:11.655" v="254" actId="207"/>
          <ac:spMkLst>
            <pc:docMk/>
            <pc:sldMk cId="2820878944" sldId="335"/>
            <ac:spMk id="94" creationId="{497936CF-176A-4244-A1D5-572C593072BD}"/>
          </ac:spMkLst>
        </pc:spChg>
        <pc:spChg chg="add del">
          <ac:chgData name="Julie McKee" userId="e2f7bd7b-c0b2-4781-83cf-6c02d92d4858" providerId="ADAL" clId="{747EFE91-5B3E-4FFE-A14C-EB4431A2DDF5}" dt="2019-12-09T11:27:02.626" v="214" actId="478"/>
          <ac:spMkLst>
            <pc:docMk/>
            <pc:sldMk cId="2820878944" sldId="335"/>
            <ac:spMk id="98" creationId="{E7AF4DE0-1CAE-4EA7-AF8A-944CEB78A05E}"/>
          </ac:spMkLst>
        </pc:spChg>
        <pc:spChg chg="add del">
          <ac:chgData name="Julie McKee" userId="e2f7bd7b-c0b2-4781-83cf-6c02d92d4858" providerId="ADAL" clId="{747EFE91-5B3E-4FFE-A14C-EB4431A2DDF5}" dt="2019-12-09T11:27:20.516" v="240" actId="478"/>
          <ac:spMkLst>
            <pc:docMk/>
            <pc:sldMk cId="2820878944" sldId="335"/>
            <ac:spMk id="99" creationId="{C1205F16-8B58-4F6F-B44A-9F15516E5F1C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01" creationId="{022858F3-6C49-4D11-AC39-CE3020708831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02" creationId="{8E391571-1620-4FEF-AD3A-E521BB76E463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04" creationId="{63295073-15BF-49BA-A11C-F5F64E8F1239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05" creationId="{3CB3A577-47E1-41B1-928D-39CE75EF3D17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07" creationId="{D5D545B4-C701-4664-A1E6-0B2DC683C111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08" creationId="{A4A8E4C4-C4C0-47D1-B358-D4FF90DA0844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10" creationId="{6D2847FB-2451-4900-9485-CA64C79FC274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11" creationId="{B24736A3-5970-4602-8442-0606F86FED10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13" creationId="{99CE4FE1-2235-4813-98AA-8C076C6A88DF}"/>
          </ac:spMkLst>
        </pc:spChg>
        <pc:spChg chg="mod">
          <ac:chgData name="Julie McKee" userId="e2f7bd7b-c0b2-4781-83cf-6c02d92d4858" providerId="ADAL" clId="{747EFE91-5B3E-4FFE-A14C-EB4431A2DDF5}" dt="2019-12-09T11:28:20.366" v="244" actId="255"/>
          <ac:spMkLst>
            <pc:docMk/>
            <pc:sldMk cId="2820878944" sldId="335"/>
            <ac:spMk id="114" creationId="{B53FD510-5044-4D19-B7FD-29B76B725182}"/>
          </ac:spMkLst>
        </pc:s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10" creationId="{5E735F12-4801-4366-B0D0-CA3EF5A23A45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20" creationId="{C3B61E56-288C-4985-8779-BEE5FA469E18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25" creationId="{F607A7B8-4F66-4BB1-A4E4-522371A9FC2D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29" creationId="{6B644608-4933-41E0-B0F7-1FB01790D41A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34" creationId="{88018B16-FC40-43C8-A02A-003460355639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39" creationId="{51C70328-A321-4B02-9B73-6EA193EE0EE8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44" creationId="{1FF5E30B-31D0-4604-8DEB-C36554BC8846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49" creationId="{79A22778-B079-4244-A3AA-C2BED5BF720C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54" creationId="{7EEDE8AC-5A0A-4AEC-846D-5C5471A5379E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59" creationId="{66A1FB93-2DCA-4432-BBC2-73AEBE758DF3}"/>
          </ac:grpSpMkLst>
        </pc:grpChg>
        <pc:grpChg chg="del">
          <ac:chgData name="Julie McKee" userId="e2f7bd7b-c0b2-4781-83cf-6c02d92d4858" providerId="ADAL" clId="{747EFE91-5B3E-4FFE-A14C-EB4431A2DDF5}" dt="2019-12-09T11:26:38.850" v="212" actId="478"/>
          <ac:grpSpMkLst>
            <pc:docMk/>
            <pc:sldMk cId="2820878944" sldId="335"/>
            <ac:grpSpMk id="62" creationId="{AC42EE5A-7E8E-49E5-A3A2-D1D4EC0D3490}"/>
          </ac:grpSpMkLst>
        </pc:grpChg>
        <pc:grpChg chg="add mod">
          <ac:chgData name="Julie McKee" userId="e2f7bd7b-c0b2-4781-83cf-6c02d92d4858" providerId="ADAL" clId="{747EFE91-5B3E-4FFE-A14C-EB4431A2DDF5}" dt="2019-12-09T11:28:31.616" v="246" actId="207"/>
          <ac:grpSpMkLst>
            <pc:docMk/>
            <pc:sldMk cId="2820878944" sldId="335"/>
            <ac:grpSpMk id="82" creationId="{B3E7FD6A-F729-43AF-BA7C-1EE23D0C47C5}"/>
          </ac:grpSpMkLst>
        </pc:grpChg>
        <pc:grpChg chg="add mod">
          <ac:chgData name="Julie McKee" userId="e2f7bd7b-c0b2-4781-83cf-6c02d92d4858" providerId="ADAL" clId="{747EFE91-5B3E-4FFE-A14C-EB4431A2DDF5}" dt="2019-12-09T11:28:31.616" v="246" actId="207"/>
          <ac:grpSpMkLst>
            <pc:docMk/>
            <pc:sldMk cId="2820878944" sldId="335"/>
            <ac:grpSpMk id="86" creationId="{512CA601-66B1-436A-8EC6-5AA7B11A0F07}"/>
          </ac:grpSpMkLst>
        </pc:grpChg>
        <pc:grpChg chg="add mod">
          <ac:chgData name="Julie McKee" userId="e2f7bd7b-c0b2-4781-83cf-6c02d92d4858" providerId="ADAL" clId="{747EFE91-5B3E-4FFE-A14C-EB4431A2DDF5}" dt="2019-12-09T11:28:31.616" v="246" actId="207"/>
          <ac:grpSpMkLst>
            <pc:docMk/>
            <pc:sldMk cId="2820878944" sldId="335"/>
            <ac:grpSpMk id="89" creationId="{C4ED7B66-350B-40DC-BB81-F09FF323C5E5}"/>
          </ac:grpSpMkLst>
        </pc:grpChg>
        <pc:grpChg chg="add mod">
          <ac:chgData name="Julie McKee" userId="e2f7bd7b-c0b2-4781-83cf-6c02d92d4858" providerId="ADAL" clId="{747EFE91-5B3E-4FFE-A14C-EB4431A2DDF5}" dt="2019-12-09T11:28:31.616" v="246" actId="207"/>
          <ac:grpSpMkLst>
            <pc:docMk/>
            <pc:sldMk cId="2820878944" sldId="335"/>
            <ac:grpSpMk id="92" creationId="{6834EFDC-4497-4064-8B05-6A16B135A214}"/>
          </ac:grpSpMkLst>
        </pc:grpChg>
        <pc:grpChg chg="add mod">
          <ac:chgData name="Julie McKee" userId="e2f7bd7b-c0b2-4781-83cf-6c02d92d4858" providerId="ADAL" clId="{747EFE91-5B3E-4FFE-A14C-EB4431A2DDF5}" dt="2019-12-09T11:28:31.616" v="246" actId="207"/>
          <ac:grpSpMkLst>
            <pc:docMk/>
            <pc:sldMk cId="2820878944" sldId="335"/>
            <ac:grpSpMk id="95" creationId="{BDDCAFD1-F6E5-4491-A4B2-19D5C2F97D12}"/>
          </ac:grpSpMkLst>
        </pc:grpChg>
        <pc:grpChg chg="add del mod">
          <ac:chgData name="Julie McKee" userId="e2f7bd7b-c0b2-4781-83cf-6c02d92d4858" providerId="ADAL" clId="{747EFE91-5B3E-4FFE-A14C-EB4431A2DDF5}" dt="2019-12-09T11:28:21.736" v="245"/>
          <ac:grpSpMkLst>
            <pc:docMk/>
            <pc:sldMk cId="2820878944" sldId="335"/>
            <ac:grpSpMk id="100" creationId="{AAE97AEA-EF5C-4398-BFB5-DC8BDE6D0819}"/>
          </ac:grpSpMkLst>
        </pc:grpChg>
        <pc:grpChg chg="add del mod">
          <ac:chgData name="Julie McKee" userId="e2f7bd7b-c0b2-4781-83cf-6c02d92d4858" providerId="ADAL" clId="{747EFE91-5B3E-4FFE-A14C-EB4431A2DDF5}" dt="2019-12-09T11:28:21.736" v="245"/>
          <ac:grpSpMkLst>
            <pc:docMk/>
            <pc:sldMk cId="2820878944" sldId="335"/>
            <ac:grpSpMk id="103" creationId="{166D26C5-E8DB-4284-ADBE-A05D95A63FEE}"/>
          </ac:grpSpMkLst>
        </pc:grpChg>
        <pc:grpChg chg="add del mod">
          <ac:chgData name="Julie McKee" userId="e2f7bd7b-c0b2-4781-83cf-6c02d92d4858" providerId="ADAL" clId="{747EFE91-5B3E-4FFE-A14C-EB4431A2DDF5}" dt="2019-12-09T11:28:21.736" v="245"/>
          <ac:grpSpMkLst>
            <pc:docMk/>
            <pc:sldMk cId="2820878944" sldId="335"/>
            <ac:grpSpMk id="106" creationId="{1D5BF66A-15B3-4AE6-A22E-9B744944AA1C}"/>
          </ac:grpSpMkLst>
        </pc:grpChg>
        <pc:grpChg chg="add del mod">
          <ac:chgData name="Julie McKee" userId="e2f7bd7b-c0b2-4781-83cf-6c02d92d4858" providerId="ADAL" clId="{747EFE91-5B3E-4FFE-A14C-EB4431A2DDF5}" dt="2019-12-09T11:28:21.736" v="245"/>
          <ac:grpSpMkLst>
            <pc:docMk/>
            <pc:sldMk cId="2820878944" sldId="335"/>
            <ac:grpSpMk id="109" creationId="{2F51A138-175C-4A73-9F22-C81B35C54602}"/>
          </ac:grpSpMkLst>
        </pc:grpChg>
        <pc:grpChg chg="add del mod">
          <ac:chgData name="Julie McKee" userId="e2f7bd7b-c0b2-4781-83cf-6c02d92d4858" providerId="ADAL" clId="{747EFE91-5B3E-4FFE-A14C-EB4431A2DDF5}" dt="2019-12-09T11:28:21.736" v="245"/>
          <ac:grpSpMkLst>
            <pc:docMk/>
            <pc:sldMk cId="2820878944" sldId="335"/>
            <ac:grpSpMk id="112" creationId="{0E41F3DC-E1A7-4A9D-A9CB-5F0B5B3DC61C}"/>
          </ac:grpSpMkLst>
        </pc:grpChg>
        <pc:cxnChg chg="mod">
          <ac:chgData name="Julie McKee" userId="e2f7bd7b-c0b2-4781-83cf-6c02d92d4858" providerId="ADAL" clId="{747EFE91-5B3E-4FFE-A14C-EB4431A2DDF5}" dt="2019-12-09T11:26:38.850" v="212" actId="478"/>
          <ac:cxnSpMkLst>
            <pc:docMk/>
            <pc:sldMk cId="2820878944" sldId="335"/>
            <ac:cxnSpMk id="23" creationId="{1D97A7BC-96B6-4F8F-AEB8-8B0F842F2D62}"/>
          </ac:cxnSpMkLst>
        </pc:cxnChg>
        <pc:cxnChg chg="del">
          <ac:chgData name="Julie McKee" userId="e2f7bd7b-c0b2-4781-83cf-6c02d92d4858" providerId="ADAL" clId="{747EFE91-5B3E-4FFE-A14C-EB4431A2DDF5}" dt="2019-12-09T11:26:38.850" v="212" actId="478"/>
          <ac:cxnSpMkLst>
            <pc:docMk/>
            <pc:sldMk cId="2820878944" sldId="335"/>
            <ac:cxnSpMk id="67" creationId="{50D31E39-1FAD-4DA3-9348-DD46407B5CE6}"/>
          </ac:cxnSpMkLst>
        </pc:cxnChg>
        <pc:cxnChg chg="del">
          <ac:chgData name="Julie McKee" userId="e2f7bd7b-c0b2-4781-83cf-6c02d92d4858" providerId="ADAL" clId="{747EFE91-5B3E-4FFE-A14C-EB4431A2DDF5}" dt="2019-12-09T11:26:38.850" v="212" actId="478"/>
          <ac:cxnSpMkLst>
            <pc:docMk/>
            <pc:sldMk cId="2820878944" sldId="335"/>
            <ac:cxnSpMk id="68" creationId="{E0835BCE-F343-4FDC-8F26-7538FE5EB3A6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71" creationId="{345CE368-7B2A-4FB5-BD83-C1C3E72FB9AF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72" creationId="{0571D163-CE6C-492E-9891-454973C5F9D0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75" creationId="{9BB09801-B60A-420F-8D4B-49BC69931690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76" creationId="{DDC0F338-92A9-4AA2-B610-DF4B8C49C80F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77" creationId="{2C9641A3-3FFF-4827-902C-DDFA749AABC2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78" creationId="{CBC22607-26D2-494E-88B7-D2C619DD5CBF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79" creationId="{86F47488-8F23-4F6F-BA14-5A4577EBFFB4}"/>
          </ac:cxnSpMkLst>
        </pc:cxnChg>
        <pc:cxnChg chg="add">
          <ac:chgData name="Julie McKee" userId="e2f7bd7b-c0b2-4781-83cf-6c02d92d4858" providerId="ADAL" clId="{747EFE91-5B3E-4FFE-A14C-EB4431A2DDF5}" dt="2019-12-09T11:26:52.366" v="213"/>
          <ac:cxnSpMkLst>
            <pc:docMk/>
            <pc:sldMk cId="2820878944" sldId="335"/>
            <ac:cxnSpMk id="80" creationId="{D3A4BF85-7105-4405-B3E7-CA48137D65BB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32:36.685" v="279" actId="207"/>
        <pc:sldMkLst>
          <pc:docMk/>
          <pc:sldMk cId="1622187708" sldId="336"/>
        </pc:sldMkLst>
        <pc:spChg chg="add mod">
          <ac:chgData name="Julie McKee" userId="e2f7bd7b-c0b2-4781-83cf-6c02d92d4858" providerId="ADAL" clId="{747EFE91-5B3E-4FFE-A14C-EB4431A2DDF5}" dt="2019-12-09T11:32:36.685" v="279" actId="207"/>
          <ac:spMkLst>
            <pc:docMk/>
            <pc:sldMk cId="1622187708" sldId="336"/>
            <ac:spMk id="33" creationId="{49033E8E-87F3-4343-A2B7-D47A7D4602DA}"/>
          </ac:spMkLst>
        </pc:spChg>
        <pc:spChg chg="add mod">
          <ac:chgData name="Julie McKee" userId="e2f7bd7b-c0b2-4781-83cf-6c02d92d4858" providerId="ADAL" clId="{747EFE91-5B3E-4FFE-A14C-EB4431A2DDF5}" dt="2019-12-09T11:32:31.161" v="278" actId="207"/>
          <ac:spMkLst>
            <pc:docMk/>
            <pc:sldMk cId="1622187708" sldId="336"/>
            <ac:spMk id="34" creationId="{995EE5EF-79D3-49A5-9F4A-996879584376}"/>
          </ac:spMkLst>
        </pc:spChg>
        <pc:spChg chg="add mod">
          <ac:chgData name="Julie McKee" userId="e2f7bd7b-c0b2-4781-83cf-6c02d92d4858" providerId="ADAL" clId="{747EFE91-5B3E-4FFE-A14C-EB4431A2DDF5}" dt="2019-12-09T11:31:53.785" v="273" actId="207"/>
          <ac:spMkLst>
            <pc:docMk/>
            <pc:sldMk cId="1622187708" sldId="336"/>
            <ac:spMk id="41" creationId="{212B08C7-1DA9-4F60-B92E-A00EB70A93D4}"/>
          </ac:spMkLst>
        </pc:spChg>
        <pc:spChg chg="add mod">
          <ac:chgData name="Julie McKee" userId="e2f7bd7b-c0b2-4781-83cf-6c02d92d4858" providerId="ADAL" clId="{747EFE91-5B3E-4FFE-A14C-EB4431A2DDF5}" dt="2019-12-09T11:31:53.785" v="273" actId="207"/>
          <ac:spMkLst>
            <pc:docMk/>
            <pc:sldMk cId="1622187708" sldId="336"/>
            <ac:spMk id="42" creationId="{9A42F6CC-85B8-483A-A279-A6F03A04D237}"/>
          </ac:spMkLst>
        </pc:spChg>
        <pc:spChg chg="add mod">
          <ac:chgData name="Julie McKee" userId="e2f7bd7b-c0b2-4781-83cf-6c02d92d4858" providerId="ADAL" clId="{747EFE91-5B3E-4FFE-A14C-EB4431A2DDF5}" dt="2019-12-09T11:31:53.785" v="273" actId="207"/>
          <ac:spMkLst>
            <pc:docMk/>
            <pc:sldMk cId="1622187708" sldId="336"/>
            <ac:spMk id="43" creationId="{2A359C24-6C6B-491F-8368-A02ECE22090E}"/>
          </ac:spMkLst>
        </pc:spChg>
        <pc:spChg chg="add mod">
          <ac:chgData name="Julie McKee" userId="e2f7bd7b-c0b2-4781-83cf-6c02d92d4858" providerId="ADAL" clId="{747EFE91-5B3E-4FFE-A14C-EB4431A2DDF5}" dt="2019-12-09T11:31:53.785" v="273" actId="207"/>
          <ac:spMkLst>
            <pc:docMk/>
            <pc:sldMk cId="1622187708" sldId="336"/>
            <ac:spMk id="44" creationId="{2340D70D-CC71-4017-B618-E78746A6C5A7}"/>
          </ac:spMkLst>
        </pc:spChg>
        <pc:spChg chg="add mod">
          <ac:chgData name="Julie McKee" userId="e2f7bd7b-c0b2-4781-83cf-6c02d92d4858" providerId="ADAL" clId="{747EFE91-5B3E-4FFE-A14C-EB4431A2DDF5}" dt="2019-12-09T11:31:53.785" v="273" actId="207"/>
          <ac:spMkLst>
            <pc:docMk/>
            <pc:sldMk cId="1622187708" sldId="336"/>
            <ac:spMk id="48" creationId="{ADAF0D5B-966E-4588-92AB-F4245FFA8FA7}"/>
          </ac:spMkLst>
        </pc:spChg>
        <pc:spChg chg="add mod">
          <ac:chgData name="Julie McKee" userId="e2f7bd7b-c0b2-4781-83cf-6c02d92d4858" providerId="ADAL" clId="{747EFE91-5B3E-4FFE-A14C-EB4431A2DDF5}" dt="2019-12-09T11:32:07.591" v="275" actId="207"/>
          <ac:spMkLst>
            <pc:docMk/>
            <pc:sldMk cId="1622187708" sldId="336"/>
            <ac:spMk id="49" creationId="{48986D4A-376E-4CE2-A47E-CFE0ECBE0B6D}"/>
          </ac:spMkLst>
        </pc:spChg>
        <pc:spChg chg="add mod">
          <ac:chgData name="Julie McKee" userId="e2f7bd7b-c0b2-4781-83cf-6c02d92d4858" providerId="ADAL" clId="{747EFE91-5B3E-4FFE-A14C-EB4431A2DDF5}" dt="2019-12-09T11:31:53.785" v="273" actId="207"/>
          <ac:spMkLst>
            <pc:docMk/>
            <pc:sldMk cId="1622187708" sldId="336"/>
            <ac:spMk id="50" creationId="{72272A6D-3239-4FEF-84F4-C2B2ED641F4A}"/>
          </ac:spMkLst>
        </pc:spChg>
        <pc:spChg chg="add mod">
          <ac:chgData name="Julie McKee" userId="e2f7bd7b-c0b2-4781-83cf-6c02d92d4858" providerId="ADAL" clId="{747EFE91-5B3E-4FFE-A14C-EB4431A2DDF5}" dt="2019-12-09T11:32:13.710" v="276" actId="207"/>
          <ac:spMkLst>
            <pc:docMk/>
            <pc:sldMk cId="1622187708" sldId="336"/>
            <ac:spMk id="51" creationId="{2DE47D3A-FDAE-446E-9E04-6E3741185DE5}"/>
          </ac:spMkLst>
        </pc:spChg>
        <pc:spChg chg="add mod">
          <ac:chgData name="Julie McKee" userId="e2f7bd7b-c0b2-4781-83cf-6c02d92d4858" providerId="ADAL" clId="{747EFE91-5B3E-4FFE-A14C-EB4431A2DDF5}" dt="2019-12-09T11:32:02.085" v="274" actId="207"/>
          <ac:spMkLst>
            <pc:docMk/>
            <pc:sldMk cId="1622187708" sldId="336"/>
            <ac:spMk id="52" creationId="{DCAE115A-D3A9-47A0-8411-EEA4A90C26BA}"/>
          </ac:spMkLst>
        </pc:spChg>
        <pc:spChg chg="add del mod">
          <ac:chgData name="Julie McKee" userId="e2f7bd7b-c0b2-4781-83cf-6c02d92d4858" providerId="ADAL" clId="{747EFE91-5B3E-4FFE-A14C-EB4431A2DDF5}" dt="2019-12-09T11:32:21.905" v="277" actId="478"/>
          <ac:spMkLst>
            <pc:docMk/>
            <pc:sldMk cId="1622187708" sldId="336"/>
            <ac:spMk id="53" creationId="{A50618C6-BC93-44C7-A586-4FE1DEA741D3}"/>
          </ac:spMkLst>
        </pc:spChg>
        <pc:spChg chg="del">
          <ac:chgData name="Julie McKee" userId="e2f7bd7b-c0b2-4781-83cf-6c02d92d4858" providerId="ADAL" clId="{747EFE91-5B3E-4FFE-A14C-EB4431A2DDF5}" dt="2019-12-09T11:31:32.975" v="271" actId="478"/>
          <ac:spMkLst>
            <pc:docMk/>
            <pc:sldMk cId="1622187708" sldId="336"/>
            <ac:spMk id="73" creationId="{E3C95578-6C33-4EDF-9D7B-F19698DF50CA}"/>
          </ac:spMkLst>
        </pc:spChg>
        <pc:spChg chg="del">
          <ac:chgData name="Julie McKee" userId="e2f7bd7b-c0b2-4781-83cf-6c02d92d4858" providerId="ADAL" clId="{747EFE91-5B3E-4FFE-A14C-EB4431A2DDF5}" dt="2019-12-09T11:31:32.975" v="271" actId="478"/>
          <ac:spMkLst>
            <pc:docMk/>
            <pc:sldMk cId="1622187708" sldId="336"/>
            <ac:spMk id="74" creationId="{BCEE9B15-4E7C-4AAC-8DE3-44B2CCB2C1AA}"/>
          </ac:spMkLst>
        </pc:spChg>
        <pc:spChg chg="del">
          <ac:chgData name="Julie McKee" userId="e2f7bd7b-c0b2-4781-83cf-6c02d92d4858" providerId="ADAL" clId="{747EFE91-5B3E-4FFE-A14C-EB4431A2DDF5}" dt="2019-12-09T11:31:32.975" v="271" actId="478"/>
          <ac:spMkLst>
            <pc:docMk/>
            <pc:sldMk cId="1622187708" sldId="336"/>
            <ac:spMk id="81" creationId="{55DA1952-3CF6-414E-A5AD-3AB1E6137152}"/>
          </ac:spMkLst>
        </pc:spChg>
        <pc:spChg chg="del">
          <ac:chgData name="Julie McKee" userId="e2f7bd7b-c0b2-4781-83cf-6c02d92d4858" providerId="ADAL" clId="{747EFE91-5B3E-4FFE-A14C-EB4431A2DDF5}" dt="2019-12-09T11:31:32.975" v="271" actId="478"/>
          <ac:spMkLst>
            <pc:docMk/>
            <pc:sldMk cId="1622187708" sldId="336"/>
            <ac:spMk id="85" creationId="{E3A56E00-FC2D-4B43-BF60-2079E5671F95}"/>
          </ac:spMkLst>
        </pc:spChg>
        <pc:grpChg chg="add mod">
          <ac:chgData name="Julie McKee" userId="e2f7bd7b-c0b2-4781-83cf-6c02d92d4858" providerId="ADAL" clId="{747EFE91-5B3E-4FFE-A14C-EB4431A2DDF5}" dt="2019-12-09T11:31:53.785" v="273" actId="207"/>
          <ac:grpSpMkLst>
            <pc:docMk/>
            <pc:sldMk cId="1622187708" sldId="336"/>
            <ac:grpSpMk id="45" creationId="{6E961B86-BAB3-43C1-84A1-E0F100FA9C63}"/>
          </ac:grpSpMkLst>
        </pc:grpChg>
        <pc:grpChg chg="del">
          <ac:chgData name="Julie McKee" userId="e2f7bd7b-c0b2-4781-83cf-6c02d92d4858" providerId="ADAL" clId="{747EFE91-5B3E-4FFE-A14C-EB4431A2DDF5}" dt="2019-12-09T11:31:32.975" v="271" actId="478"/>
          <ac:grpSpMkLst>
            <pc:docMk/>
            <pc:sldMk cId="1622187708" sldId="336"/>
            <ac:grpSpMk id="82" creationId="{B3E7FD6A-F729-43AF-BA7C-1EE23D0C47C5}"/>
          </ac:grpSpMkLst>
        </pc:grpChg>
        <pc:grpChg chg="del">
          <ac:chgData name="Julie McKee" userId="e2f7bd7b-c0b2-4781-83cf-6c02d92d4858" providerId="ADAL" clId="{747EFE91-5B3E-4FFE-A14C-EB4431A2DDF5}" dt="2019-12-09T11:31:32.975" v="271" actId="478"/>
          <ac:grpSpMkLst>
            <pc:docMk/>
            <pc:sldMk cId="1622187708" sldId="336"/>
            <ac:grpSpMk id="86" creationId="{512CA601-66B1-436A-8EC6-5AA7B11A0F07}"/>
          </ac:grpSpMkLst>
        </pc:grpChg>
        <pc:grpChg chg="del">
          <ac:chgData name="Julie McKee" userId="e2f7bd7b-c0b2-4781-83cf-6c02d92d4858" providerId="ADAL" clId="{747EFE91-5B3E-4FFE-A14C-EB4431A2DDF5}" dt="2019-12-09T11:31:32.975" v="271" actId="478"/>
          <ac:grpSpMkLst>
            <pc:docMk/>
            <pc:sldMk cId="1622187708" sldId="336"/>
            <ac:grpSpMk id="89" creationId="{C4ED7B66-350B-40DC-BB81-F09FF323C5E5}"/>
          </ac:grpSpMkLst>
        </pc:grpChg>
        <pc:grpChg chg="del">
          <ac:chgData name="Julie McKee" userId="e2f7bd7b-c0b2-4781-83cf-6c02d92d4858" providerId="ADAL" clId="{747EFE91-5B3E-4FFE-A14C-EB4431A2DDF5}" dt="2019-12-09T11:31:32.975" v="271" actId="478"/>
          <ac:grpSpMkLst>
            <pc:docMk/>
            <pc:sldMk cId="1622187708" sldId="336"/>
            <ac:grpSpMk id="92" creationId="{6834EFDC-4497-4064-8B05-6A16B135A214}"/>
          </ac:grpSpMkLst>
        </pc:grpChg>
        <pc:grpChg chg="del">
          <ac:chgData name="Julie McKee" userId="e2f7bd7b-c0b2-4781-83cf-6c02d92d4858" providerId="ADAL" clId="{747EFE91-5B3E-4FFE-A14C-EB4431A2DDF5}" dt="2019-12-09T11:31:32.975" v="271" actId="478"/>
          <ac:grpSpMkLst>
            <pc:docMk/>
            <pc:sldMk cId="1622187708" sldId="336"/>
            <ac:grpSpMk id="95" creationId="{BDDCAFD1-F6E5-4491-A4B2-19D5C2F97D12}"/>
          </ac:grpSpMkLst>
        </pc:grp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31" creationId="{F30B15FC-F0DF-4897-9746-7DD62C2EC64F}"/>
          </ac:cxnSpMkLst>
        </pc:cxn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32" creationId="{79A2D183-DE25-4165-A792-A98B4A63AEC4}"/>
          </ac:cxnSpMkLst>
        </pc:cxn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35" creationId="{529A8F71-A358-4D68-A970-EF6A96EC22C6}"/>
          </ac:cxnSpMkLst>
        </pc:cxn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36" creationId="{C5879AF9-00DB-45A7-9691-301F342A5C1D}"/>
          </ac:cxnSpMkLst>
        </pc:cxn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37" creationId="{B082F48D-BDC8-431F-A875-2F320934850F}"/>
          </ac:cxnSpMkLst>
        </pc:cxn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38" creationId="{C9917654-4990-4332-9387-EE8FD0A51607}"/>
          </ac:cxnSpMkLst>
        </pc:cxn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39" creationId="{C283EEEC-7511-4F7E-917C-5105DDC5DC38}"/>
          </ac:cxnSpMkLst>
        </pc:cxnChg>
        <pc:cxnChg chg="add mod">
          <ac:chgData name="Julie McKee" userId="e2f7bd7b-c0b2-4781-83cf-6c02d92d4858" providerId="ADAL" clId="{747EFE91-5B3E-4FFE-A14C-EB4431A2DDF5}" dt="2019-12-09T11:31:53.785" v="273" actId="207"/>
          <ac:cxnSpMkLst>
            <pc:docMk/>
            <pc:sldMk cId="1622187708" sldId="336"/>
            <ac:cxnSpMk id="40" creationId="{BA06E55A-B199-4A47-96C7-EBC9A582D5AE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71" creationId="{345CE368-7B2A-4FB5-BD83-C1C3E72FB9AF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72" creationId="{0571D163-CE6C-492E-9891-454973C5F9D0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75" creationId="{9BB09801-B60A-420F-8D4B-49BC69931690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76" creationId="{DDC0F338-92A9-4AA2-B610-DF4B8C49C80F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77" creationId="{2C9641A3-3FFF-4827-902C-DDFA749AABC2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78" creationId="{CBC22607-26D2-494E-88B7-D2C619DD5CBF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79" creationId="{86F47488-8F23-4F6F-BA14-5A4577EBFFB4}"/>
          </ac:cxnSpMkLst>
        </pc:cxnChg>
        <pc:cxnChg chg="del">
          <ac:chgData name="Julie McKee" userId="e2f7bd7b-c0b2-4781-83cf-6c02d92d4858" providerId="ADAL" clId="{747EFE91-5B3E-4FFE-A14C-EB4431A2DDF5}" dt="2019-12-09T11:31:32.975" v="271" actId="478"/>
          <ac:cxnSpMkLst>
            <pc:docMk/>
            <pc:sldMk cId="1622187708" sldId="336"/>
            <ac:cxnSpMk id="80" creationId="{D3A4BF85-7105-4405-B3E7-CA48137D65BB}"/>
          </ac:cxnSpMkLst>
        </pc:cxnChg>
      </pc:sldChg>
      <pc:sldChg chg="addSp delSp modSp add del delAnim modAnim">
        <pc:chgData name="Julie McKee" userId="e2f7bd7b-c0b2-4781-83cf-6c02d92d4858" providerId="ADAL" clId="{747EFE91-5B3E-4FFE-A14C-EB4431A2DDF5}" dt="2019-12-09T11:31:07.479" v="269" actId="47"/>
        <pc:sldMkLst>
          <pc:docMk/>
          <pc:sldMk cId="3170653157" sldId="336"/>
        </pc:sldMkLst>
        <pc:spChg chg="add del">
          <ac:chgData name="Julie McKee" userId="e2f7bd7b-c0b2-4781-83cf-6c02d92d4858" providerId="ADAL" clId="{747EFE91-5B3E-4FFE-A14C-EB4431A2DDF5}" dt="2019-12-09T11:31:01.736" v="268"/>
          <ac:spMkLst>
            <pc:docMk/>
            <pc:sldMk cId="3170653157" sldId="336"/>
            <ac:spMk id="34" creationId="{AA31C824-1BB3-43C7-BA93-29FA8DDCDA58}"/>
          </ac:spMkLst>
        </pc:spChg>
        <pc:spChg chg="add del">
          <ac:chgData name="Julie McKee" userId="e2f7bd7b-c0b2-4781-83cf-6c02d92d4858" providerId="ADAL" clId="{747EFE91-5B3E-4FFE-A14C-EB4431A2DDF5}" dt="2019-12-09T11:31:01.176" v="267"/>
          <ac:spMkLst>
            <pc:docMk/>
            <pc:sldMk cId="3170653157" sldId="336"/>
            <ac:spMk id="35" creationId="{04D5CB0F-41CD-4273-8B08-AAEC22CC17C1}"/>
          </ac:spMkLst>
        </pc:spChg>
        <pc:spChg chg="add del">
          <ac:chgData name="Julie McKee" userId="e2f7bd7b-c0b2-4781-83cf-6c02d92d4858" providerId="ADAL" clId="{747EFE91-5B3E-4FFE-A14C-EB4431A2DDF5}" dt="2019-12-09T11:31:00.606" v="266"/>
          <ac:spMkLst>
            <pc:docMk/>
            <pc:sldMk cId="3170653157" sldId="336"/>
            <ac:spMk id="36" creationId="{788AB934-C917-4EE7-9E66-5CC9216BD391}"/>
          </ac:spMkLst>
        </pc:spChg>
        <pc:spChg chg="del mod">
          <ac:chgData name="Julie McKee" userId="e2f7bd7b-c0b2-4781-83cf-6c02d92d4858" providerId="ADAL" clId="{747EFE91-5B3E-4FFE-A14C-EB4431A2DDF5}" dt="2019-12-09T11:30:26.116" v="260" actId="478"/>
          <ac:spMkLst>
            <pc:docMk/>
            <pc:sldMk cId="3170653157" sldId="336"/>
            <ac:spMk id="85" creationId="{E3A56E00-FC2D-4B43-BF60-2079E5671F95}"/>
          </ac:spMkLst>
        </pc:spChg>
        <pc:grpChg chg="add del">
          <ac:chgData name="Julie McKee" userId="e2f7bd7b-c0b2-4781-83cf-6c02d92d4858" providerId="ADAL" clId="{747EFE91-5B3E-4FFE-A14C-EB4431A2DDF5}" dt="2019-12-09T11:30:50.100" v="262" actId="478"/>
          <ac:grpSpMkLst>
            <pc:docMk/>
            <pc:sldMk cId="3170653157" sldId="336"/>
            <ac:grpSpMk id="31" creationId="{54D3475B-9CDE-4EED-8123-61BFDE3DFAD5}"/>
          </ac:grpSpMkLst>
        </pc:grpChg>
      </pc:sldChg>
      <pc:sldChg chg="addSp delSp modSp add delAnim modAnim">
        <pc:chgData name="Julie McKee" userId="e2f7bd7b-c0b2-4781-83cf-6c02d92d4858" providerId="ADAL" clId="{747EFE91-5B3E-4FFE-A14C-EB4431A2DDF5}" dt="2019-12-09T11:35:29.615" v="310" actId="1076"/>
        <pc:sldMkLst>
          <pc:docMk/>
          <pc:sldMk cId="1295432631" sldId="337"/>
        </pc:sldMkLst>
        <pc:spChg chg="add del">
          <ac:chgData name="Julie McKee" userId="e2f7bd7b-c0b2-4781-83cf-6c02d92d4858" providerId="ADAL" clId="{747EFE91-5B3E-4FFE-A14C-EB4431A2DDF5}" dt="2019-12-09T11:33:31.095" v="284" actId="478"/>
          <ac:spMkLst>
            <pc:docMk/>
            <pc:sldMk cId="1295432631" sldId="337"/>
            <ac:spMk id="26" creationId="{C7C50450-3740-4F64-8056-AC0C5798F54A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33" creationId="{49033E8E-87F3-4343-A2B7-D47A7D4602DA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34" creationId="{995EE5EF-79D3-49A5-9F4A-996879584376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41" creationId="{212B08C7-1DA9-4F60-B92E-A00EB70A93D4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42" creationId="{9A42F6CC-85B8-483A-A279-A6F03A04D237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43" creationId="{2A359C24-6C6B-491F-8368-A02ECE22090E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44" creationId="{2340D70D-CC71-4017-B618-E78746A6C5A7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48" creationId="{ADAF0D5B-966E-4588-92AB-F4245FFA8FA7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49" creationId="{48986D4A-376E-4CE2-A47E-CFE0ECBE0B6D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50" creationId="{72272A6D-3239-4FEF-84F4-C2B2ED641F4A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51" creationId="{2DE47D3A-FDAE-446E-9E04-6E3741185DE5}"/>
          </ac:spMkLst>
        </pc:spChg>
        <pc:spChg chg="del">
          <ac:chgData name="Julie McKee" userId="e2f7bd7b-c0b2-4781-83cf-6c02d92d4858" providerId="ADAL" clId="{747EFE91-5B3E-4FFE-A14C-EB4431A2DDF5}" dt="2019-12-09T11:33:04.600" v="282" actId="478"/>
          <ac:spMkLst>
            <pc:docMk/>
            <pc:sldMk cId="1295432631" sldId="337"/>
            <ac:spMk id="52" creationId="{DCAE115A-D3A9-47A0-8411-EEA4A90C26BA}"/>
          </ac:spMkLst>
        </pc:spChg>
        <pc:grpChg chg="add mod">
          <ac:chgData name="Julie McKee" userId="e2f7bd7b-c0b2-4781-83cf-6c02d92d4858" providerId="ADAL" clId="{747EFE91-5B3E-4FFE-A14C-EB4431A2DDF5}" dt="2019-12-09T11:33:54.335" v="302" actId="1076"/>
          <ac:grpSpMkLst>
            <pc:docMk/>
            <pc:sldMk cId="1295432631" sldId="337"/>
            <ac:grpSpMk id="27" creationId="{E8FC3C9E-3764-4D30-B28A-85638C54AADB}"/>
          </ac:grpSpMkLst>
        </pc:grpChg>
        <pc:grpChg chg="add del mod">
          <ac:chgData name="Julie McKee" userId="e2f7bd7b-c0b2-4781-83cf-6c02d92d4858" providerId="ADAL" clId="{747EFE91-5B3E-4FFE-A14C-EB4431A2DDF5}" dt="2019-12-09T11:35:24.755" v="309" actId="478"/>
          <ac:grpSpMkLst>
            <pc:docMk/>
            <pc:sldMk cId="1295432631" sldId="337"/>
            <ac:grpSpMk id="30" creationId="{8FD73BE0-C1F8-4174-A72C-8DFFFADBF62F}"/>
          </ac:grpSpMkLst>
        </pc:grpChg>
        <pc:grpChg chg="del">
          <ac:chgData name="Julie McKee" userId="e2f7bd7b-c0b2-4781-83cf-6c02d92d4858" providerId="ADAL" clId="{747EFE91-5B3E-4FFE-A14C-EB4431A2DDF5}" dt="2019-12-09T11:33:04.600" v="282" actId="478"/>
          <ac:grpSpMkLst>
            <pc:docMk/>
            <pc:sldMk cId="1295432631" sldId="337"/>
            <ac:grpSpMk id="45" creationId="{6E961B86-BAB3-43C1-84A1-E0F100FA9C63}"/>
          </ac:grpSpMkLst>
        </pc:grpChg>
        <pc:grpChg chg="add del mod">
          <ac:chgData name="Julie McKee" userId="e2f7bd7b-c0b2-4781-83cf-6c02d92d4858" providerId="ADAL" clId="{747EFE91-5B3E-4FFE-A14C-EB4431A2DDF5}" dt="2019-12-09T11:34:40.625" v="306" actId="478"/>
          <ac:grpSpMkLst>
            <pc:docMk/>
            <pc:sldMk cId="1295432631" sldId="337"/>
            <ac:grpSpMk id="59" creationId="{67B89968-5CA2-4947-8589-3F32E33DB7B8}"/>
          </ac:grpSpMkLst>
        </pc:grpChg>
        <pc:grpChg chg="add mod">
          <ac:chgData name="Julie McKee" userId="e2f7bd7b-c0b2-4781-83cf-6c02d92d4858" providerId="ADAL" clId="{747EFE91-5B3E-4FFE-A14C-EB4431A2DDF5}" dt="2019-12-09T11:35:29.615" v="310" actId="1076"/>
          <ac:grpSpMkLst>
            <pc:docMk/>
            <pc:sldMk cId="1295432631" sldId="337"/>
            <ac:grpSpMk id="66" creationId="{C99465E8-769F-4F4B-B9FC-08B62C4D55C0}"/>
          </ac:grpSpMkLst>
        </pc:grp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31" creationId="{F30B15FC-F0DF-4897-9746-7DD62C2EC64F}"/>
          </ac:cxnSpMkLst>
        </pc:cxn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32" creationId="{79A2D183-DE25-4165-A792-A98B4A63AEC4}"/>
          </ac:cxnSpMkLst>
        </pc:cxn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35" creationId="{529A8F71-A358-4D68-A970-EF6A96EC22C6}"/>
          </ac:cxnSpMkLst>
        </pc:cxn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36" creationId="{C5879AF9-00DB-45A7-9691-301F342A5C1D}"/>
          </ac:cxnSpMkLst>
        </pc:cxn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37" creationId="{B082F48D-BDC8-431F-A875-2F320934850F}"/>
          </ac:cxnSpMkLst>
        </pc:cxn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38" creationId="{C9917654-4990-4332-9387-EE8FD0A51607}"/>
          </ac:cxnSpMkLst>
        </pc:cxn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39" creationId="{C283EEEC-7511-4F7E-917C-5105DDC5DC38}"/>
          </ac:cxnSpMkLst>
        </pc:cxnChg>
        <pc:cxnChg chg="del">
          <ac:chgData name="Julie McKee" userId="e2f7bd7b-c0b2-4781-83cf-6c02d92d4858" providerId="ADAL" clId="{747EFE91-5B3E-4FFE-A14C-EB4431A2DDF5}" dt="2019-12-09T11:33:04.600" v="282" actId="478"/>
          <ac:cxnSpMkLst>
            <pc:docMk/>
            <pc:sldMk cId="1295432631" sldId="337"/>
            <ac:cxnSpMk id="40" creationId="{BA06E55A-B199-4A47-96C7-EBC9A582D5AE}"/>
          </ac:cxnSpMkLst>
        </pc:cxnChg>
        <pc:cxnChg chg="mod">
          <ac:chgData name="Julie McKee" userId="e2f7bd7b-c0b2-4781-83cf-6c02d92d4858" providerId="ADAL" clId="{747EFE91-5B3E-4FFE-A14C-EB4431A2DDF5}" dt="2019-12-09T11:35:24.755" v="309" actId="478"/>
          <ac:cxnSpMkLst>
            <pc:docMk/>
            <pc:sldMk cId="1295432631" sldId="337"/>
            <ac:cxnSpMk id="55" creationId="{5982C24D-9DE5-4FBD-A7A6-E6965B2EAA44}"/>
          </ac:cxnSpMkLst>
        </pc:cxnChg>
        <pc:cxnChg chg="mod">
          <ac:chgData name="Julie McKee" userId="e2f7bd7b-c0b2-4781-83cf-6c02d92d4858" providerId="ADAL" clId="{747EFE91-5B3E-4FFE-A14C-EB4431A2DDF5}" dt="2019-12-09T11:34:40.625" v="306" actId="478"/>
          <ac:cxnSpMkLst>
            <pc:docMk/>
            <pc:sldMk cId="1295432631" sldId="337"/>
            <ac:cxnSpMk id="62" creationId="{3CD36088-D104-49AC-B8F9-BD9EA874FA04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38:58.280" v="348" actId="14100"/>
        <pc:sldMkLst>
          <pc:docMk/>
          <pc:sldMk cId="2339500599" sldId="338"/>
        </pc:sldMkLst>
        <pc:grpChg chg="add mod">
          <ac:chgData name="Julie McKee" userId="e2f7bd7b-c0b2-4781-83cf-6c02d92d4858" providerId="ADAL" clId="{747EFE91-5B3E-4FFE-A14C-EB4431A2DDF5}" dt="2019-12-09T11:36:31.535" v="325" actId="1038"/>
          <ac:grpSpMkLst>
            <pc:docMk/>
            <pc:sldMk cId="2339500599" sldId="338"/>
            <ac:grpSpMk id="14" creationId="{08EA09B2-287F-4B73-BF4E-BCC935366607}"/>
          </ac:grpSpMkLst>
        </pc:grpChg>
        <pc:grpChg chg="mod">
          <ac:chgData name="Julie McKee" userId="e2f7bd7b-c0b2-4781-83cf-6c02d92d4858" providerId="ADAL" clId="{747EFE91-5B3E-4FFE-A14C-EB4431A2DDF5}" dt="2019-12-09T11:38:58.280" v="348" actId="14100"/>
          <ac:grpSpMkLst>
            <pc:docMk/>
            <pc:sldMk cId="2339500599" sldId="338"/>
            <ac:grpSpMk id="27" creationId="{E8FC3C9E-3764-4D30-B28A-85638C54AADB}"/>
          </ac:grpSpMkLst>
        </pc:grpChg>
        <pc:grpChg chg="del">
          <ac:chgData name="Julie McKee" userId="e2f7bd7b-c0b2-4781-83cf-6c02d92d4858" providerId="ADAL" clId="{747EFE91-5B3E-4FFE-A14C-EB4431A2DDF5}" dt="2019-12-09T11:36:18.585" v="314" actId="478"/>
          <ac:grpSpMkLst>
            <pc:docMk/>
            <pc:sldMk cId="2339500599" sldId="338"/>
            <ac:grpSpMk id="66" creationId="{C99465E8-769F-4F4B-B9FC-08B62C4D55C0}"/>
          </ac:grpSpMkLst>
        </pc:grpChg>
        <pc:cxnChg chg="mod">
          <ac:chgData name="Julie McKee" userId="e2f7bd7b-c0b2-4781-83cf-6c02d92d4858" providerId="ADAL" clId="{747EFE91-5B3E-4FFE-A14C-EB4431A2DDF5}" dt="2019-12-09T11:36:18.585" v="314" actId="478"/>
          <ac:cxnSpMkLst>
            <pc:docMk/>
            <pc:sldMk cId="2339500599" sldId="338"/>
            <ac:cxnSpMk id="69" creationId="{F0D41BA0-F7E0-456C-83FB-E35EC6E12BE9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38:42.175" v="347" actId="1036"/>
        <pc:sldMkLst>
          <pc:docMk/>
          <pc:sldMk cId="2344898087" sldId="339"/>
        </pc:sldMkLst>
        <pc:grpChg chg="del mod">
          <ac:chgData name="Julie McKee" userId="e2f7bd7b-c0b2-4781-83cf-6c02d92d4858" providerId="ADAL" clId="{747EFE91-5B3E-4FFE-A14C-EB4431A2DDF5}" dt="2019-12-09T11:37:38.005" v="334" actId="478"/>
          <ac:grpSpMkLst>
            <pc:docMk/>
            <pc:sldMk cId="2344898087" sldId="339"/>
            <ac:grpSpMk id="14" creationId="{08EA09B2-287F-4B73-BF4E-BCC935366607}"/>
          </ac:grpSpMkLst>
        </pc:grpChg>
        <pc:grpChg chg="add mod">
          <ac:chgData name="Julie McKee" userId="e2f7bd7b-c0b2-4781-83cf-6c02d92d4858" providerId="ADAL" clId="{747EFE91-5B3E-4FFE-A14C-EB4431A2DDF5}" dt="2019-12-09T11:38:42.175" v="347" actId="1036"/>
          <ac:grpSpMkLst>
            <pc:docMk/>
            <pc:sldMk cId="2344898087" sldId="339"/>
            <ac:grpSpMk id="24" creationId="{F1AC4E93-C69C-4988-8B72-D29766DD01BC}"/>
          </ac:grpSpMkLst>
        </pc:grpChg>
        <pc:grpChg chg="mod">
          <ac:chgData name="Julie McKee" userId="e2f7bd7b-c0b2-4781-83cf-6c02d92d4858" providerId="ADAL" clId="{747EFE91-5B3E-4FFE-A14C-EB4431A2DDF5}" dt="2019-12-09T11:38:36.605" v="344" actId="14100"/>
          <ac:grpSpMkLst>
            <pc:docMk/>
            <pc:sldMk cId="2344898087" sldId="339"/>
            <ac:grpSpMk id="27" creationId="{E8FC3C9E-3764-4D30-B28A-85638C54AADB}"/>
          </ac:grpSpMkLst>
        </pc:grpChg>
        <pc:cxnChg chg="mod">
          <ac:chgData name="Julie McKee" userId="e2f7bd7b-c0b2-4781-83cf-6c02d92d4858" providerId="ADAL" clId="{747EFE91-5B3E-4FFE-A14C-EB4431A2DDF5}" dt="2019-12-09T11:37:21.355" v="333" actId="1076"/>
          <ac:cxnSpMkLst>
            <pc:docMk/>
            <pc:sldMk cId="2344898087" sldId="339"/>
            <ac:cxnSpMk id="15" creationId="{61B34498-A42D-403E-A5B9-19519A81E025}"/>
          </ac:cxnSpMkLst>
        </pc:cxnChg>
        <pc:cxnChg chg="mod">
          <ac:chgData name="Julie McKee" userId="e2f7bd7b-c0b2-4781-83cf-6c02d92d4858" providerId="ADAL" clId="{747EFE91-5B3E-4FFE-A14C-EB4431A2DDF5}" dt="2019-12-09T11:37:38.005" v="334" actId="478"/>
          <ac:cxnSpMkLst>
            <pc:docMk/>
            <pc:sldMk cId="2344898087" sldId="339"/>
            <ac:cxnSpMk id="19" creationId="{0BA52E32-54E3-4E60-80D0-278624A432B5}"/>
          </ac:cxnSpMkLst>
        </pc:cxnChg>
        <pc:cxnChg chg="mod">
          <ac:chgData name="Julie McKee" userId="e2f7bd7b-c0b2-4781-83cf-6c02d92d4858" providerId="ADAL" clId="{747EFE91-5B3E-4FFE-A14C-EB4431A2DDF5}" dt="2019-12-09T11:37:20.275" v="332" actId="1076"/>
          <ac:cxnSpMkLst>
            <pc:docMk/>
            <pc:sldMk cId="2344898087" sldId="339"/>
            <ac:cxnSpMk id="20" creationId="{8011D960-4363-4962-B0FB-593860213EE7}"/>
          </ac:cxnSpMkLst>
        </pc:cxnChg>
        <pc:cxnChg chg="add mod">
          <ac:chgData name="Julie McKee" userId="e2f7bd7b-c0b2-4781-83cf-6c02d92d4858" providerId="ADAL" clId="{747EFE91-5B3E-4FFE-A14C-EB4431A2DDF5}" dt="2019-12-09T11:37:09.257" v="329" actId="1076"/>
          <ac:cxnSpMkLst>
            <pc:docMk/>
            <pc:sldMk cId="2344898087" sldId="339"/>
            <ac:cxnSpMk id="23" creationId="{2BC6A3B6-EB73-4E9C-AACF-C111012EE0F1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39:35.410" v="358" actId="1036"/>
        <pc:sldMkLst>
          <pc:docMk/>
          <pc:sldMk cId="3646051305" sldId="340"/>
        </pc:sldMkLst>
        <pc:grpChg chg="add del">
          <ac:chgData name="Julie McKee" userId="e2f7bd7b-c0b2-4781-83cf-6c02d92d4858" providerId="ADAL" clId="{747EFE91-5B3E-4FFE-A14C-EB4431A2DDF5}" dt="2019-12-09T11:39:28.556" v="352"/>
          <ac:grpSpMkLst>
            <pc:docMk/>
            <pc:sldMk cId="3646051305" sldId="340"/>
            <ac:grpSpMk id="17" creationId="{7D32832A-A901-4FCE-9CF7-D1F36D561AEB}"/>
          </ac:grpSpMkLst>
        </pc:grpChg>
        <pc:grpChg chg="del">
          <ac:chgData name="Julie McKee" userId="e2f7bd7b-c0b2-4781-83cf-6c02d92d4858" providerId="ADAL" clId="{747EFE91-5B3E-4FFE-A14C-EB4431A2DDF5}" dt="2019-12-09T11:39:15.475" v="350" actId="478"/>
          <ac:grpSpMkLst>
            <pc:docMk/>
            <pc:sldMk cId="3646051305" sldId="340"/>
            <ac:grpSpMk id="24" creationId="{F1AC4E93-C69C-4988-8B72-D29766DD01BC}"/>
          </ac:grpSpMkLst>
        </pc:grpChg>
        <pc:grpChg chg="add mod">
          <ac:chgData name="Julie McKee" userId="e2f7bd7b-c0b2-4781-83cf-6c02d92d4858" providerId="ADAL" clId="{747EFE91-5B3E-4FFE-A14C-EB4431A2DDF5}" dt="2019-12-09T11:39:35.410" v="358" actId="1036"/>
          <ac:grpSpMkLst>
            <pc:docMk/>
            <pc:sldMk cId="3646051305" sldId="340"/>
            <ac:grpSpMk id="41" creationId="{33B58CA8-AF78-490E-BE2D-CAB44207E10F}"/>
          </ac:grpSpMkLst>
        </pc:grpChg>
        <pc:cxnChg chg="mod">
          <ac:chgData name="Julie McKee" userId="e2f7bd7b-c0b2-4781-83cf-6c02d92d4858" providerId="ADAL" clId="{747EFE91-5B3E-4FFE-A14C-EB4431A2DDF5}" dt="2019-12-09T11:39:15.475" v="350" actId="478"/>
          <ac:cxnSpMkLst>
            <pc:docMk/>
            <pc:sldMk cId="3646051305" sldId="340"/>
            <ac:cxnSpMk id="33" creationId="{552AAE8D-9C84-4480-B68C-90095C399C73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40:48.980" v="363" actId="1076"/>
        <pc:sldMkLst>
          <pc:docMk/>
          <pc:sldMk cId="3035234916" sldId="341"/>
        </pc:sldMkLst>
        <pc:grpChg chg="add mod">
          <ac:chgData name="Julie McKee" userId="e2f7bd7b-c0b2-4781-83cf-6c02d92d4858" providerId="ADAL" clId="{747EFE91-5B3E-4FFE-A14C-EB4431A2DDF5}" dt="2019-12-09T11:40:48.980" v="363" actId="1076"/>
          <ac:grpSpMkLst>
            <pc:docMk/>
            <pc:sldMk cId="3035234916" sldId="341"/>
            <ac:grpSpMk id="18" creationId="{AA3F30FE-32A2-44EB-96DA-D0BCF6D02BB2}"/>
          </ac:grpSpMkLst>
        </pc:grpChg>
        <pc:grpChg chg="del">
          <ac:chgData name="Julie McKee" userId="e2f7bd7b-c0b2-4781-83cf-6c02d92d4858" providerId="ADAL" clId="{747EFE91-5B3E-4FFE-A14C-EB4431A2DDF5}" dt="2019-12-09T11:40:27.675" v="361" actId="478"/>
          <ac:grpSpMkLst>
            <pc:docMk/>
            <pc:sldMk cId="3035234916" sldId="341"/>
            <ac:grpSpMk id="41" creationId="{33B58CA8-AF78-490E-BE2D-CAB44207E10F}"/>
          </ac:grpSpMkLst>
        </pc:grpChg>
        <pc:cxnChg chg="mod">
          <ac:chgData name="Julie McKee" userId="e2f7bd7b-c0b2-4781-83cf-6c02d92d4858" providerId="ADAL" clId="{747EFE91-5B3E-4FFE-A14C-EB4431A2DDF5}" dt="2019-12-09T11:40:27.675" v="361" actId="478"/>
          <ac:cxnSpMkLst>
            <pc:docMk/>
            <pc:sldMk cId="3035234916" sldId="341"/>
            <ac:cxnSpMk id="48" creationId="{768B5BFF-A25A-4592-8CA3-52343655CC28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41:34.569" v="377" actId="1036"/>
        <pc:sldMkLst>
          <pc:docMk/>
          <pc:sldMk cId="176573915" sldId="342"/>
        </pc:sldMkLst>
        <pc:grpChg chg="del">
          <ac:chgData name="Julie McKee" userId="e2f7bd7b-c0b2-4781-83cf-6c02d92d4858" providerId="ADAL" clId="{747EFE91-5B3E-4FFE-A14C-EB4431A2DDF5}" dt="2019-12-09T11:41:09.685" v="366" actId="478"/>
          <ac:grpSpMkLst>
            <pc:docMk/>
            <pc:sldMk cId="176573915" sldId="342"/>
            <ac:grpSpMk id="18" creationId="{AA3F30FE-32A2-44EB-96DA-D0BCF6D02BB2}"/>
          </ac:grpSpMkLst>
        </pc:grpChg>
        <pc:grpChg chg="add del">
          <ac:chgData name="Julie McKee" userId="e2f7bd7b-c0b2-4781-83cf-6c02d92d4858" providerId="ADAL" clId="{747EFE91-5B3E-4FFE-A14C-EB4431A2DDF5}" dt="2019-12-09T11:41:21.035" v="368"/>
          <ac:grpSpMkLst>
            <pc:docMk/>
            <pc:sldMk cId="176573915" sldId="342"/>
            <ac:grpSpMk id="33" creationId="{2E86472C-3C16-4A14-978E-6D5177CF4FD1}"/>
          </ac:grpSpMkLst>
        </pc:grpChg>
        <pc:grpChg chg="add mod">
          <ac:chgData name="Julie McKee" userId="e2f7bd7b-c0b2-4781-83cf-6c02d92d4858" providerId="ADAL" clId="{747EFE91-5B3E-4FFE-A14C-EB4431A2DDF5}" dt="2019-12-09T11:41:34.569" v="377" actId="1036"/>
          <ac:grpSpMkLst>
            <pc:docMk/>
            <pc:sldMk cId="176573915" sldId="342"/>
            <ac:grpSpMk id="46" creationId="{FA273BAB-BF31-465F-9E98-7007351DB4F0}"/>
          </ac:grpSpMkLst>
        </pc:grpChg>
        <pc:cxnChg chg="mod">
          <ac:chgData name="Julie McKee" userId="e2f7bd7b-c0b2-4781-83cf-6c02d92d4858" providerId="ADAL" clId="{747EFE91-5B3E-4FFE-A14C-EB4431A2DDF5}" dt="2019-12-09T11:41:09.685" v="366" actId="478"/>
          <ac:cxnSpMkLst>
            <pc:docMk/>
            <pc:sldMk cId="176573915" sldId="342"/>
            <ac:cxnSpMk id="26" creationId="{006D178E-982D-486F-8FE9-877AFE82FC35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42:35.535" v="406" actId="1037"/>
        <pc:sldMkLst>
          <pc:docMk/>
          <pc:sldMk cId="2242354498" sldId="343"/>
        </pc:sldMkLst>
        <pc:grpChg chg="add mod">
          <ac:chgData name="Julie McKee" userId="e2f7bd7b-c0b2-4781-83cf-6c02d92d4858" providerId="ADAL" clId="{747EFE91-5B3E-4FFE-A14C-EB4431A2DDF5}" dt="2019-12-09T11:42:35.535" v="406" actId="1037"/>
          <ac:grpSpMkLst>
            <pc:docMk/>
            <pc:sldMk cId="2242354498" sldId="343"/>
            <ac:grpSpMk id="20" creationId="{D4AD6BD1-F768-4144-BB52-9C94835D51C0}"/>
          </ac:grpSpMkLst>
        </pc:grpChg>
        <pc:grpChg chg="del">
          <ac:chgData name="Julie McKee" userId="e2f7bd7b-c0b2-4781-83cf-6c02d92d4858" providerId="ADAL" clId="{747EFE91-5B3E-4FFE-A14C-EB4431A2DDF5}" dt="2019-12-09T11:41:52.275" v="380" actId="478"/>
          <ac:grpSpMkLst>
            <pc:docMk/>
            <pc:sldMk cId="2242354498" sldId="343"/>
            <ac:grpSpMk id="46" creationId="{FA273BAB-BF31-465F-9E98-7007351DB4F0}"/>
          </ac:grpSpMkLst>
        </pc:grpChg>
        <pc:cxnChg chg="mod">
          <ac:chgData name="Julie McKee" userId="e2f7bd7b-c0b2-4781-83cf-6c02d92d4858" providerId="ADAL" clId="{747EFE91-5B3E-4FFE-A14C-EB4431A2DDF5}" dt="2019-12-09T11:41:52.275" v="380" actId="478"/>
          <ac:cxnSpMkLst>
            <pc:docMk/>
            <pc:sldMk cId="2242354498" sldId="343"/>
            <ac:cxnSpMk id="55" creationId="{A73F87FD-C347-4691-A843-AC9760EBF932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43:12.355" v="421" actId="1038"/>
        <pc:sldMkLst>
          <pc:docMk/>
          <pc:sldMk cId="886836110" sldId="344"/>
        </pc:sldMkLst>
        <pc:grpChg chg="del">
          <ac:chgData name="Julie McKee" userId="e2f7bd7b-c0b2-4781-83cf-6c02d92d4858" providerId="ADAL" clId="{747EFE91-5B3E-4FFE-A14C-EB4431A2DDF5}" dt="2019-12-09T11:42:53.595" v="409" actId="478"/>
          <ac:grpSpMkLst>
            <pc:docMk/>
            <pc:sldMk cId="886836110" sldId="344"/>
            <ac:grpSpMk id="20" creationId="{D4AD6BD1-F768-4144-BB52-9C94835D51C0}"/>
          </ac:grpSpMkLst>
        </pc:grpChg>
        <pc:grpChg chg="add mod">
          <ac:chgData name="Julie McKee" userId="e2f7bd7b-c0b2-4781-83cf-6c02d92d4858" providerId="ADAL" clId="{747EFE91-5B3E-4FFE-A14C-EB4431A2DDF5}" dt="2019-12-09T11:43:12.355" v="421" actId="1038"/>
          <ac:grpSpMkLst>
            <pc:docMk/>
            <pc:sldMk cId="886836110" sldId="344"/>
            <ac:grpSpMk id="37" creationId="{6AA543CB-CF00-4605-837D-CBC55BFB26DE}"/>
          </ac:grpSpMkLst>
        </pc:grpChg>
        <pc:cxnChg chg="mod">
          <ac:chgData name="Julie McKee" userId="e2f7bd7b-c0b2-4781-83cf-6c02d92d4858" providerId="ADAL" clId="{747EFE91-5B3E-4FFE-A14C-EB4431A2DDF5}" dt="2019-12-09T11:42:53.595" v="409" actId="478"/>
          <ac:cxnSpMkLst>
            <pc:docMk/>
            <pc:sldMk cId="886836110" sldId="344"/>
            <ac:cxnSpMk id="33" creationId="{8C320EA5-E038-473D-A63D-B1E1DDC3B0DF}"/>
          </ac:cxnSpMkLst>
        </pc:cxnChg>
      </pc:sldChg>
      <pc:sldChg chg="addSp modSp add">
        <pc:chgData name="Julie McKee" userId="e2f7bd7b-c0b2-4781-83cf-6c02d92d4858" providerId="ADAL" clId="{747EFE91-5B3E-4FFE-A14C-EB4431A2DDF5}" dt="2019-12-09T11:44:03.740" v="453" actId="1037"/>
        <pc:sldMkLst>
          <pc:docMk/>
          <pc:sldMk cId="2729688516" sldId="345"/>
        </pc:sldMkLst>
        <pc:cxnChg chg="add mod">
          <ac:chgData name="Julie McKee" userId="e2f7bd7b-c0b2-4781-83cf-6c02d92d4858" providerId="ADAL" clId="{747EFE91-5B3E-4FFE-A14C-EB4431A2DDF5}" dt="2019-12-09T11:44:03.740" v="453" actId="1037"/>
          <ac:cxnSpMkLst>
            <pc:docMk/>
            <pc:sldMk cId="2729688516" sldId="345"/>
            <ac:cxnSpMk id="22" creationId="{DFCFF5A2-5FF4-4F8A-B9B2-8098C2A61DF6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46:53.745" v="487" actId="1036"/>
        <pc:sldMkLst>
          <pc:docMk/>
          <pc:sldMk cId="2342859536" sldId="346"/>
        </pc:sldMkLst>
        <pc:grpChg chg="add del">
          <ac:chgData name="Julie McKee" userId="e2f7bd7b-c0b2-4781-83cf-6c02d92d4858" providerId="ADAL" clId="{747EFE91-5B3E-4FFE-A14C-EB4431A2DDF5}" dt="2019-12-09T11:46:30.245" v="475"/>
          <ac:grpSpMkLst>
            <pc:docMk/>
            <pc:sldMk cId="2342859536" sldId="346"/>
            <ac:grpSpMk id="23" creationId="{4B84182A-AF6A-47D7-8316-A8E6A45AFD31}"/>
          </ac:grpSpMkLst>
        </pc:grpChg>
        <pc:grpChg chg="del">
          <ac:chgData name="Julie McKee" userId="e2f7bd7b-c0b2-4781-83cf-6c02d92d4858" providerId="ADAL" clId="{747EFE91-5B3E-4FFE-A14C-EB4431A2DDF5}" dt="2019-12-09T11:46:15.675" v="472" actId="478"/>
          <ac:grpSpMkLst>
            <pc:docMk/>
            <pc:sldMk cId="2342859536" sldId="346"/>
            <ac:grpSpMk id="37" creationId="{6AA543CB-CF00-4605-837D-CBC55BFB26DE}"/>
          </ac:grpSpMkLst>
        </pc:grpChg>
        <pc:grpChg chg="add mod">
          <ac:chgData name="Julie McKee" userId="e2f7bd7b-c0b2-4781-83cf-6c02d92d4858" providerId="ADAL" clId="{747EFE91-5B3E-4FFE-A14C-EB4431A2DDF5}" dt="2019-12-09T11:46:53.745" v="487" actId="1036"/>
          <ac:grpSpMkLst>
            <pc:docMk/>
            <pc:sldMk cId="2342859536" sldId="346"/>
            <ac:grpSpMk id="59" creationId="{DB247511-3981-4DF0-9D11-E80986CF3DCE}"/>
          </ac:grpSpMkLst>
        </pc:grpChg>
        <pc:cxnChg chg="del">
          <ac:chgData name="Julie McKee" userId="e2f7bd7b-c0b2-4781-83cf-6c02d92d4858" providerId="ADAL" clId="{747EFE91-5B3E-4FFE-A14C-EB4431A2DDF5}" dt="2019-12-09T11:46:24.185" v="473" actId="478"/>
          <ac:cxnSpMkLst>
            <pc:docMk/>
            <pc:sldMk cId="2342859536" sldId="346"/>
            <ac:cxnSpMk id="22" creationId="{DFCFF5A2-5FF4-4F8A-B9B2-8098C2A61DF6}"/>
          </ac:cxnSpMkLst>
        </pc:cxnChg>
        <pc:cxnChg chg="mod">
          <ac:chgData name="Julie McKee" userId="e2f7bd7b-c0b2-4781-83cf-6c02d92d4858" providerId="ADAL" clId="{747EFE91-5B3E-4FFE-A14C-EB4431A2DDF5}" dt="2019-12-09T11:46:15.675" v="472" actId="478"/>
          <ac:cxnSpMkLst>
            <pc:docMk/>
            <pc:sldMk cId="2342859536" sldId="346"/>
            <ac:cxnSpMk id="48" creationId="{8C2FBA35-5C83-4A3B-A637-AB286F7A5906}"/>
          </ac:cxnSpMkLst>
        </pc:cxnChg>
      </pc:sldChg>
      <pc:sldChg chg="addSp delSp modSp add del delAnim modAnim">
        <pc:chgData name="Julie McKee" userId="e2f7bd7b-c0b2-4781-83cf-6c02d92d4858" providerId="ADAL" clId="{747EFE91-5B3E-4FFE-A14C-EB4431A2DDF5}" dt="2019-12-09T11:45:48.805" v="470" actId="2696"/>
        <pc:sldMkLst>
          <pc:docMk/>
          <pc:sldMk cId="3623265902" sldId="346"/>
        </pc:sldMkLst>
        <pc:grpChg chg="add mod">
          <ac:chgData name="Julie McKee" userId="e2f7bd7b-c0b2-4781-83cf-6c02d92d4858" providerId="ADAL" clId="{747EFE91-5B3E-4FFE-A14C-EB4431A2DDF5}" dt="2019-12-09T11:44:58.535" v="464" actId="1036"/>
          <ac:grpSpMkLst>
            <pc:docMk/>
            <pc:sldMk cId="3623265902" sldId="346"/>
            <ac:grpSpMk id="23" creationId="{AD302F2E-3D54-4F7A-B830-E6AFE8D23B0D}"/>
          </ac:grpSpMkLst>
        </pc:grpChg>
        <pc:grpChg chg="del">
          <ac:chgData name="Julie McKee" userId="e2f7bd7b-c0b2-4781-83cf-6c02d92d4858" providerId="ADAL" clId="{747EFE91-5B3E-4FFE-A14C-EB4431A2DDF5}" dt="2019-12-09T11:44:31.545" v="456" actId="478"/>
          <ac:grpSpMkLst>
            <pc:docMk/>
            <pc:sldMk cId="3623265902" sldId="346"/>
            <ac:grpSpMk id="37" creationId="{6AA543CB-CF00-4605-837D-CBC55BFB26DE}"/>
          </ac:grpSpMkLst>
        </pc:grpChg>
        <pc:cxnChg chg="del">
          <ac:chgData name="Julie McKee" userId="e2f7bd7b-c0b2-4781-83cf-6c02d92d4858" providerId="ADAL" clId="{747EFE91-5B3E-4FFE-A14C-EB4431A2DDF5}" dt="2019-12-09T11:44:33.995" v="457" actId="478"/>
          <ac:cxnSpMkLst>
            <pc:docMk/>
            <pc:sldMk cId="3623265902" sldId="346"/>
            <ac:cxnSpMk id="22" creationId="{DFCFF5A2-5FF4-4F8A-B9B2-8098C2A61DF6}"/>
          </ac:cxnSpMkLst>
        </pc:cxnChg>
        <pc:cxnChg chg="mod">
          <ac:chgData name="Julie McKee" userId="e2f7bd7b-c0b2-4781-83cf-6c02d92d4858" providerId="ADAL" clId="{747EFE91-5B3E-4FFE-A14C-EB4431A2DDF5}" dt="2019-12-09T11:45:16.245" v="468" actId="1035"/>
          <ac:cxnSpMkLst>
            <pc:docMk/>
            <pc:sldMk cId="3623265902" sldId="346"/>
            <ac:cxnSpMk id="34" creationId="{8EE11597-EE28-45FE-9E99-3375E6F9C9C8}"/>
          </ac:cxnSpMkLst>
        </pc:cxnChg>
        <pc:cxnChg chg="mod">
          <ac:chgData name="Julie McKee" userId="e2f7bd7b-c0b2-4781-83cf-6c02d92d4858" providerId="ADAL" clId="{747EFE91-5B3E-4FFE-A14C-EB4431A2DDF5}" dt="2019-12-09T11:44:31.545" v="456" actId="478"/>
          <ac:cxnSpMkLst>
            <pc:docMk/>
            <pc:sldMk cId="3623265902" sldId="346"/>
            <ac:cxnSpMk id="48" creationId="{8C2FBA35-5C83-4A3B-A637-AB286F7A5906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48:15.625" v="510" actId="14100"/>
        <pc:sldMkLst>
          <pc:docMk/>
          <pc:sldMk cId="3114756550" sldId="347"/>
        </pc:sldMkLst>
        <pc:grpChg chg="add mod">
          <ac:chgData name="Julie McKee" userId="e2f7bd7b-c0b2-4781-83cf-6c02d92d4858" providerId="ADAL" clId="{747EFE91-5B3E-4FFE-A14C-EB4431A2DDF5}" dt="2019-12-09T11:48:15.625" v="510" actId="14100"/>
          <ac:grpSpMkLst>
            <pc:docMk/>
            <pc:sldMk cId="3114756550" sldId="347"/>
            <ac:grpSpMk id="25" creationId="{4E18D5E4-C3A7-4A0D-BE88-8E84DAF10B7D}"/>
          </ac:grpSpMkLst>
        </pc:grpChg>
        <pc:grpChg chg="del">
          <ac:chgData name="Julie McKee" userId="e2f7bd7b-c0b2-4781-83cf-6c02d92d4858" providerId="ADAL" clId="{747EFE91-5B3E-4FFE-A14C-EB4431A2DDF5}" dt="2019-12-09T11:47:36.645" v="491" actId="478"/>
          <ac:grpSpMkLst>
            <pc:docMk/>
            <pc:sldMk cId="3114756550" sldId="347"/>
            <ac:grpSpMk id="59" creationId="{DB247511-3981-4DF0-9D11-E80986CF3DCE}"/>
          </ac:grpSpMkLst>
        </pc:grpChg>
        <pc:cxnChg chg="mod">
          <ac:chgData name="Julie McKee" userId="e2f7bd7b-c0b2-4781-83cf-6c02d92d4858" providerId="ADAL" clId="{747EFE91-5B3E-4FFE-A14C-EB4431A2DDF5}" dt="2019-12-09T11:47:36.645" v="491" actId="478"/>
          <ac:cxnSpMkLst>
            <pc:docMk/>
            <pc:sldMk cId="3114756550" sldId="347"/>
            <ac:cxnSpMk id="73" creationId="{F663A933-EC07-4FBB-8D48-848B63CF98D2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49:19.185" v="526" actId="14100"/>
        <pc:sldMkLst>
          <pc:docMk/>
          <pc:sldMk cId="2684187697" sldId="348"/>
        </pc:sldMkLst>
        <pc:grpChg chg="del">
          <ac:chgData name="Julie McKee" userId="e2f7bd7b-c0b2-4781-83cf-6c02d92d4858" providerId="ADAL" clId="{747EFE91-5B3E-4FFE-A14C-EB4431A2DDF5}" dt="2019-12-09T11:48:50.605" v="513" actId="478"/>
          <ac:grpSpMkLst>
            <pc:docMk/>
            <pc:sldMk cId="2684187697" sldId="348"/>
            <ac:grpSpMk id="25" creationId="{4E18D5E4-C3A7-4A0D-BE88-8E84DAF10B7D}"/>
          </ac:grpSpMkLst>
        </pc:grpChg>
        <pc:grpChg chg="add mod">
          <ac:chgData name="Julie McKee" userId="e2f7bd7b-c0b2-4781-83cf-6c02d92d4858" providerId="ADAL" clId="{747EFE91-5B3E-4FFE-A14C-EB4431A2DDF5}" dt="2019-12-09T11:49:19.185" v="526" actId="14100"/>
          <ac:grpSpMkLst>
            <pc:docMk/>
            <pc:sldMk cId="2684187697" sldId="348"/>
            <ac:grpSpMk id="48" creationId="{CF439C24-ABE7-442E-8634-B319933E34D2}"/>
          </ac:grpSpMkLst>
        </pc:grpChg>
        <pc:cxnChg chg="mod">
          <ac:chgData name="Julie McKee" userId="e2f7bd7b-c0b2-4781-83cf-6c02d92d4858" providerId="ADAL" clId="{747EFE91-5B3E-4FFE-A14C-EB4431A2DDF5}" dt="2019-12-09T11:48:50.605" v="513" actId="478"/>
          <ac:cxnSpMkLst>
            <pc:docMk/>
            <pc:sldMk cId="2684187697" sldId="348"/>
            <ac:cxnSpMk id="44" creationId="{8DEB16A0-8AE4-4308-BBF2-10837780804A}"/>
          </ac:cxnSpMkLst>
        </pc:cxnChg>
      </pc:sldChg>
      <pc:sldChg chg="addSp delSp modSp add delAnim modAnim">
        <pc:chgData name="Julie McKee" userId="e2f7bd7b-c0b2-4781-83cf-6c02d92d4858" providerId="ADAL" clId="{747EFE91-5B3E-4FFE-A14C-EB4431A2DDF5}" dt="2019-12-09T11:50:35.385" v="544" actId="1036"/>
        <pc:sldMkLst>
          <pc:docMk/>
          <pc:sldMk cId="42702161" sldId="349"/>
        </pc:sldMkLst>
        <pc:grpChg chg="mod">
          <ac:chgData name="Julie McKee" userId="e2f7bd7b-c0b2-4781-83cf-6c02d92d4858" providerId="ADAL" clId="{747EFE91-5B3E-4FFE-A14C-EB4431A2DDF5}" dt="2019-12-09T11:49:44.335" v="529" actId="1076"/>
          <ac:grpSpMkLst>
            <pc:docMk/>
            <pc:sldMk cId="42702161" sldId="349"/>
            <ac:grpSpMk id="27" creationId="{E8FC3C9E-3764-4D30-B28A-85638C54AADB}"/>
          </ac:grpSpMkLst>
        </pc:grpChg>
        <pc:grpChg chg="add mod">
          <ac:chgData name="Julie McKee" userId="e2f7bd7b-c0b2-4781-83cf-6c02d92d4858" providerId="ADAL" clId="{747EFE91-5B3E-4FFE-A14C-EB4431A2DDF5}" dt="2019-12-09T11:50:35.385" v="544" actId="1036"/>
          <ac:grpSpMkLst>
            <pc:docMk/>
            <pc:sldMk cId="42702161" sldId="349"/>
            <ac:grpSpMk id="30" creationId="{5C02289F-1000-4329-AFB8-A638C598E135}"/>
          </ac:grpSpMkLst>
        </pc:grpChg>
        <pc:grpChg chg="del mod">
          <ac:chgData name="Julie McKee" userId="e2f7bd7b-c0b2-4781-83cf-6c02d92d4858" providerId="ADAL" clId="{747EFE91-5B3E-4FFE-A14C-EB4431A2DDF5}" dt="2019-12-09T11:49:46.735" v="531" actId="478"/>
          <ac:grpSpMkLst>
            <pc:docMk/>
            <pc:sldMk cId="42702161" sldId="349"/>
            <ac:grpSpMk id="48" creationId="{CF439C24-ABE7-442E-8634-B319933E34D2}"/>
          </ac:grpSpMkLst>
        </pc:grpChg>
        <pc:cxnChg chg="mod">
          <ac:chgData name="Julie McKee" userId="e2f7bd7b-c0b2-4781-83cf-6c02d92d4858" providerId="ADAL" clId="{747EFE91-5B3E-4FFE-A14C-EB4431A2DDF5}" dt="2019-12-09T11:50:20.845" v="538" actId="1035"/>
          <ac:cxnSpMkLst>
            <pc:docMk/>
            <pc:sldMk cId="42702161" sldId="349"/>
            <ac:cxnSpMk id="41" creationId="{5E46C18E-027F-4D8E-842F-4B57FDE6F240}"/>
          </ac:cxnSpMkLst>
        </pc:cxnChg>
        <pc:cxnChg chg="mod">
          <ac:chgData name="Julie McKee" userId="e2f7bd7b-c0b2-4781-83cf-6c02d92d4858" providerId="ADAL" clId="{747EFE91-5B3E-4FFE-A14C-EB4431A2DDF5}" dt="2019-12-09T11:49:46.735" v="531" actId="478"/>
          <ac:cxnSpMkLst>
            <pc:docMk/>
            <pc:sldMk cId="42702161" sldId="349"/>
            <ac:cxnSpMk id="65" creationId="{2A6FA729-8451-48D0-AADE-D91C29A75F6B}"/>
          </ac:cxnSpMkLst>
        </pc:cxnChg>
      </pc:sldChg>
      <pc:sldChg chg="addSp delSp modSp add del delAnim modAnim">
        <pc:chgData name="Julie McKee" userId="e2f7bd7b-c0b2-4781-83cf-6c02d92d4858" providerId="ADAL" clId="{747EFE91-5B3E-4FFE-A14C-EB4431A2DDF5}" dt="2019-12-09T11:53:14.704" v="573" actId="2696"/>
        <pc:sldMkLst>
          <pc:docMk/>
          <pc:sldMk cId="1047525023" sldId="350"/>
        </pc:sldMkLst>
        <pc:spChg chg="del topLvl">
          <ac:chgData name="Julie McKee" userId="e2f7bd7b-c0b2-4781-83cf-6c02d92d4858" providerId="ADAL" clId="{747EFE91-5B3E-4FFE-A14C-EB4431A2DDF5}" dt="2019-12-09T11:52:00.935" v="552" actId="478"/>
          <ac:spMkLst>
            <pc:docMk/>
            <pc:sldMk cId="1047525023" sldId="350"/>
            <ac:spMk id="28" creationId="{862A3379-0BFB-4B40-920A-5C41BEDB631B}"/>
          </ac:spMkLst>
        </pc:spChg>
        <pc:spChg chg="add del">
          <ac:chgData name="Julie McKee" userId="e2f7bd7b-c0b2-4781-83cf-6c02d92d4858" providerId="ADAL" clId="{747EFE91-5B3E-4FFE-A14C-EB4431A2DDF5}" dt="2019-12-09T11:51:55.805" v="551"/>
          <ac:spMkLst>
            <pc:docMk/>
            <pc:sldMk cId="1047525023" sldId="350"/>
            <ac:spMk id="48" creationId="{6850E33E-C9A1-4742-9FA0-62C806735CC0}"/>
          </ac:spMkLst>
        </pc:spChg>
        <pc:spChg chg="add del">
          <ac:chgData name="Julie McKee" userId="e2f7bd7b-c0b2-4781-83cf-6c02d92d4858" providerId="ADAL" clId="{747EFE91-5B3E-4FFE-A14C-EB4431A2DDF5}" dt="2019-12-09T11:51:55.805" v="551"/>
          <ac:spMkLst>
            <pc:docMk/>
            <pc:sldMk cId="1047525023" sldId="350"/>
            <ac:spMk id="56" creationId="{208C5633-6E2C-4150-8487-363881BD8395}"/>
          </ac:spMkLst>
        </pc:spChg>
        <pc:spChg chg="add del mod">
          <ac:chgData name="Julie McKee" userId="e2f7bd7b-c0b2-4781-83cf-6c02d92d4858" providerId="ADAL" clId="{747EFE91-5B3E-4FFE-A14C-EB4431A2DDF5}" dt="2019-12-09T11:53:08.918" v="571"/>
          <ac:spMkLst>
            <pc:docMk/>
            <pc:sldMk cId="1047525023" sldId="350"/>
            <ac:spMk id="57" creationId="{551402C8-EBC1-4B6D-B865-79039C850317}"/>
          </ac:spMkLst>
        </pc:spChg>
        <pc:spChg chg="add del">
          <ac:chgData name="Julie McKee" userId="e2f7bd7b-c0b2-4781-83cf-6c02d92d4858" providerId="ADAL" clId="{747EFE91-5B3E-4FFE-A14C-EB4431A2DDF5}" dt="2019-12-09T11:53:08.918" v="571"/>
          <ac:spMkLst>
            <pc:docMk/>
            <pc:sldMk cId="1047525023" sldId="350"/>
            <ac:spMk id="86" creationId="{9C56D34A-D8FA-434B-833D-F3F9E3E5AC91}"/>
          </ac:spMkLst>
        </pc:spChg>
        <pc:grpChg chg="del">
          <ac:chgData name="Julie McKee" userId="e2f7bd7b-c0b2-4781-83cf-6c02d92d4858" providerId="ADAL" clId="{747EFE91-5B3E-4FFE-A14C-EB4431A2DDF5}" dt="2019-12-09T11:52:00.935" v="552" actId="478"/>
          <ac:grpSpMkLst>
            <pc:docMk/>
            <pc:sldMk cId="1047525023" sldId="350"/>
            <ac:grpSpMk id="27" creationId="{E8FC3C9E-3764-4D30-B28A-85638C54AADB}"/>
          </ac:grpSpMkLst>
        </pc:grpChg>
        <pc:grpChg chg="del">
          <ac:chgData name="Julie McKee" userId="e2f7bd7b-c0b2-4781-83cf-6c02d92d4858" providerId="ADAL" clId="{747EFE91-5B3E-4FFE-A14C-EB4431A2DDF5}" dt="2019-12-09T11:51:21.905" v="547" actId="478"/>
          <ac:grpSpMkLst>
            <pc:docMk/>
            <pc:sldMk cId="1047525023" sldId="350"/>
            <ac:grpSpMk id="30" creationId="{5C02289F-1000-4329-AFB8-A638C598E135}"/>
          </ac:grpSpMkLst>
        </pc:grpChg>
        <pc:grpChg chg="add del">
          <ac:chgData name="Julie McKee" userId="e2f7bd7b-c0b2-4781-83cf-6c02d92d4858" providerId="ADAL" clId="{747EFE91-5B3E-4FFE-A14C-EB4431A2DDF5}" dt="2019-12-09T11:51:55.805" v="551"/>
          <ac:grpSpMkLst>
            <pc:docMk/>
            <pc:sldMk cId="1047525023" sldId="350"/>
            <ac:grpSpMk id="49" creationId="{8EA312C5-BBDD-4FC2-8C2C-40EFF04B26E5}"/>
          </ac:grpSpMkLst>
        </pc:grpChg>
        <pc:grpChg chg="add del">
          <ac:chgData name="Julie McKee" userId="e2f7bd7b-c0b2-4781-83cf-6c02d92d4858" providerId="ADAL" clId="{747EFE91-5B3E-4FFE-A14C-EB4431A2DDF5}" dt="2019-12-09T11:53:08.918" v="571"/>
          <ac:grpSpMkLst>
            <pc:docMk/>
            <pc:sldMk cId="1047525023" sldId="350"/>
            <ac:grpSpMk id="75" creationId="{7153A7E0-1F73-45F2-9C6B-B51C665973A9}"/>
          </ac:grpSpMkLst>
        </pc:grpChg>
        <pc:grpChg chg="add del">
          <ac:chgData name="Julie McKee" userId="e2f7bd7b-c0b2-4781-83cf-6c02d92d4858" providerId="ADAL" clId="{747EFE91-5B3E-4FFE-A14C-EB4431A2DDF5}" dt="2019-12-09T11:53:08.918" v="571"/>
          <ac:grpSpMkLst>
            <pc:docMk/>
            <pc:sldMk cId="1047525023" sldId="350"/>
            <ac:grpSpMk id="79" creationId="{9C9F1D73-0494-4FA4-86A0-855C08421FA6}"/>
          </ac:grpSpMkLst>
        </pc:grpChg>
        <pc:cxnChg chg="add del mod topLvl">
          <ac:chgData name="Julie McKee" userId="e2f7bd7b-c0b2-4781-83cf-6c02d92d4858" providerId="ADAL" clId="{747EFE91-5B3E-4FFE-A14C-EB4431A2DDF5}" dt="2019-12-09T11:53:08.375" v="570" actId="1076"/>
          <ac:cxnSpMkLst>
            <pc:docMk/>
            <pc:sldMk cId="1047525023" sldId="350"/>
            <ac:cxnSpMk id="29" creationId="{A437A834-06DB-4DFC-BFEE-ACD175AF7492}"/>
          </ac:cxnSpMkLst>
        </pc:cxnChg>
        <pc:cxnChg chg="add del mod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58" creationId="{8ED9F4D5-FEE3-4287-92C4-55DB907ADBB6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59" creationId="{2D24661E-5FB4-47E2-8EB4-EEE003F0904A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0" creationId="{47D7A980-1DC4-4CF1-BA1B-1AC2FA953028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1" creationId="{CEE9C374-F3D9-43DD-A1E4-CDA8F8F4F9E3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2" creationId="{03D62062-A21A-4004-B14D-72B24684D254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3" creationId="{70A54190-4E1A-477E-9A96-5242F88F73C2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4" creationId="{741CADC4-1A51-44FD-A8B8-5DC230C5FEEF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5" creationId="{48193E4B-EC88-4FF6-85A4-662A18085675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6" creationId="{CB974639-E176-48BF-94EE-27B315B5D363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7" creationId="{4DBF7E13-6D32-4279-A4E5-3548FC16160A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68" creationId="{2AC7DF2F-A732-48EE-A232-6509E8AB4384}"/>
          </ac:cxnSpMkLst>
        </pc:cxnChg>
        <pc:cxnChg chg="mod">
          <ac:chgData name="Julie McKee" userId="e2f7bd7b-c0b2-4781-83cf-6c02d92d4858" providerId="ADAL" clId="{747EFE91-5B3E-4FFE-A14C-EB4431A2DDF5}" dt="2019-12-09T11:51:21.905" v="547" actId="478"/>
          <ac:cxnSpMkLst>
            <pc:docMk/>
            <pc:sldMk cId="1047525023" sldId="350"/>
            <ac:cxnSpMk id="69" creationId="{9C7740D8-633C-4EC5-A135-B627B249FCDD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73" creationId="{D8712B80-8306-4DAF-A275-4C9E425D0E1D}"/>
          </ac:cxnSpMkLst>
        </pc:cxnChg>
        <pc:cxnChg chg="add del">
          <ac:chgData name="Julie McKee" userId="e2f7bd7b-c0b2-4781-83cf-6c02d92d4858" providerId="ADAL" clId="{747EFE91-5B3E-4FFE-A14C-EB4431A2DDF5}" dt="2019-12-09T11:53:08.918" v="571"/>
          <ac:cxnSpMkLst>
            <pc:docMk/>
            <pc:sldMk cId="1047525023" sldId="350"/>
            <ac:cxnSpMk id="74" creationId="{462E1C0D-EFF9-4FF9-99F7-B740F144A4E0}"/>
          </ac:cxnSpMkLst>
        </pc:cxnChg>
      </pc:sldChg>
      <pc:sldChg chg="addSp delSp modSp add del addAnim delAnim modAnim">
        <pc:chgData name="Julie McKee" userId="e2f7bd7b-c0b2-4781-83cf-6c02d92d4858" providerId="ADAL" clId="{747EFE91-5B3E-4FFE-A14C-EB4431A2DDF5}" dt="2019-12-09T11:57:06.625" v="624" actId="2696"/>
        <pc:sldMkLst>
          <pc:docMk/>
          <pc:sldMk cId="3644550241" sldId="350"/>
        </pc:sldMkLst>
        <pc:spChg chg="mod">
          <ac:chgData name="Julie McKee" userId="e2f7bd7b-c0b2-4781-83cf-6c02d92d4858" providerId="ADAL" clId="{747EFE91-5B3E-4FFE-A14C-EB4431A2DDF5}" dt="2019-12-09T11:56:48.535" v="622" actId="1038"/>
          <ac:spMkLst>
            <pc:docMk/>
            <pc:sldMk cId="3644550241" sldId="350"/>
            <ac:spMk id="28" creationId="{862A3379-0BFB-4B40-920A-5C41BEDB631B}"/>
          </ac:spMkLst>
        </pc:spChg>
        <pc:spChg chg="del">
          <ac:chgData name="Julie McKee" userId="e2f7bd7b-c0b2-4781-83cf-6c02d92d4858" providerId="ADAL" clId="{747EFE91-5B3E-4FFE-A14C-EB4431A2DDF5}" dt="2019-12-09T11:55:02.735" v="602" actId="478"/>
          <ac:spMkLst>
            <pc:docMk/>
            <pc:sldMk cId="3644550241" sldId="350"/>
            <ac:spMk id="47" creationId="{BB4F25CF-DCD9-450C-8662-309C064E9EB5}"/>
          </ac:spMkLst>
        </pc:spChg>
        <pc:spChg chg="add mod">
          <ac:chgData name="Julie McKee" userId="e2f7bd7b-c0b2-4781-83cf-6c02d92d4858" providerId="ADAL" clId="{747EFE91-5B3E-4FFE-A14C-EB4431A2DDF5}" dt="2019-12-09T11:53:49.475" v="586" actId="1036"/>
          <ac:spMkLst>
            <pc:docMk/>
            <pc:sldMk cId="3644550241" sldId="350"/>
            <ac:spMk id="48" creationId="{AF667C1B-52B9-480F-B882-18336FCA7A87}"/>
          </ac:spMkLst>
        </pc:spChg>
        <pc:spChg chg="add">
          <ac:chgData name="Julie McKee" userId="e2f7bd7b-c0b2-4781-83cf-6c02d92d4858" providerId="ADAL" clId="{747EFE91-5B3E-4FFE-A14C-EB4431A2DDF5}" dt="2019-12-09T11:55:20.885" v="606"/>
          <ac:spMkLst>
            <pc:docMk/>
            <pc:sldMk cId="3644550241" sldId="350"/>
            <ac:spMk id="63" creationId="{8CDFA2B8-BA99-43C0-B70E-F9BA58839F9C}"/>
          </ac:spMkLst>
        </pc:spChg>
        <pc:grpChg chg="mod">
          <ac:chgData name="Julie McKee" userId="e2f7bd7b-c0b2-4781-83cf-6c02d92d4858" providerId="ADAL" clId="{747EFE91-5B3E-4FFE-A14C-EB4431A2DDF5}" dt="2019-12-09T11:53:41.501" v="576" actId="1076"/>
          <ac:grpSpMkLst>
            <pc:docMk/>
            <pc:sldMk cId="3644550241" sldId="350"/>
            <ac:grpSpMk id="27" creationId="{E8FC3C9E-3764-4D30-B28A-85638C54AADB}"/>
          </ac:grpSpMkLst>
        </pc:grpChg>
        <pc:grpChg chg="add del mod">
          <ac:chgData name="Julie McKee" userId="e2f7bd7b-c0b2-4781-83cf-6c02d92d4858" providerId="ADAL" clId="{747EFE91-5B3E-4FFE-A14C-EB4431A2DDF5}" dt="2019-12-09T11:54:52.374" v="598" actId="478"/>
          <ac:grpSpMkLst>
            <pc:docMk/>
            <pc:sldMk cId="3644550241" sldId="350"/>
            <ac:grpSpMk id="30" creationId="{5C02289F-1000-4329-AFB8-A638C598E135}"/>
          </ac:grpSpMkLst>
        </pc:grpChg>
        <pc:grpChg chg="del">
          <ac:chgData name="Julie McKee" userId="e2f7bd7b-c0b2-4781-83cf-6c02d92d4858" providerId="ADAL" clId="{747EFE91-5B3E-4FFE-A14C-EB4431A2DDF5}" dt="2019-12-09T11:55:05.975" v="604" actId="478"/>
          <ac:grpSpMkLst>
            <pc:docMk/>
            <pc:sldMk cId="3644550241" sldId="350"/>
            <ac:grpSpMk id="45" creationId="{460D5A7A-03FE-491B-97E5-BFC69C4A5E74}"/>
          </ac:grpSpMkLst>
        </pc:grpChg>
        <pc:grpChg chg="add del">
          <ac:chgData name="Julie McKee" userId="e2f7bd7b-c0b2-4781-83cf-6c02d92d4858" providerId="ADAL" clId="{747EFE91-5B3E-4FFE-A14C-EB4431A2DDF5}" dt="2019-12-09T11:54:25.335" v="589"/>
          <ac:grpSpMkLst>
            <pc:docMk/>
            <pc:sldMk cId="3644550241" sldId="350"/>
            <ac:grpSpMk id="49" creationId="{FEE2E544-98D7-42E2-91F6-0A1FDA8E3980}"/>
          </ac:grpSpMkLst>
        </pc:grpChg>
        <pc:grpChg chg="add">
          <ac:chgData name="Julie McKee" userId="e2f7bd7b-c0b2-4781-83cf-6c02d92d4858" providerId="ADAL" clId="{747EFE91-5B3E-4FFE-A14C-EB4431A2DDF5}" dt="2019-12-09T11:54:30.545" v="590"/>
          <ac:grpSpMkLst>
            <pc:docMk/>
            <pc:sldMk cId="3644550241" sldId="350"/>
            <ac:grpSpMk id="56" creationId="{BC83C52D-D160-4B56-855D-AE3E76CD4C0E}"/>
          </ac:grpSpMkLst>
        </pc:grpChg>
        <pc:cxnChg chg="mod">
          <ac:chgData name="Julie McKee" userId="e2f7bd7b-c0b2-4781-83cf-6c02d92d4858" providerId="ADAL" clId="{747EFE91-5B3E-4FFE-A14C-EB4431A2DDF5}" dt="2019-12-09T11:54:41.285" v="593" actId="1035"/>
          <ac:cxnSpMkLst>
            <pc:docMk/>
            <pc:sldMk cId="3644550241" sldId="350"/>
            <ac:cxnSpMk id="29" creationId="{A437A834-06DB-4DFC-BFEE-ACD175AF7492}"/>
          </ac:cxnSpMkLst>
        </pc:cxnChg>
        <pc:cxnChg chg="del">
          <ac:chgData name="Julie McKee" userId="e2f7bd7b-c0b2-4781-83cf-6c02d92d4858" providerId="ADAL" clId="{747EFE91-5B3E-4FFE-A14C-EB4431A2DDF5}" dt="2019-12-09T11:55:08.880" v="605" actId="478"/>
          <ac:cxnSpMkLst>
            <pc:docMk/>
            <pc:sldMk cId="3644550241" sldId="350"/>
            <ac:cxnSpMk id="46" creationId="{74FDBAB7-DA70-4F2C-BA93-DB8A5CCA2AD3}"/>
          </ac:cxnSpMkLst>
        </pc:cxnChg>
        <pc:cxnChg chg="del mod">
          <ac:chgData name="Julie McKee" userId="e2f7bd7b-c0b2-4781-83cf-6c02d92d4858" providerId="ADAL" clId="{747EFE91-5B3E-4FFE-A14C-EB4431A2DDF5}" dt="2019-12-09T11:54:59.924" v="601" actId="478"/>
          <ac:cxnSpMkLst>
            <pc:docMk/>
            <pc:sldMk cId="3644550241" sldId="350"/>
            <ac:cxnSpMk id="69" creationId="{9C7740D8-633C-4EC5-A135-B627B249FCDD}"/>
          </ac:cxnSpMkLst>
        </pc:cxnChg>
        <pc:cxnChg chg="del mod">
          <ac:chgData name="Julie McKee" userId="e2f7bd7b-c0b2-4781-83cf-6c02d92d4858" providerId="ADAL" clId="{747EFE91-5B3E-4FFE-A14C-EB4431A2DDF5}" dt="2019-12-09T11:54:48.165" v="596" actId="478"/>
          <ac:cxnSpMkLst>
            <pc:docMk/>
            <pc:sldMk cId="3644550241" sldId="350"/>
            <ac:cxnSpMk id="70" creationId="{3B058CD7-FADC-4510-B657-9BE5AE8F17C2}"/>
          </ac:cxnSpMkLst>
        </pc:cxnChg>
        <pc:cxnChg chg="del mod">
          <ac:chgData name="Julie McKee" userId="e2f7bd7b-c0b2-4781-83cf-6c02d92d4858" providerId="ADAL" clId="{747EFE91-5B3E-4FFE-A14C-EB4431A2DDF5}" dt="2019-12-09T11:55:05.975" v="604" actId="478"/>
          <ac:cxnSpMkLst>
            <pc:docMk/>
            <pc:sldMk cId="3644550241" sldId="350"/>
            <ac:cxnSpMk id="71" creationId="{6B949A3A-7348-4C55-AB77-8323950F5FFB}"/>
          </ac:cxnSpMkLst>
        </pc:cxnChg>
        <pc:cxnChg chg="del">
          <ac:chgData name="Julie McKee" userId="e2f7bd7b-c0b2-4781-83cf-6c02d92d4858" providerId="ADAL" clId="{747EFE91-5B3E-4FFE-A14C-EB4431A2DDF5}" dt="2019-12-09T11:54:56.535" v="599" actId="478"/>
          <ac:cxnSpMkLst>
            <pc:docMk/>
            <pc:sldMk cId="3644550241" sldId="350"/>
            <ac:cxnSpMk id="72" creationId="{BD36A2CF-A33F-48EF-8273-EBB968B33A2F}"/>
          </ac:cxnSpMkLst>
        </pc:cxnChg>
      </pc:sldChg>
      <pc:sldChg chg="addSp delSp modSp add ord delAnim">
        <pc:chgData name="Julie McKee" userId="e2f7bd7b-c0b2-4781-83cf-6c02d92d4858" providerId="ADAL" clId="{747EFE91-5B3E-4FFE-A14C-EB4431A2DDF5}" dt="2019-12-09T11:57:32.465" v="626"/>
        <pc:sldMkLst>
          <pc:docMk/>
          <pc:sldMk cId="3059626553" sldId="351"/>
        </pc:sldMkLst>
        <pc:spChg chg="del topLvl">
          <ac:chgData name="Julie McKee" userId="e2f7bd7b-c0b2-4781-83cf-6c02d92d4858" providerId="ADAL" clId="{747EFE91-5B3E-4FFE-A14C-EB4431A2DDF5}" dt="2019-12-09T11:55:44.585" v="610" actId="478"/>
          <ac:spMkLst>
            <pc:docMk/>
            <pc:sldMk cId="3059626553" sldId="351"/>
            <ac:spMk id="28" creationId="{862A3379-0BFB-4B40-920A-5C41BEDB631B}"/>
          </ac:spMkLst>
        </pc:spChg>
        <pc:spChg chg="del">
          <ac:chgData name="Julie McKee" userId="e2f7bd7b-c0b2-4781-83cf-6c02d92d4858" providerId="ADAL" clId="{747EFE91-5B3E-4FFE-A14C-EB4431A2DDF5}" dt="2019-12-09T11:55:53.664" v="612" actId="478"/>
          <ac:spMkLst>
            <pc:docMk/>
            <pc:sldMk cId="3059626553" sldId="351"/>
            <ac:spMk id="63" creationId="{8CDFA2B8-BA99-43C0-B70E-F9BA58839F9C}"/>
          </ac:spMkLst>
        </pc:spChg>
        <pc:grpChg chg="del mod">
          <ac:chgData name="Julie McKee" userId="e2f7bd7b-c0b2-4781-83cf-6c02d92d4858" providerId="ADAL" clId="{747EFE91-5B3E-4FFE-A14C-EB4431A2DDF5}" dt="2019-12-09T11:55:44.585" v="610" actId="478"/>
          <ac:grpSpMkLst>
            <pc:docMk/>
            <pc:sldMk cId="3059626553" sldId="351"/>
            <ac:grpSpMk id="27" creationId="{E8FC3C9E-3764-4D30-B28A-85638C54AADB}"/>
          </ac:grpSpMkLst>
        </pc:grpChg>
        <pc:grpChg chg="del">
          <ac:chgData name="Julie McKee" userId="e2f7bd7b-c0b2-4781-83cf-6c02d92d4858" providerId="ADAL" clId="{747EFE91-5B3E-4FFE-A14C-EB4431A2DDF5}" dt="2019-12-09T11:56:02.274" v="614" actId="478"/>
          <ac:grpSpMkLst>
            <pc:docMk/>
            <pc:sldMk cId="3059626553" sldId="351"/>
            <ac:grpSpMk id="30" creationId="{5C02289F-1000-4329-AFB8-A638C598E135}"/>
          </ac:grpSpMkLst>
        </pc:grpChg>
        <pc:grpChg chg="del">
          <ac:chgData name="Julie McKee" userId="e2f7bd7b-c0b2-4781-83cf-6c02d92d4858" providerId="ADAL" clId="{747EFE91-5B3E-4FFE-A14C-EB4431A2DDF5}" dt="2019-12-09T11:55:50.815" v="611" actId="478"/>
          <ac:grpSpMkLst>
            <pc:docMk/>
            <pc:sldMk cId="3059626553" sldId="351"/>
            <ac:grpSpMk id="56" creationId="{BC83C52D-D160-4B56-855D-AE3E76CD4C0E}"/>
          </ac:grpSpMkLst>
        </pc:grpChg>
        <pc:picChg chg="add mod">
          <ac:chgData name="Julie McKee" userId="e2f7bd7b-c0b2-4781-83cf-6c02d92d4858" providerId="ADAL" clId="{747EFE91-5B3E-4FFE-A14C-EB4431A2DDF5}" dt="2019-12-09T11:56:21.964" v="617" actId="1076"/>
          <ac:picMkLst>
            <pc:docMk/>
            <pc:sldMk cId="3059626553" sldId="351"/>
            <ac:picMk id="45" creationId="{8B507C46-F7B9-4F75-B79B-2721D5C421EF}"/>
          </ac:picMkLst>
        </pc:picChg>
        <pc:cxnChg chg="del topLvl">
          <ac:chgData name="Julie McKee" userId="e2f7bd7b-c0b2-4781-83cf-6c02d92d4858" providerId="ADAL" clId="{747EFE91-5B3E-4FFE-A14C-EB4431A2DDF5}" dt="2019-12-09T11:55:55.214" v="613" actId="478"/>
          <ac:cxnSpMkLst>
            <pc:docMk/>
            <pc:sldMk cId="3059626553" sldId="351"/>
            <ac:cxnSpMk id="29" creationId="{A437A834-06DB-4DFC-BFEE-ACD175AF7492}"/>
          </ac:cxnSpMkLst>
        </pc:cxnChg>
        <pc:cxnChg chg="mod">
          <ac:chgData name="Julie McKee" userId="e2f7bd7b-c0b2-4781-83cf-6c02d92d4858" providerId="ADAL" clId="{747EFE91-5B3E-4FFE-A14C-EB4431A2DDF5}" dt="2019-12-09T11:55:50.815" v="611" actId="478"/>
          <ac:cxnSpMkLst>
            <pc:docMk/>
            <pc:sldMk cId="3059626553" sldId="351"/>
            <ac:cxnSpMk id="59" creationId="{E96471DF-12CD-4F0F-B833-E7F019641D35}"/>
          </ac:cxnSpMkLst>
        </pc:cxnChg>
      </pc:sldChg>
      <pc:sldChg chg="delSp add delAnim">
        <pc:chgData name="Julie McKee" userId="e2f7bd7b-c0b2-4781-83cf-6c02d92d4858" providerId="ADAL" clId="{747EFE91-5B3E-4FFE-A14C-EB4431A2DDF5}" dt="2019-12-09T11:57:45.785" v="627" actId="478"/>
        <pc:sldMkLst>
          <pc:docMk/>
          <pc:sldMk cId="46339208" sldId="352"/>
        </pc:sldMkLst>
        <pc:spChg chg="del">
          <ac:chgData name="Julie McKee" userId="e2f7bd7b-c0b2-4781-83cf-6c02d92d4858" providerId="ADAL" clId="{747EFE91-5B3E-4FFE-A14C-EB4431A2DDF5}" dt="2019-12-09T11:57:45.785" v="627" actId="478"/>
          <ac:spMkLst>
            <pc:docMk/>
            <pc:sldMk cId="46339208" sldId="352"/>
            <ac:spMk id="63" creationId="{8CDFA2B8-BA99-43C0-B70E-F9BA58839F9C}"/>
          </ac:spMkLst>
        </pc:spChg>
      </pc:sldChg>
      <pc:sldChg chg="addSp delSp modSp add delAnim">
        <pc:chgData name="Julie McKee" userId="e2f7bd7b-c0b2-4781-83cf-6c02d92d4858" providerId="ADAL" clId="{747EFE91-5B3E-4FFE-A14C-EB4431A2DDF5}" dt="2019-12-09T11:58:25.815" v="634"/>
        <pc:sldMkLst>
          <pc:docMk/>
          <pc:sldMk cId="3694809516" sldId="353"/>
        </pc:sldMkLst>
        <pc:spChg chg="add">
          <ac:chgData name="Julie McKee" userId="e2f7bd7b-c0b2-4781-83cf-6c02d92d4858" providerId="ADAL" clId="{747EFE91-5B3E-4FFE-A14C-EB4431A2DDF5}" dt="2019-12-09T11:58:25.815" v="634"/>
          <ac:spMkLst>
            <pc:docMk/>
            <pc:sldMk cId="3694809516" sldId="353"/>
            <ac:spMk id="49" creationId="{2C53F190-2A58-4872-9B00-343AF4F73446}"/>
          </ac:spMkLst>
        </pc:spChg>
        <pc:spChg chg="add">
          <ac:chgData name="Julie McKee" userId="e2f7bd7b-c0b2-4781-83cf-6c02d92d4858" providerId="ADAL" clId="{747EFE91-5B3E-4FFE-A14C-EB4431A2DDF5}" dt="2019-12-09T11:58:25.815" v="634"/>
          <ac:spMkLst>
            <pc:docMk/>
            <pc:sldMk cId="3694809516" sldId="353"/>
            <ac:spMk id="50" creationId="{AB426879-F708-477F-BF73-2EBD828DBF1B}"/>
          </ac:spMkLst>
        </pc:spChg>
        <pc:spChg chg="add">
          <ac:chgData name="Julie McKee" userId="e2f7bd7b-c0b2-4781-83cf-6c02d92d4858" providerId="ADAL" clId="{747EFE91-5B3E-4FFE-A14C-EB4431A2DDF5}" dt="2019-12-09T11:58:25.815" v="634"/>
          <ac:spMkLst>
            <pc:docMk/>
            <pc:sldMk cId="3694809516" sldId="353"/>
            <ac:spMk id="66" creationId="{AEF2D15D-154E-41B6-8956-936853D6A0F7}"/>
          </ac:spMkLst>
        </pc:spChg>
        <pc:spChg chg="add">
          <ac:chgData name="Julie McKee" userId="e2f7bd7b-c0b2-4781-83cf-6c02d92d4858" providerId="ADAL" clId="{747EFE91-5B3E-4FFE-A14C-EB4431A2DDF5}" dt="2019-12-09T11:58:25.815" v="634"/>
          <ac:spMkLst>
            <pc:docMk/>
            <pc:sldMk cId="3694809516" sldId="353"/>
            <ac:spMk id="67" creationId="{17E4A76C-9459-42E4-BEEF-55D7D107A804}"/>
          </ac:spMkLst>
        </pc:spChg>
        <pc:spChg chg="add">
          <ac:chgData name="Julie McKee" userId="e2f7bd7b-c0b2-4781-83cf-6c02d92d4858" providerId="ADAL" clId="{747EFE91-5B3E-4FFE-A14C-EB4431A2DDF5}" dt="2019-12-09T11:58:25.815" v="634"/>
          <ac:spMkLst>
            <pc:docMk/>
            <pc:sldMk cId="3694809516" sldId="353"/>
            <ac:spMk id="68" creationId="{117358D9-EC4F-4C5C-8B95-916FC36DD9AC}"/>
          </ac:spMkLst>
        </pc:spChg>
        <pc:grpChg chg="del">
          <ac:chgData name="Julie McKee" userId="e2f7bd7b-c0b2-4781-83cf-6c02d92d4858" providerId="ADAL" clId="{747EFE91-5B3E-4FFE-A14C-EB4431A2DDF5}" dt="2019-12-09T11:58:03.995" v="631" actId="478"/>
          <ac:grpSpMkLst>
            <pc:docMk/>
            <pc:sldMk cId="3694809516" sldId="353"/>
            <ac:grpSpMk id="27" creationId="{E8FC3C9E-3764-4D30-B28A-85638C54AADB}"/>
          </ac:grpSpMkLst>
        </pc:grpChg>
        <pc:grpChg chg="del">
          <ac:chgData name="Julie McKee" userId="e2f7bd7b-c0b2-4781-83cf-6c02d92d4858" providerId="ADAL" clId="{747EFE91-5B3E-4FFE-A14C-EB4431A2DDF5}" dt="2019-12-09T11:58:02.315" v="630" actId="478"/>
          <ac:grpSpMkLst>
            <pc:docMk/>
            <pc:sldMk cId="3694809516" sldId="353"/>
            <ac:grpSpMk id="30" creationId="{5C02289F-1000-4329-AFB8-A638C598E135}"/>
          </ac:grpSpMkLst>
        </pc:grpChg>
        <pc:grpChg chg="del mod">
          <ac:chgData name="Julie McKee" userId="e2f7bd7b-c0b2-4781-83cf-6c02d92d4858" providerId="ADAL" clId="{747EFE91-5B3E-4FFE-A14C-EB4431A2DDF5}" dt="2019-12-09T11:58:05.564" v="633" actId="478"/>
          <ac:grpSpMkLst>
            <pc:docMk/>
            <pc:sldMk cId="3694809516" sldId="353"/>
            <ac:grpSpMk id="56" creationId="{BC83C52D-D160-4B56-855D-AE3E76CD4C0E}"/>
          </ac:grpSpMkLst>
        </pc:grp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45" creationId="{F50674CB-CB78-4B8E-8D41-75EF47BF95BE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46" creationId="{D1F14E46-EE90-44E9-91F6-53D2D63A2B65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47" creationId="{19FC48E3-9A2E-4507-8A26-80C6BF14CF61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51" creationId="{4EA787DC-4203-4CB6-AFC2-959DCB14B1EF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52" creationId="{792C2BAC-7105-4B14-89BD-114E37771D60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53" creationId="{003DFE0E-675E-434A-98F7-B5AA6550B2F0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54" creationId="{7731EB0E-B38B-4D07-8E50-C8FEB5D27FB7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55" creationId="{61C9CAFA-B9FD-4828-A7AB-DF4410EF5DA3}"/>
          </ac:cxnSpMkLst>
        </pc:cxnChg>
        <pc:cxnChg chg="mod">
          <ac:chgData name="Julie McKee" userId="e2f7bd7b-c0b2-4781-83cf-6c02d92d4858" providerId="ADAL" clId="{747EFE91-5B3E-4FFE-A14C-EB4431A2DDF5}" dt="2019-12-09T11:58:05.564" v="633" actId="478"/>
          <ac:cxnSpMkLst>
            <pc:docMk/>
            <pc:sldMk cId="3694809516" sldId="353"/>
            <ac:cxnSpMk id="59" creationId="{E96471DF-12CD-4F0F-B833-E7F019641D35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63" creationId="{D07B0FFD-BD25-41E9-84F2-2AA5CCD3A0E1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64" creationId="{3E277025-FF90-4090-A2BD-0BCD9B153DFC}"/>
          </ac:cxnSpMkLst>
        </pc:cxnChg>
        <pc:cxnChg chg="add">
          <ac:chgData name="Julie McKee" userId="e2f7bd7b-c0b2-4781-83cf-6c02d92d4858" providerId="ADAL" clId="{747EFE91-5B3E-4FFE-A14C-EB4431A2DDF5}" dt="2019-12-09T11:58:25.815" v="634"/>
          <ac:cxnSpMkLst>
            <pc:docMk/>
            <pc:sldMk cId="3694809516" sldId="353"/>
            <ac:cxnSpMk id="65" creationId="{6BDCB262-504A-4C17-B43A-569586A66FAD}"/>
          </ac:cxnSpMkLst>
        </pc:cxnChg>
      </pc:sldChg>
      <pc:sldChg chg="addSp modSp">
        <pc:chgData name="Julie McKee" userId="e2f7bd7b-c0b2-4781-83cf-6c02d92d4858" providerId="ADAL" clId="{747EFE91-5B3E-4FFE-A14C-EB4431A2DDF5}" dt="2019-12-09T11:59:20.034" v="678" actId="20577"/>
        <pc:sldMkLst>
          <pc:docMk/>
          <pc:sldMk cId="110938669" sldId="520"/>
        </pc:sldMkLst>
        <pc:spChg chg="add mod">
          <ac:chgData name="Julie McKee" userId="e2f7bd7b-c0b2-4781-83cf-6c02d92d4858" providerId="ADAL" clId="{747EFE91-5B3E-4FFE-A14C-EB4431A2DDF5}" dt="2019-12-09T11:59:20.034" v="678" actId="20577"/>
          <ac:spMkLst>
            <pc:docMk/>
            <pc:sldMk cId="110938669" sldId="520"/>
            <ac:spMk id="4" creationId="{E6F62A47-AF09-498F-83D9-02FF5513A2F9}"/>
          </ac:spMkLst>
        </pc:spChg>
      </pc:sldChg>
      <pc:sldMasterChg chg="del delSldLayout">
        <pc:chgData name="Julie McKee" userId="e2f7bd7b-c0b2-4781-83cf-6c02d92d4858" providerId="ADAL" clId="{747EFE91-5B3E-4FFE-A14C-EB4431A2DDF5}" dt="2019-12-09T11:59:25.704" v="679" actId="2696"/>
        <pc:sldMasterMkLst>
          <pc:docMk/>
          <pc:sldMasterMk cId="0" sldId="2147483660"/>
        </pc:sldMasterMkLst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1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2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3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4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5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6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7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8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69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70"/>
          </pc:sldLayoutMkLst>
        </pc:sldLayoutChg>
        <pc:sldLayoutChg chg="del">
          <pc:chgData name="Julie McKee" userId="e2f7bd7b-c0b2-4781-83cf-6c02d92d4858" providerId="ADAL" clId="{747EFE91-5B3E-4FFE-A14C-EB4431A2DDF5}" dt="2019-12-09T11:59:25.704" v="679" actId="2696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A6410-2234-47A9-85F5-2D491BF54D10}" type="datetimeFigureOut">
              <a:rPr lang="en-GB" smtClean="0"/>
              <a:t>09/12/2019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17605-3B27-4AFB-B5F2-DE785CD308E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95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-1"/>
            <a:ext cx="9144000" cy="1295997"/>
          </a:xfrm>
          <a:prstGeom prst="rect">
            <a:avLst/>
          </a:prstGeom>
          <a:solidFill>
            <a:srgbClr val="00496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FQM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740"/>
            <a:ext cx="2123728" cy="95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51520" y="220808"/>
            <a:ext cx="8640960" cy="467999"/>
          </a:xfrm>
          <a:prstGeom prst="rect">
            <a:avLst/>
          </a:prstGeom>
          <a:solidFill>
            <a:srgbClr val="00496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FQM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89166" cy="35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5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725-D717-4ED3-B05E-7690CF95AEA0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BF12-6AAD-4432-8821-D4D63D5BF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7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250825" y="220663"/>
            <a:ext cx="8642350" cy="468312"/>
          </a:xfrm>
          <a:prstGeom prst="rect">
            <a:avLst/>
          </a:prstGeom>
          <a:solidFill>
            <a:srgbClr val="004964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49263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" name="Picture 2" descr="FQ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788988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559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9148C2-0A15-4D13-A90C-51A62B48F230}" type="datetimeFigureOut">
              <a:rPr lang="en-GB"/>
              <a:pPr>
                <a:defRPr/>
              </a:pPr>
              <a:t>09/12/2019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6EEB72-C6BA-43CB-8498-B388DF8766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40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32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ucing ris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502" y="5733256"/>
            <a:ext cx="2698834" cy="8488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275827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 – Lets Think Again Training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 - April 2018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1AC4E93-C69C-4988-8B72-D29766DD01BC}"/>
              </a:ext>
            </a:extLst>
          </p:cNvPr>
          <p:cNvGrpSpPr/>
          <p:nvPr/>
        </p:nvGrpSpPr>
        <p:grpSpPr>
          <a:xfrm>
            <a:off x="2979971" y="1989664"/>
            <a:ext cx="1520021" cy="2015400"/>
            <a:chOff x="2878893" y="1705616"/>
            <a:chExt cx="1520021" cy="20154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F010D57-C578-47B6-9D1D-9C5240E08FA2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2822DFA-697B-4B52-A395-6BB1BBE17020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3812D5-85E2-4DA9-9178-96A704BF43F2}"/>
                </a:ext>
              </a:extLst>
            </p:cNvPr>
            <p:cNvGrpSpPr/>
            <p:nvPr/>
          </p:nvGrpSpPr>
          <p:grpSpPr>
            <a:xfrm>
              <a:off x="3631055" y="3200268"/>
              <a:ext cx="201836" cy="398390"/>
              <a:chOff x="7452320" y="3196485"/>
              <a:chExt cx="432048" cy="736571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9F6D0134-EFBB-4D17-9BD6-B7BD66708841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32" name="Flowchart: Connector 31">
                <a:extLst>
                  <a:ext uri="{FF2B5EF4-FFF2-40B4-BE49-F238E27FC236}">
                    <a16:creationId xmlns:a16="http://schemas.microsoft.com/office/drawing/2014/main" id="{E532700B-5E7A-4803-80DF-243005FED56A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52AAE8D-9C84-4480-B68C-90095C399C73}"/>
                  </a:ext>
                </a:extLst>
              </p:cNvPr>
              <p:cNvCxnSpPr>
                <a:stCxn id="32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008EB2B-8FB1-464F-82DA-EFDA3FBB2685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304D0F2-A478-46A2-A618-2BF64F14B505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A1C2B78B-33FA-4DE0-AFBB-BBEAB3C54AA9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34489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B58CA8-AF78-490E-BE2D-CAB44207E10F}"/>
              </a:ext>
            </a:extLst>
          </p:cNvPr>
          <p:cNvGrpSpPr/>
          <p:nvPr/>
        </p:nvGrpSpPr>
        <p:grpSpPr>
          <a:xfrm>
            <a:off x="2878893" y="2061672"/>
            <a:ext cx="1520021" cy="2015400"/>
            <a:chOff x="2878893" y="1705616"/>
            <a:chExt cx="1520021" cy="2015400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F6EA428-FE18-4A45-BFF8-B5B1470493AC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6A5582F-AD29-4AB3-AF69-26C181233214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795C792-34EA-4536-A95E-589699AA99A0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2C45246-0D77-4339-8278-1BB0733963E3}"/>
                </a:ext>
              </a:extLst>
            </p:cNvPr>
            <p:cNvGrpSpPr/>
            <p:nvPr/>
          </p:nvGrpSpPr>
          <p:grpSpPr>
            <a:xfrm>
              <a:off x="4149661" y="2612050"/>
              <a:ext cx="201836" cy="398390"/>
              <a:chOff x="7452320" y="3196485"/>
              <a:chExt cx="432048" cy="736571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4562F50-3FFC-43A6-BC85-BC32A7066186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89A20FEC-43C4-4EEF-BE57-D8625C109FDB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768B5BFF-A25A-4592-8CA3-52343655CC28}"/>
                  </a:ext>
                </a:extLst>
              </p:cNvPr>
              <p:cNvCxnSpPr>
                <a:stCxn id="47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E6D59FAC-81E9-4EEE-86D7-BC88DD081861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D71734E1-391B-4E3D-B921-C3E2F8BC0475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D25FB2D-31DE-4452-ABFE-B308E2CA7528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64605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A3F30FE-32A2-44EB-96DA-D0BCF6D02BB2}"/>
              </a:ext>
            </a:extLst>
          </p:cNvPr>
          <p:cNvGrpSpPr/>
          <p:nvPr/>
        </p:nvGrpSpPr>
        <p:grpSpPr>
          <a:xfrm>
            <a:off x="2759674" y="1412776"/>
            <a:ext cx="2688547" cy="2884304"/>
            <a:chOff x="2878893" y="836712"/>
            <a:chExt cx="2688547" cy="288430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370E09B-9D13-485A-B221-77060DFCCE3C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58D997A-F309-42D0-8D36-95918A7FC6BD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61DCE16-60D5-476A-A29C-9F76F972D84E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8616E3B-CF65-473F-9EB6-591CEF3E81FA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5BAB404-09E1-4551-B7F3-2299B35A433E}"/>
                </a:ext>
              </a:extLst>
            </p:cNvPr>
            <p:cNvGrpSpPr/>
            <p:nvPr/>
          </p:nvGrpSpPr>
          <p:grpSpPr>
            <a:xfrm>
              <a:off x="4882900" y="1782227"/>
              <a:ext cx="201836" cy="398390"/>
              <a:chOff x="7452320" y="3196485"/>
              <a:chExt cx="432048" cy="736571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70AFCD9-033B-4841-9860-142D3D4EA5CB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25" name="Flowchart: Connector 24">
                <a:extLst>
                  <a:ext uri="{FF2B5EF4-FFF2-40B4-BE49-F238E27FC236}">
                    <a16:creationId xmlns:a16="http://schemas.microsoft.com/office/drawing/2014/main" id="{880E5635-B865-4A4E-A3A1-029FBB61D633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06D178E-982D-486F-8FE9-877AFE82FC35}"/>
                  </a:ext>
                </a:extLst>
              </p:cNvPr>
              <p:cNvCxnSpPr>
                <a:stCxn id="25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FE624D2-DF5A-42B9-B9E0-F74722537312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677B975-B9A0-4658-B730-AD454E0B84B6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854F8220-A327-4945-AA5A-5219A9FE66B1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03523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A273BAB-BF31-465F-9E98-7007351DB4F0}"/>
              </a:ext>
            </a:extLst>
          </p:cNvPr>
          <p:cNvGrpSpPr/>
          <p:nvPr/>
        </p:nvGrpSpPr>
        <p:grpSpPr>
          <a:xfrm>
            <a:off x="2020396" y="1410640"/>
            <a:ext cx="3568932" cy="2954464"/>
            <a:chOff x="2020396" y="836712"/>
            <a:chExt cx="3568932" cy="2954464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CA237C1-EB5C-4BBD-B91D-E42242B99C0D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A49E30AC-5D1E-4850-9A9B-CE6F7F3B8D7A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3C4516C-C8F8-4EA7-AF6A-611291E60E1B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FF89431-910B-44A3-8D59-AA182318E350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53F4725-600F-4C93-8AD0-8D90F66733E8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72CBA425-5AB1-4CE2-9EDD-4756935CBA0F}"/>
                </a:ext>
              </a:extLst>
            </p:cNvPr>
            <p:cNvGrpSpPr/>
            <p:nvPr/>
          </p:nvGrpSpPr>
          <p:grpSpPr>
            <a:xfrm>
              <a:off x="5387492" y="1197969"/>
              <a:ext cx="201836" cy="398390"/>
              <a:chOff x="7452320" y="3196485"/>
              <a:chExt cx="432048" cy="736571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3773044-260C-44AC-BFD1-FE4C01C16BBC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54" name="Flowchart: Connector 53">
                <a:extLst>
                  <a:ext uri="{FF2B5EF4-FFF2-40B4-BE49-F238E27FC236}">
                    <a16:creationId xmlns:a16="http://schemas.microsoft.com/office/drawing/2014/main" id="{246DEB82-044A-4AFE-BC03-BB65AF48277E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A73F87FD-C347-4691-A843-AC9760EBF932}"/>
                  </a:ext>
                </a:extLst>
              </p:cNvPr>
              <p:cNvCxnSpPr>
                <a:stCxn id="54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B53CB601-3DC8-4284-B737-B1A372B36468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492B77B-E444-4C9D-B38C-AD1236C5DD05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1A6417E4-2CF2-4BD3-BBD6-708C767861A2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7657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AD6BD1-F768-4144-BB52-9C94835D51C0}"/>
              </a:ext>
            </a:extLst>
          </p:cNvPr>
          <p:cNvGrpSpPr/>
          <p:nvPr/>
        </p:nvGrpSpPr>
        <p:grpSpPr>
          <a:xfrm>
            <a:off x="1875126" y="1288638"/>
            <a:ext cx="4199103" cy="4478504"/>
            <a:chOff x="1933048" y="603503"/>
            <a:chExt cx="4199103" cy="4478504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1E50BCE-4C4B-424C-810D-FCBB15942AAD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A333B2A-DDDB-4B12-BE49-9F1EBEFAE2B8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5EB0388-0871-4961-BE99-684B6AF0FBF3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E5DDF-B333-4424-A9D0-FA082783C23D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ADAD23-44C1-497C-A3DB-8AF085BE94FA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2558F7E-6CE2-432D-8057-6D6B07B2F74C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0D1DD6A-D41C-4EC1-BC0A-597EF8C9AC65}"/>
                </a:ext>
              </a:extLst>
            </p:cNvPr>
            <p:cNvGrpSpPr/>
            <p:nvPr/>
          </p:nvGrpSpPr>
          <p:grpSpPr>
            <a:xfrm>
              <a:off x="5930315" y="603503"/>
              <a:ext cx="201836" cy="398390"/>
              <a:chOff x="7452320" y="3196485"/>
              <a:chExt cx="432048" cy="736571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CA008C38-A639-4DCA-9139-505D28140807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32" name="Flowchart: Connector 31">
                <a:extLst>
                  <a:ext uri="{FF2B5EF4-FFF2-40B4-BE49-F238E27FC236}">
                    <a16:creationId xmlns:a16="http://schemas.microsoft.com/office/drawing/2014/main" id="{BBC4691D-8435-413C-ADEB-08E5D18C02A3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8C320EA5-E038-473D-A63D-B1E1DDC3B0DF}"/>
                  </a:ext>
                </a:extLst>
              </p:cNvPr>
              <p:cNvCxnSpPr>
                <a:stCxn id="32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FA1413-60FB-489B-AB58-3CCA4E4D6846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57BABEF9-B9EF-4552-97FC-52C3C4B02E97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F8687FD-72A5-4652-B308-CFE8547C44B0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24235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AA543CB-CF00-4605-837D-CBC55BFB26DE}"/>
              </a:ext>
            </a:extLst>
          </p:cNvPr>
          <p:cNvGrpSpPr/>
          <p:nvPr/>
        </p:nvGrpSpPr>
        <p:grpSpPr>
          <a:xfrm>
            <a:off x="1952926" y="1301754"/>
            <a:ext cx="4450028" cy="4245295"/>
            <a:chOff x="1933048" y="836712"/>
            <a:chExt cx="4450028" cy="4245295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39A5BE-AF57-4F71-AA5D-72010BECD194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1CF3EBB-2BAA-41DC-9FB6-62BAFF3B84F9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05E84C3-9768-4B06-B9BE-98731A4C88F1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11FD0C2-EF8A-4EAE-81DE-4A0878B745C0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76DC363-2A70-496D-BA5D-125F4EF6025D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844AF16-CADB-4995-BFFE-606194232D3D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63C3222-484D-4367-97F4-5D5FF500D804}"/>
                </a:ext>
              </a:extLst>
            </p:cNvPr>
            <p:cNvCxnSpPr/>
            <p:nvPr/>
          </p:nvCxnSpPr>
          <p:spPr>
            <a:xfrm rot="-10800000" flipV="1">
              <a:off x="5819684" y="254282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F6D23EA-6E23-4B69-9831-C5A4F6740B49}"/>
                </a:ext>
              </a:extLst>
            </p:cNvPr>
            <p:cNvGrpSpPr/>
            <p:nvPr/>
          </p:nvGrpSpPr>
          <p:grpSpPr>
            <a:xfrm>
              <a:off x="5573933" y="1091982"/>
              <a:ext cx="201836" cy="398390"/>
              <a:chOff x="7452320" y="3196485"/>
              <a:chExt cx="432048" cy="736571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20F15F-E33F-4E25-93E7-CC8239CF5A22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F6E01B0F-A334-4374-A476-6E0F0E57E92A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C2FBA35-5C83-4A3B-A637-AB286F7A5906}"/>
                  </a:ext>
                </a:extLst>
              </p:cNvPr>
              <p:cNvCxnSpPr>
                <a:stCxn id="47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214F0E50-0D7C-4885-8C78-A53B664F56D8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DB8941D-72D7-4D9A-9323-F278C53A5B03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1222D50-6ADA-4B5B-8549-5EC0106D7948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88683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AA543CB-CF00-4605-837D-CBC55BFB26DE}"/>
              </a:ext>
            </a:extLst>
          </p:cNvPr>
          <p:cNvGrpSpPr/>
          <p:nvPr/>
        </p:nvGrpSpPr>
        <p:grpSpPr>
          <a:xfrm>
            <a:off x="1952926" y="1301754"/>
            <a:ext cx="4450028" cy="4245295"/>
            <a:chOff x="1933048" y="836712"/>
            <a:chExt cx="4450028" cy="4245295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39A5BE-AF57-4F71-AA5D-72010BECD194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1CF3EBB-2BAA-41DC-9FB6-62BAFF3B84F9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05E84C3-9768-4B06-B9BE-98731A4C88F1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11FD0C2-EF8A-4EAE-81DE-4A0878B745C0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76DC363-2A70-496D-BA5D-125F4EF6025D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844AF16-CADB-4995-BFFE-606194232D3D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63C3222-484D-4367-97F4-5D5FF500D804}"/>
                </a:ext>
              </a:extLst>
            </p:cNvPr>
            <p:cNvCxnSpPr/>
            <p:nvPr/>
          </p:nvCxnSpPr>
          <p:spPr>
            <a:xfrm rot="-10800000" flipV="1">
              <a:off x="5819684" y="254282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F6D23EA-6E23-4B69-9831-C5A4F6740B49}"/>
                </a:ext>
              </a:extLst>
            </p:cNvPr>
            <p:cNvGrpSpPr/>
            <p:nvPr/>
          </p:nvGrpSpPr>
          <p:grpSpPr>
            <a:xfrm>
              <a:off x="5573933" y="1091982"/>
              <a:ext cx="201836" cy="398390"/>
              <a:chOff x="7452320" y="3196485"/>
              <a:chExt cx="432048" cy="736571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820F15F-E33F-4E25-93E7-CC8239CF5A22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F6E01B0F-A334-4374-A476-6E0F0E57E92A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C2FBA35-5C83-4A3B-A637-AB286F7A5906}"/>
                  </a:ext>
                </a:extLst>
              </p:cNvPr>
              <p:cNvCxnSpPr>
                <a:stCxn id="47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214F0E50-0D7C-4885-8C78-A53B664F56D8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DB8941D-72D7-4D9A-9323-F278C53A5B03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1222D50-6ADA-4B5B-8549-5EC0106D7948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CFF5A2-5FF4-4F8A-B9B2-8098C2A61DF6}"/>
              </a:ext>
            </a:extLst>
          </p:cNvPr>
          <p:cNvCxnSpPr/>
          <p:nvPr/>
        </p:nvCxnSpPr>
        <p:spPr>
          <a:xfrm rot="10800000" flipV="1">
            <a:off x="3563889" y="4359515"/>
            <a:ext cx="563392" cy="653660"/>
          </a:xfrm>
          <a:prstGeom prst="line">
            <a:avLst/>
          </a:prstGeom>
          <a:noFill/>
          <a:ln w="66675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2968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B247511-3981-4DF0-9D11-E80986CF3DCE}"/>
              </a:ext>
            </a:extLst>
          </p:cNvPr>
          <p:cNvGrpSpPr/>
          <p:nvPr/>
        </p:nvGrpSpPr>
        <p:grpSpPr>
          <a:xfrm>
            <a:off x="1691680" y="1300387"/>
            <a:ext cx="4802544" cy="5008933"/>
            <a:chOff x="1933048" y="836712"/>
            <a:chExt cx="4802544" cy="5008933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0668539-5744-4E8F-8E39-0FF4E8498887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2EE5724-CACC-4590-87C2-2DDC607CE7AF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4C24476-3DC8-4E14-86E2-442C1F593779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6CCC699-7615-40E1-A02F-FF72FC8B81F5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045E820-92CD-4CC3-865A-93364D637B64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A81E736-14F2-42B0-9F18-1A142B744D71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16F0C76-06EA-41B0-A950-8F1FCAADF418}"/>
                </a:ext>
              </a:extLst>
            </p:cNvPr>
            <p:cNvCxnSpPr/>
            <p:nvPr/>
          </p:nvCxnSpPr>
          <p:spPr>
            <a:xfrm rot="-10800000" flipV="1">
              <a:off x="3613510" y="384550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6045104-6377-4B07-A156-1C48C551AD08}"/>
                </a:ext>
              </a:extLst>
            </p:cNvPr>
            <p:cNvCxnSpPr/>
            <p:nvPr/>
          </p:nvCxnSpPr>
          <p:spPr>
            <a:xfrm rot="-10800000" flipV="1">
              <a:off x="6172200" y="152317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067307D-E95C-49C3-94E7-A5D95925212C}"/>
                </a:ext>
              </a:extLst>
            </p:cNvPr>
            <p:cNvCxnSpPr/>
            <p:nvPr/>
          </p:nvCxnSpPr>
          <p:spPr>
            <a:xfrm rot="-10800000" flipV="1">
              <a:off x="3943094" y="519198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970DDFD-4B92-44BA-A23D-F666F883EF73}"/>
                </a:ext>
              </a:extLst>
            </p:cNvPr>
            <p:cNvCxnSpPr/>
            <p:nvPr/>
          </p:nvCxnSpPr>
          <p:spPr>
            <a:xfrm rot="-10800000" flipV="1">
              <a:off x="5819684" y="254282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ADD01C6B-E70D-4F36-8623-DB20BB524DBB}"/>
                </a:ext>
              </a:extLst>
            </p:cNvPr>
            <p:cNvGrpSpPr/>
            <p:nvPr/>
          </p:nvGrpSpPr>
          <p:grpSpPr>
            <a:xfrm>
              <a:off x="4123872" y="2653706"/>
              <a:ext cx="201836" cy="398390"/>
              <a:chOff x="7452320" y="3196485"/>
              <a:chExt cx="432048" cy="736571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8F04348-02C4-4C59-8601-B74B6552325E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72" name="Flowchart: Connector 71">
                <a:extLst>
                  <a:ext uri="{FF2B5EF4-FFF2-40B4-BE49-F238E27FC236}">
                    <a16:creationId xmlns:a16="http://schemas.microsoft.com/office/drawing/2014/main" id="{9384912F-96FC-417C-9E6D-71FE80DB2DC4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F663A933-EC07-4FBB-8D48-848B63CF98D2}"/>
                  </a:ext>
                </a:extLst>
              </p:cNvPr>
              <p:cNvCxnSpPr>
                <a:stCxn id="72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6C51453-08A3-47B9-8107-D10356350BC2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65C1259F-91C8-49A6-8973-909E01F42B7F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B91C221-B45F-4A5B-A725-1B9BEFAD7742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34285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E18D5E4-C3A7-4A0D-BE88-8E84DAF10B7D}"/>
              </a:ext>
            </a:extLst>
          </p:cNvPr>
          <p:cNvGrpSpPr/>
          <p:nvPr/>
        </p:nvGrpSpPr>
        <p:grpSpPr>
          <a:xfrm>
            <a:off x="1907704" y="1340769"/>
            <a:ext cx="4608512" cy="5040560"/>
            <a:chOff x="1933048" y="836712"/>
            <a:chExt cx="4802544" cy="525525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06B6129-08AE-4959-9C99-2BD68E21E09A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FC9FFD3-30E8-4F1A-BC5B-1E47B5CB3DC2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D8C3F5B-6092-423E-91F5-5BF44EF9A5C5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7520ADE-C6D4-4706-A2C5-A87C24593F3F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3B4563-B151-4D20-B92A-B2055CB319A8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A7E08ED-C781-4267-B9A1-F33994FED7F2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EFED29-48A7-4925-8F6D-E29554BFF8C6}"/>
                </a:ext>
              </a:extLst>
            </p:cNvPr>
            <p:cNvCxnSpPr/>
            <p:nvPr/>
          </p:nvCxnSpPr>
          <p:spPr>
            <a:xfrm rot="-10800000" flipV="1">
              <a:off x="3613510" y="384550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4E917A-5EAC-4227-A0E3-AEA3A9D663C7}"/>
                </a:ext>
              </a:extLst>
            </p:cNvPr>
            <p:cNvCxnSpPr/>
            <p:nvPr/>
          </p:nvCxnSpPr>
          <p:spPr>
            <a:xfrm rot="-10800000" flipV="1">
              <a:off x="2582381" y="5438311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E21201-312C-4BFE-A5A1-1936C65A0144}"/>
                </a:ext>
              </a:extLst>
            </p:cNvPr>
            <p:cNvCxnSpPr/>
            <p:nvPr/>
          </p:nvCxnSpPr>
          <p:spPr>
            <a:xfrm rot="-10800000" flipV="1">
              <a:off x="6172200" y="152317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CFC726-9305-4AD1-AC0D-D79DB0ADF3B0}"/>
                </a:ext>
              </a:extLst>
            </p:cNvPr>
            <p:cNvCxnSpPr/>
            <p:nvPr/>
          </p:nvCxnSpPr>
          <p:spPr>
            <a:xfrm rot="-10800000" flipV="1">
              <a:off x="3943094" y="519198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3EBE373-59F4-4E17-BF7D-EBA7CEBC3792}"/>
                </a:ext>
              </a:extLst>
            </p:cNvPr>
            <p:cNvCxnSpPr/>
            <p:nvPr/>
          </p:nvCxnSpPr>
          <p:spPr>
            <a:xfrm rot="-10800000" flipV="1">
              <a:off x="5819684" y="254282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56E5493-129D-4207-BA28-8DA1CD18D34D}"/>
                </a:ext>
              </a:extLst>
            </p:cNvPr>
            <p:cNvCxnSpPr/>
            <p:nvPr/>
          </p:nvCxnSpPr>
          <p:spPr>
            <a:xfrm rot="-10800000" flipV="1">
              <a:off x="5329816" y="196999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C88D91E-2BA8-4303-BC6A-E5C7406B0A45}"/>
                </a:ext>
              </a:extLst>
            </p:cNvPr>
            <p:cNvGrpSpPr/>
            <p:nvPr/>
          </p:nvGrpSpPr>
          <p:grpSpPr>
            <a:xfrm>
              <a:off x="3446778" y="3394186"/>
              <a:ext cx="201836" cy="398390"/>
              <a:chOff x="7452320" y="3196485"/>
              <a:chExt cx="432048" cy="736571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F014C7E0-AB41-4569-A580-12E914B43615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43" name="Flowchart: Connector 42">
                <a:extLst>
                  <a:ext uri="{FF2B5EF4-FFF2-40B4-BE49-F238E27FC236}">
                    <a16:creationId xmlns:a16="http://schemas.microsoft.com/office/drawing/2014/main" id="{E8C7DC6F-30D5-417C-AA3C-D8FCFC8696F6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DEB16A0-8AE4-4308-BBF2-10837780804A}"/>
                  </a:ext>
                </a:extLst>
              </p:cNvPr>
              <p:cNvCxnSpPr>
                <a:stCxn id="43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4F81B9DC-9104-4BBD-A2A9-3BB50FC5AF2E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71FDED3-36DD-48E9-B0BA-0CE41C8C12CD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4D39A8A-DBD5-45AB-A075-601949B4B74D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11475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20688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F439C24-ABE7-442E-8634-B319933E34D2}"/>
              </a:ext>
            </a:extLst>
          </p:cNvPr>
          <p:cNvGrpSpPr/>
          <p:nvPr/>
        </p:nvGrpSpPr>
        <p:grpSpPr>
          <a:xfrm>
            <a:off x="1907704" y="1556792"/>
            <a:ext cx="4464496" cy="4752528"/>
            <a:chOff x="1933048" y="836712"/>
            <a:chExt cx="4802544" cy="5255259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4AD14B1-4219-4D63-8E5E-40F4D810ABD0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84A6E0C-982F-4B30-AC3E-1815186B8FC1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3955E13-E1F0-4B9C-B8DE-5F3113C41956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C0648CB-4D1A-4930-B9DF-2D002199B8A1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7B4267C-E940-4ADC-88ED-6E6F8DEBE176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76CCB1D-50C3-4AF4-8101-6F399579E87F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528B73C-7449-4729-896C-1AE8FDEB044B}"/>
                </a:ext>
              </a:extLst>
            </p:cNvPr>
            <p:cNvCxnSpPr/>
            <p:nvPr/>
          </p:nvCxnSpPr>
          <p:spPr>
            <a:xfrm rot="-10800000" flipV="1">
              <a:off x="3613510" y="384550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4E793FD-082A-48D5-96D4-32BEBE7102F7}"/>
                </a:ext>
              </a:extLst>
            </p:cNvPr>
            <p:cNvCxnSpPr/>
            <p:nvPr/>
          </p:nvCxnSpPr>
          <p:spPr>
            <a:xfrm rot="-10800000" flipV="1">
              <a:off x="2582381" y="5438311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10B5830-2E1A-4835-B746-E46752AC6465}"/>
                </a:ext>
              </a:extLst>
            </p:cNvPr>
            <p:cNvCxnSpPr/>
            <p:nvPr/>
          </p:nvCxnSpPr>
          <p:spPr>
            <a:xfrm rot="-10800000" flipV="1">
              <a:off x="6172200" y="152317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A24FD63-837F-4003-93F4-DD242579E99F}"/>
                </a:ext>
              </a:extLst>
            </p:cNvPr>
            <p:cNvCxnSpPr/>
            <p:nvPr/>
          </p:nvCxnSpPr>
          <p:spPr>
            <a:xfrm rot="-10800000" flipV="1">
              <a:off x="3943094" y="519198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895572A-92AF-41DC-87D1-C0B2067469B4}"/>
                </a:ext>
              </a:extLst>
            </p:cNvPr>
            <p:cNvCxnSpPr/>
            <p:nvPr/>
          </p:nvCxnSpPr>
          <p:spPr>
            <a:xfrm rot="-10800000" flipV="1">
              <a:off x="5819684" y="254282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813128D-52AB-4872-A372-41DBA9B8B8D7}"/>
                </a:ext>
              </a:extLst>
            </p:cNvPr>
            <p:cNvCxnSpPr/>
            <p:nvPr/>
          </p:nvCxnSpPr>
          <p:spPr>
            <a:xfrm rot="-10800000" flipV="1">
              <a:off x="5329816" y="196999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sp>
          <p:nvSpPr>
            <p:cNvPr id="61" name="Down Arrow 23">
              <a:extLst>
                <a:ext uri="{FF2B5EF4-FFF2-40B4-BE49-F238E27FC236}">
                  <a16:creationId xmlns:a16="http://schemas.microsoft.com/office/drawing/2014/main" id="{46753932-84AF-414B-8549-6F74A8165593}"/>
                </a:ext>
              </a:extLst>
            </p:cNvPr>
            <p:cNvSpPr/>
            <p:nvPr/>
          </p:nvSpPr>
          <p:spPr>
            <a:xfrm rot="2460000">
              <a:off x="4688280" y="2826921"/>
              <a:ext cx="673416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C1BD8F0-043D-4E20-8D70-8843C5362FC7}"/>
                </a:ext>
              </a:extLst>
            </p:cNvPr>
            <p:cNvGrpSpPr/>
            <p:nvPr/>
          </p:nvGrpSpPr>
          <p:grpSpPr>
            <a:xfrm>
              <a:off x="2481462" y="4555062"/>
              <a:ext cx="201836" cy="398390"/>
              <a:chOff x="7452320" y="3196485"/>
              <a:chExt cx="432048" cy="736571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4FA9C523-8BF9-4FED-8A4E-A2E519171086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64" name="Flowchart: Connector 63">
                <a:extLst>
                  <a:ext uri="{FF2B5EF4-FFF2-40B4-BE49-F238E27FC236}">
                    <a16:creationId xmlns:a16="http://schemas.microsoft.com/office/drawing/2014/main" id="{D9394BBB-92FB-4C8F-BBB8-D344C646B766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2A6FA729-8451-48D0-AADE-D91C29A75F6B}"/>
                  </a:ext>
                </a:extLst>
              </p:cNvPr>
              <p:cNvCxnSpPr>
                <a:stCxn id="64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054F55F-A967-4122-A4B0-689AE799CDCF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9A5C227-A46F-4C20-AEB1-288B6E9E69F3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71C1F25A-C30D-4D4A-B437-3272A8EE7C11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68418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950" y="1196752"/>
            <a:ext cx="8401050" cy="578643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990795" y="260648"/>
            <a:ext cx="11015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Safety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2B931C-6DFE-4A01-BF38-3C3F97F9FB66}"/>
              </a:ext>
            </a:extLst>
          </p:cNvPr>
          <p:cNvSpPr txBox="1">
            <a:spLocks/>
          </p:cNvSpPr>
          <p:nvPr/>
        </p:nvSpPr>
        <p:spPr>
          <a:xfrm>
            <a:off x="1475656" y="2319160"/>
            <a:ext cx="6172200" cy="211795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8000" dirty="0">
                <a:solidFill>
                  <a:srgbClr val="FF0000"/>
                </a:solidFill>
              </a:rPr>
              <a:t>SAFETY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3DD58D-B5B7-43D4-B9F4-3F39688F7280}"/>
              </a:ext>
            </a:extLst>
          </p:cNvPr>
          <p:cNvSpPr txBox="1">
            <a:spLocks/>
          </p:cNvSpPr>
          <p:nvPr/>
        </p:nvSpPr>
        <p:spPr>
          <a:xfrm>
            <a:off x="1481376" y="3790505"/>
            <a:ext cx="6172200" cy="91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>
                <a:solidFill>
                  <a:srgbClr val="000000"/>
                </a:solidFill>
              </a:rPr>
              <a:t>…</a:t>
            </a:r>
            <a:r>
              <a:rPr lang="en-GB" sz="1800" dirty="0">
                <a:solidFill>
                  <a:srgbClr val="000000"/>
                </a:solidFill>
              </a:rPr>
              <a:t>LETS THINK AGAIN</a:t>
            </a:r>
            <a:endParaRPr lang="en-GB" sz="1800" b="1" cap="all" dirty="0">
              <a:solidFill>
                <a:srgbClr val="000000"/>
              </a:solidFill>
            </a:endParaRP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K AGAIN</a:t>
            </a:r>
            <a:endParaRPr lang="en-GB" sz="4000" b="1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7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87624" y="650506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02289F-1000-4329-AFB8-A638C598E135}"/>
              </a:ext>
            </a:extLst>
          </p:cNvPr>
          <p:cNvGrpSpPr/>
          <p:nvPr/>
        </p:nvGrpSpPr>
        <p:grpSpPr>
          <a:xfrm>
            <a:off x="1835696" y="1418360"/>
            <a:ext cx="4680520" cy="4818952"/>
            <a:chOff x="1654793" y="836712"/>
            <a:chExt cx="5080799" cy="5255259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E7AA529-2241-4609-858A-AAF80A7BFD84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AA03C85-F013-442E-9B82-778852074CCF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C6B7731-1FFA-4A6C-BE4A-73937122C5F5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2A13229-DF89-421D-9780-EF2EF79DFB43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867B0F6-6DA6-4F9F-BADD-0A903818FEFB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F669A40-54E8-4B3E-B234-FC36753B96D1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D084235-616F-4839-A8DF-9F8060CBE565}"/>
                </a:ext>
              </a:extLst>
            </p:cNvPr>
            <p:cNvCxnSpPr/>
            <p:nvPr/>
          </p:nvCxnSpPr>
          <p:spPr>
            <a:xfrm rot="-10800000" flipV="1">
              <a:off x="3613510" y="384550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402F6D3-5345-43AB-BD2A-89CE25844B91}"/>
                </a:ext>
              </a:extLst>
            </p:cNvPr>
            <p:cNvCxnSpPr/>
            <p:nvPr/>
          </p:nvCxnSpPr>
          <p:spPr>
            <a:xfrm rot="-10800000" flipV="1">
              <a:off x="2582381" y="5438311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FF09F0C-6498-4793-A46E-B6017242E618}"/>
                </a:ext>
              </a:extLst>
            </p:cNvPr>
            <p:cNvCxnSpPr/>
            <p:nvPr/>
          </p:nvCxnSpPr>
          <p:spPr>
            <a:xfrm rot="-10800000" flipV="1">
              <a:off x="6172200" y="152317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9A466E1-F189-4CA2-ACAE-A6866635CB12}"/>
                </a:ext>
              </a:extLst>
            </p:cNvPr>
            <p:cNvCxnSpPr/>
            <p:nvPr/>
          </p:nvCxnSpPr>
          <p:spPr>
            <a:xfrm rot="-10800000" flipV="1">
              <a:off x="3943094" y="519198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E46C18E-027F-4D8E-842F-4B57FDE6F240}"/>
                </a:ext>
              </a:extLst>
            </p:cNvPr>
            <p:cNvCxnSpPr/>
            <p:nvPr/>
          </p:nvCxnSpPr>
          <p:spPr>
            <a:xfrm rot="10800000" flipV="1">
              <a:off x="5819684" y="2564319"/>
              <a:ext cx="563391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C061CA1-639B-4939-A212-2B1167AD6430}"/>
                </a:ext>
              </a:extLst>
            </p:cNvPr>
            <p:cNvCxnSpPr/>
            <p:nvPr/>
          </p:nvCxnSpPr>
          <p:spPr>
            <a:xfrm rot="-10800000" flipV="1">
              <a:off x="5329816" y="196999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sp>
          <p:nvSpPr>
            <p:cNvPr id="43" name="Down Arrow 23">
              <a:extLst>
                <a:ext uri="{FF2B5EF4-FFF2-40B4-BE49-F238E27FC236}">
                  <a16:creationId xmlns:a16="http://schemas.microsoft.com/office/drawing/2014/main" id="{EE9D5C0E-D9F3-4FEA-8572-9965B547D3CD}"/>
                </a:ext>
              </a:extLst>
            </p:cNvPr>
            <p:cNvSpPr/>
            <p:nvPr/>
          </p:nvSpPr>
          <p:spPr>
            <a:xfrm rot="2460000">
              <a:off x="4688280" y="2826921"/>
              <a:ext cx="673416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44" name="Down Arrow 25">
              <a:extLst>
                <a:ext uri="{FF2B5EF4-FFF2-40B4-BE49-F238E27FC236}">
                  <a16:creationId xmlns:a16="http://schemas.microsoft.com/office/drawing/2014/main" id="{0B099FA0-A490-456F-9090-8197FBEE778B}"/>
                </a:ext>
              </a:extLst>
            </p:cNvPr>
            <p:cNvSpPr/>
            <p:nvPr/>
          </p:nvSpPr>
          <p:spPr>
            <a:xfrm rot="2460000">
              <a:off x="3536614" y="4313149"/>
              <a:ext cx="673416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60D5A7A-03FE-491B-97E5-BFC69C4A5E74}"/>
                </a:ext>
              </a:extLst>
            </p:cNvPr>
            <p:cNvGrpSpPr/>
            <p:nvPr/>
          </p:nvGrpSpPr>
          <p:grpSpPr>
            <a:xfrm>
              <a:off x="1654793" y="5456189"/>
              <a:ext cx="201836" cy="398390"/>
              <a:chOff x="7452320" y="3196485"/>
              <a:chExt cx="432048" cy="736571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74FDBAB7-DA70-4F2C-BA93-DB8A5CCA2AD3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BB4F25CF-DCD9-450C-8662-309C064E9EB5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9C7740D8-633C-4EC5-A135-B627B249FCDD}"/>
                  </a:ext>
                </a:extLst>
              </p:cNvPr>
              <p:cNvCxnSpPr>
                <a:stCxn id="47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058CD7-FADC-4510-B657-9BE5AE8F17C2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6B949A3A-7348-4C55-AB77-8323950F5FFB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D36A2CF-A33F-48EF-8273-EBB968B33A2F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4270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12428" y="732766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135776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-182236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02289F-1000-4329-AFB8-A638C598E135}"/>
              </a:ext>
            </a:extLst>
          </p:cNvPr>
          <p:cNvGrpSpPr/>
          <p:nvPr/>
        </p:nvGrpSpPr>
        <p:grpSpPr>
          <a:xfrm>
            <a:off x="2092029" y="1358726"/>
            <a:ext cx="4424187" cy="4818952"/>
            <a:chOff x="1933048" y="836712"/>
            <a:chExt cx="4802544" cy="5255259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E7AA529-2241-4609-858A-AAF80A7BFD84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AA03C85-F013-442E-9B82-778852074CCF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C6B7731-1FFA-4A6C-BE4A-73937122C5F5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2A13229-DF89-421D-9780-EF2EF79DFB43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867B0F6-6DA6-4F9F-BADD-0A903818FEFB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F669A40-54E8-4B3E-B234-FC36753B96D1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D084235-616F-4839-A8DF-9F8060CBE565}"/>
                </a:ext>
              </a:extLst>
            </p:cNvPr>
            <p:cNvCxnSpPr/>
            <p:nvPr/>
          </p:nvCxnSpPr>
          <p:spPr>
            <a:xfrm rot="-10800000" flipV="1">
              <a:off x="3613510" y="384550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402F6D3-5345-43AB-BD2A-89CE25844B91}"/>
                </a:ext>
              </a:extLst>
            </p:cNvPr>
            <p:cNvCxnSpPr/>
            <p:nvPr/>
          </p:nvCxnSpPr>
          <p:spPr>
            <a:xfrm rot="-10800000" flipV="1">
              <a:off x="2582381" y="5438311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FF09F0C-6498-4793-A46E-B6017242E618}"/>
                </a:ext>
              </a:extLst>
            </p:cNvPr>
            <p:cNvCxnSpPr/>
            <p:nvPr/>
          </p:nvCxnSpPr>
          <p:spPr>
            <a:xfrm rot="-10800000" flipV="1">
              <a:off x="6172200" y="152317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9A466E1-F189-4CA2-ACAE-A6866635CB12}"/>
                </a:ext>
              </a:extLst>
            </p:cNvPr>
            <p:cNvCxnSpPr/>
            <p:nvPr/>
          </p:nvCxnSpPr>
          <p:spPr>
            <a:xfrm rot="-10800000" flipV="1">
              <a:off x="3943094" y="519198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E46C18E-027F-4D8E-842F-4B57FDE6F240}"/>
                </a:ext>
              </a:extLst>
            </p:cNvPr>
            <p:cNvCxnSpPr/>
            <p:nvPr/>
          </p:nvCxnSpPr>
          <p:spPr>
            <a:xfrm rot="10800000" flipV="1">
              <a:off x="5819684" y="2564319"/>
              <a:ext cx="563391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C061CA1-639B-4939-A212-2B1167AD6430}"/>
                </a:ext>
              </a:extLst>
            </p:cNvPr>
            <p:cNvCxnSpPr/>
            <p:nvPr/>
          </p:nvCxnSpPr>
          <p:spPr>
            <a:xfrm rot="-10800000" flipV="1">
              <a:off x="5329816" y="196999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sp>
          <p:nvSpPr>
            <p:cNvPr id="43" name="Down Arrow 23">
              <a:extLst>
                <a:ext uri="{FF2B5EF4-FFF2-40B4-BE49-F238E27FC236}">
                  <a16:creationId xmlns:a16="http://schemas.microsoft.com/office/drawing/2014/main" id="{EE9D5C0E-D9F3-4FEA-8572-9965B547D3CD}"/>
                </a:ext>
              </a:extLst>
            </p:cNvPr>
            <p:cNvSpPr/>
            <p:nvPr/>
          </p:nvSpPr>
          <p:spPr>
            <a:xfrm rot="2460000">
              <a:off x="4688280" y="2826921"/>
              <a:ext cx="673416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44" name="Down Arrow 25">
              <a:extLst>
                <a:ext uri="{FF2B5EF4-FFF2-40B4-BE49-F238E27FC236}">
                  <a16:creationId xmlns:a16="http://schemas.microsoft.com/office/drawing/2014/main" id="{0B099FA0-A490-456F-9090-8197FBEE778B}"/>
                </a:ext>
              </a:extLst>
            </p:cNvPr>
            <p:cNvSpPr/>
            <p:nvPr/>
          </p:nvSpPr>
          <p:spPr>
            <a:xfrm rot="2460000">
              <a:off x="3536614" y="4313149"/>
              <a:ext cx="673416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48" name="Down Arrow 23">
              <a:extLst>
                <a:ext uri="{FF2B5EF4-FFF2-40B4-BE49-F238E27FC236}">
                  <a16:creationId xmlns:a16="http://schemas.microsoft.com/office/drawing/2014/main" id="{AF667C1B-52B9-480F-B882-18336FCA7A87}"/>
                </a:ext>
              </a:extLst>
            </p:cNvPr>
            <p:cNvSpPr/>
            <p:nvPr/>
          </p:nvSpPr>
          <p:spPr>
            <a:xfrm rot="2460000">
              <a:off x="4853714" y="3758498"/>
              <a:ext cx="673415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C83C52D-D160-4B56-855D-AE3E76CD4C0E}"/>
              </a:ext>
            </a:extLst>
          </p:cNvPr>
          <p:cNvGrpSpPr/>
          <p:nvPr/>
        </p:nvGrpSpPr>
        <p:grpSpPr>
          <a:xfrm>
            <a:off x="1005552" y="6172975"/>
            <a:ext cx="201836" cy="398390"/>
            <a:chOff x="7452320" y="3196485"/>
            <a:chExt cx="432048" cy="736571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6CA32D0-A065-480F-979D-01317FF051E0}"/>
                </a:ext>
              </a:extLst>
            </p:cNvPr>
            <p:cNvCxnSpPr/>
            <p:nvPr/>
          </p:nvCxnSpPr>
          <p:spPr>
            <a:xfrm>
              <a:off x="7668344" y="3429000"/>
              <a:ext cx="216024" cy="72008"/>
            </a:xfrm>
            <a:prstGeom prst="line">
              <a:avLst/>
            </a:prstGeom>
            <a:noFill/>
            <a:ln w="28575" cap="rnd" cmpd="sng" algn="ctr">
              <a:solidFill>
                <a:srgbClr val="3F3F3F"/>
              </a:solidFill>
              <a:prstDash val="solid"/>
            </a:ln>
            <a:effectLst/>
          </p:spPr>
        </p:cxnSp>
        <p:sp>
          <p:nvSpPr>
            <p:cNvPr id="58" name="Flowchart: Connector 57">
              <a:extLst>
                <a:ext uri="{FF2B5EF4-FFF2-40B4-BE49-F238E27FC236}">
                  <a16:creationId xmlns:a16="http://schemas.microsoft.com/office/drawing/2014/main" id="{3E881C42-4592-4ADC-9E66-AD51DD89053A}"/>
                </a:ext>
              </a:extLst>
            </p:cNvPr>
            <p:cNvSpPr/>
            <p:nvPr/>
          </p:nvSpPr>
          <p:spPr>
            <a:xfrm>
              <a:off x="7596336" y="3196485"/>
              <a:ext cx="144016" cy="160507"/>
            </a:xfrm>
            <a:prstGeom prst="flowChartConnector">
              <a:avLst/>
            </a:prstGeom>
            <a:solidFill>
              <a:srgbClr val="3F3F3F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96471DF-12CD-4F0F-B833-E7F019641D35}"/>
                </a:ext>
              </a:extLst>
            </p:cNvPr>
            <p:cNvCxnSpPr>
              <a:stCxn id="58" idx="4"/>
            </p:cNvCxnSpPr>
            <p:nvPr/>
          </p:nvCxnSpPr>
          <p:spPr>
            <a:xfrm>
              <a:off x="7668344" y="3356992"/>
              <a:ext cx="0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C58C7DF-7F60-4446-BD44-2ED14579FC7E}"/>
                </a:ext>
              </a:extLst>
            </p:cNvPr>
            <p:cNvCxnSpPr/>
            <p:nvPr/>
          </p:nvCxnSpPr>
          <p:spPr>
            <a:xfrm flipH="1">
              <a:off x="7452320" y="3429000"/>
              <a:ext cx="216024" cy="72008"/>
            </a:xfrm>
            <a:prstGeom prst="line">
              <a:avLst/>
            </a:prstGeom>
            <a:noFill/>
            <a:ln w="28575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5CE3FFB-CB71-4CC1-B677-F35D9830E583}"/>
                </a:ext>
              </a:extLst>
            </p:cNvPr>
            <p:cNvCxnSpPr/>
            <p:nvPr/>
          </p:nvCxnSpPr>
          <p:spPr>
            <a:xfrm flipH="1">
              <a:off x="7452320" y="3645024"/>
              <a:ext cx="216024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A45E4B4-E6FA-4D3B-800D-A34C309E8E75}"/>
                </a:ext>
              </a:extLst>
            </p:cNvPr>
            <p:cNvCxnSpPr/>
            <p:nvPr/>
          </p:nvCxnSpPr>
          <p:spPr>
            <a:xfrm>
              <a:off x="7668344" y="3645024"/>
              <a:ext cx="216024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8CDFA2B8-BA99-43C0-B70E-F9BA58839F9C}"/>
              </a:ext>
            </a:extLst>
          </p:cNvPr>
          <p:cNvSpPr txBox="1"/>
          <p:nvPr/>
        </p:nvSpPr>
        <p:spPr>
          <a:xfrm>
            <a:off x="6588224" y="479977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LIFE!</a:t>
            </a:r>
          </a:p>
        </p:txBody>
      </p:sp>
    </p:spTree>
    <p:extLst>
      <p:ext uri="{BB962C8B-B14F-4D97-AF65-F5344CB8AC3E}">
        <p14:creationId xmlns:p14="http://schemas.microsoft.com/office/powerpoint/2010/main" val="36445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8B507C46-F7B9-4F75-B79B-2721D5C42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4" y="1556792"/>
            <a:ext cx="8316416" cy="446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26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112428" y="732766"/>
            <a:ext cx="5832648" cy="6336704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135776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-182236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02289F-1000-4329-AFB8-A638C598E135}"/>
              </a:ext>
            </a:extLst>
          </p:cNvPr>
          <p:cNvGrpSpPr/>
          <p:nvPr/>
        </p:nvGrpSpPr>
        <p:grpSpPr>
          <a:xfrm>
            <a:off x="2092029" y="1358726"/>
            <a:ext cx="4424187" cy="4818952"/>
            <a:chOff x="1933048" y="836712"/>
            <a:chExt cx="4802544" cy="5255259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E7AA529-2241-4609-858A-AAF80A7BFD84}"/>
                </a:ext>
              </a:extLst>
            </p:cNvPr>
            <p:cNvCxnSpPr/>
            <p:nvPr/>
          </p:nvCxnSpPr>
          <p:spPr>
            <a:xfrm flipV="1">
              <a:off x="1933048" y="4428347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AA03C85-F013-442E-9B82-778852074CCF}"/>
                </a:ext>
              </a:extLst>
            </p:cNvPr>
            <p:cNvCxnSpPr/>
            <p:nvPr/>
          </p:nvCxnSpPr>
          <p:spPr>
            <a:xfrm flipV="1">
              <a:off x="2878893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C6B7731-1FFA-4A6C-BE4A-73937122C5F5}"/>
                </a:ext>
              </a:extLst>
            </p:cNvPr>
            <p:cNvCxnSpPr/>
            <p:nvPr/>
          </p:nvCxnSpPr>
          <p:spPr>
            <a:xfrm flipV="1">
              <a:off x="3835522" y="17056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2A13229-DF89-421D-9780-EF2EF79DFB43}"/>
                </a:ext>
              </a:extLst>
            </p:cNvPr>
            <p:cNvCxnSpPr/>
            <p:nvPr/>
          </p:nvCxnSpPr>
          <p:spPr>
            <a:xfrm flipV="1">
              <a:off x="2020396" y="313751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867B0F6-6DA6-4F9F-BADD-0A903818FEFB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F669A40-54E8-4B3E-B234-FC36753B96D1}"/>
                </a:ext>
              </a:extLst>
            </p:cNvPr>
            <p:cNvCxnSpPr/>
            <p:nvPr/>
          </p:nvCxnSpPr>
          <p:spPr>
            <a:xfrm flipV="1">
              <a:off x="5004048" y="836712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D084235-616F-4839-A8DF-9F8060CBE565}"/>
                </a:ext>
              </a:extLst>
            </p:cNvPr>
            <p:cNvCxnSpPr/>
            <p:nvPr/>
          </p:nvCxnSpPr>
          <p:spPr>
            <a:xfrm rot="-10800000" flipV="1">
              <a:off x="3613510" y="384550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402F6D3-5345-43AB-BD2A-89CE25844B91}"/>
                </a:ext>
              </a:extLst>
            </p:cNvPr>
            <p:cNvCxnSpPr/>
            <p:nvPr/>
          </p:nvCxnSpPr>
          <p:spPr>
            <a:xfrm rot="-10800000" flipV="1">
              <a:off x="2582381" y="5438311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FF09F0C-6498-4793-A46E-B6017242E618}"/>
                </a:ext>
              </a:extLst>
            </p:cNvPr>
            <p:cNvCxnSpPr/>
            <p:nvPr/>
          </p:nvCxnSpPr>
          <p:spPr>
            <a:xfrm rot="-10800000" flipV="1">
              <a:off x="6172200" y="1523174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9A466E1-F189-4CA2-ACAE-A6866635CB12}"/>
                </a:ext>
              </a:extLst>
            </p:cNvPr>
            <p:cNvCxnSpPr/>
            <p:nvPr/>
          </p:nvCxnSpPr>
          <p:spPr>
            <a:xfrm rot="-10800000" flipV="1">
              <a:off x="3943094" y="519198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E46C18E-027F-4D8E-842F-4B57FDE6F240}"/>
                </a:ext>
              </a:extLst>
            </p:cNvPr>
            <p:cNvCxnSpPr/>
            <p:nvPr/>
          </p:nvCxnSpPr>
          <p:spPr>
            <a:xfrm rot="10800000" flipV="1">
              <a:off x="5819684" y="2564319"/>
              <a:ext cx="563391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C061CA1-639B-4939-A212-2B1167AD6430}"/>
                </a:ext>
              </a:extLst>
            </p:cNvPr>
            <p:cNvCxnSpPr/>
            <p:nvPr/>
          </p:nvCxnSpPr>
          <p:spPr>
            <a:xfrm rot="-10800000" flipV="1">
              <a:off x="5329816" y="1969995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sp>
          <p:nvSpPr>
            <p:cNvPr id="43" name="Down Arrow 23">
              <a:extLst>
                <a:ext uri="{FF2B5EF4-FFF2-40B4-BE49-F238E27FC236}">
                  <a16:creationId xmlns:a16="http://schemas.microsoft.com/office/drawing/2014/main" id="{EE9D5C0E-D9F3-4FEA-8572-9965B547D3CD}"/>
                </a:ext>
              </a:extLst>
            </p:cNvPr>
            <p:cNvSpPr/>
            <p:nvPr/>
          </p:nvSpPr>
          <p:spPr>
            <a:xfrm rot="2460000">
              <a:off x="4688280" y="2826921"/>
              <a:ext cx="673416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44" name="Down Arrow 25">
              <a:extLst>
                <a:ext uri="{FF2B5EF4-FFF2-40B4-BE49-F238E27FC236}">
                  <a16:creationId xmlns:a16="http://schemas.microsoft.com/office/drawing/2014/main" id="{0B099FA0-A490-456F-9090-8197FBEE778B}"/>
                </a:ext>
              </a:extLst>
            </p:cNvPr>
            <p:cNvSpPr/>
            <p:nvPr/>
          </p:nvSpPr>
          <p:spPr>
            <a:xfrm rot="2460000">
              <a:off x="3536614" y="4313149"/>
              <a:ext cx="673416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48" name="Down Arrow 23">
              <a:extLst>
                <a:ext uri="{FF2B5EF4-FFF2-40B4-BE49-F238E27FC236}">
                  <a16:creationId xmlns:a16="http://schemas.microsoft.com/office/drawing/2014/main" id="{AF667C1B-52B9-480F-B882-18336FCA7A87}"/>
                </a:ext>
              </a:extLst>
            </p:cNvPr>
            <p:cNvSpPr/>
            <p:nvPr/>
          </p:nvSpPr>
          <p:spPr>
            <a:xfrm rot="2460000">
              <a:off x="4853714" y="3758498"/>
              <a:ext cx="673415" cy="1422170"/>
            </a:xfrm>
            <a:prstGeom prst="downArrow">
              <a:avLst/>
            </a:prstGeom>
            <a:solidFill>
              <a:srgbClr val="7C959A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C83C52D-D160-4B56-855D-AE3E76CD4C0E}"/>
              </a:ext>
            </a:extLst>
          </p:cNvPr>
          <p:cNvGrpSpPr/>
          <p:nvPr/>
        </p:nvGrpSpPr>
        <p:grpSpPr>
          <a:xfrm>
            <a:off x="1005552" y="6172975"/>
            <a:ext cx="201836" cy="398390"/>
            <a:chOff x="7452320" y="3196485"/>
            <a:chExt cx="432048" cy="736571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6CA32D0-A065-480F-979D-01317FF051E0}"/>
                </a:ext>
              </a:extLst>
            </p:cNvPr>
            <p:cNvCxnSpPr/>
            <p:nvPr/>
          </p:nvCxnSpPr>
          <p:spPr>
            <a:xfrm>
              <a:off x="7668344" y="3429000"/>
              <a:ext cx="216024" cy="72008"/>
            </a:xfrm>
            <a:prstGeom prst="line">
              <a:avLst/>
            </a:prstGeom>
            <a:noFill/>
            <a:ln w="28575" cap="rnd" cmpd="sng" algn="ctr">
              <a:solidFill>
                <a:srgbClr val="3F3F3F"/>
              </a:solidFill>
              <a:prstDash val="solid"/>
            </a:ln>
            <a:effectLst/>
          </p:spPr>
        </p:cxnSp>
        <p:sp>
          <p:nvSpPr>
            <p:cNvPr id="58" name="Flowchart: Connector 57">
              <a:extLst>
                <a:ext uri="{FF2B5EF4-FFF2-40B4-BE49-F238E27FC236}">
                  <a16:creationId xmlns:a16="http://schemas.microsoft.com/office/drawing/2014/main" id="{3E881C42-4592-4ADC-9E66-AD51DD89053A}"/>
                </a:ext>
              </a:extLst>
            </p:cNvPr>
            <p:cNvSpPr/>
            <p:nvPr/>
          </p:nvSpPr>
          <p:spPr>
            <a:xfrm>
              <a:off x="7596336" y="3196485"/>
              <a:ext cx="144016" cy="160507"/>
            </a:xfrm>
            <a:prstGeom prst="flowChartConnector">
              <a:avLst/>
            </a:prstGeom>
            <a:solidFill>
              <a:srgbClr val="3F3F3F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96471DF-12CD-4F0F-B833-E7F019641D35}"/>
                </a:ext>
              </a:extLst>
            </p:cNvPr>
            <p:cNvCxnSpPr>
              <a:stCxn id="58" idx="4"/>
            </p:cNvCxnSpPr>
            <p:nvPr/>
          </p:nvCxnSpPr>
          <p:spPr>
            <a:xfrm>
              <a:off x="7668344" y="3356992"/>
              <a:ext cx="0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C58C7DF-7F60-4446-BD44-2ED14579FC7E}"/>
                </a:ext>
              </a:extLst>
            </p:cNvPr>
            <p:cNvCxnSpPr/>
            <p:nvPr/>
          </p:nvCxnSpPr>
          <p:spPr>
            <a:xfrm flipH="1">
              <a:off x="7452320" y="3429000"/>
              <a:ext cx="216024" cy="72008"/>
            </a:xfrm>
            <a:prstGeom prst="line">
              <a:avLst/>
            </a:prstGeom>
            <a:noFill/>
            <a:ln w="28575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5CE3FFB-CB71-4CC1-B677-F35D9830E583}"/>
                </a:ext>
              </a:extLst>
            </p:cNvPr>
            <p:cNvCxnSpPr/>
            <p:nvPr/>
          </p:nvCxnSpPr>
          <p:spPr>
            <a:xfrm flipH="1">
              <a:off x="7452320" y="3645024"/>
              <a:ext cx="216024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A45E4B4-E6FA-4D3B-800D-A34C309E8E75}"/>
                </a:ext>
              </a:extLst>
            </p:cNvPr>
            <p:cNvCxnSpPr/>
            <p:nvPr/>
          </p:nvCxnSpPr>
          <p:spPr>
            <a:xfrm>
              <a:off x="7668344" y="3645024"/>
              <a:ext cx="216024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633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50674CB-CB78-4B8E-8D41-75EF47BF95BE}"/>
              </a:ext>
            </a:extLst>
          </p:cNvPr>
          <p:cNvCxnSpPr/>
          <p:nvPr/>
        </p:nvCxnSpPr>
        <p:spPr>
          <a:xfrm>
            <a:off x="971600" y="692696"/>
            <a:ext cx="0" cy="5400600"/>
          </a:xfrm>
          <a:prstGeom prst="line">
            <a:avLst/>
          </a:prstGeom>
          <a:noFill/>
          <a:ln w="38100" cap="rnd" cmpd="sng" algn="ctr">
            <a:solidFill>
              <a:srgbClr val="7C959A"/>
            </a:solidFill>
            <a:prstDash val="soli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1F14E46-EE90-44E9-91F6-53D2D63A2B65}"/>
              </a:ext>
            </a:extLst>
          </p:cNvPr>
          <p:cNvCxnSpPr/>
          <p:nvPr/>
        </p:nvCxnSpPr>
        <p:spPr>
          <a:xfrm>
            <a:off x="755576" y="5877272"/>
            <a:ext cx="7272808" cy="0"/>
          </a:xfrm>
          <a:prstGeom prst="line">
            <a:avLst/>
          </a:prstGeom>
          <a:noFill/>
          <a:ln w="38100" cap="rnd" cmpd="sng" algn="ctr">
            <a:solidFill>
              <a:srgbClr val="7C959A"/>
            </a:solidFill>
            <a:prstDash val="soli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9FC48E3-9A2E-4507-8A26-80C6BF14CF61}"/>
              </a:ext>
            </a:extLst>
          </p:cNvPr>
          <p:cNvCxnSpPr/>
          <p:nvPr/>
        </p:nvCxnSpPr>
        <p:spPr>
          <a:xfrm>
            <a:off x="791580" y="4293096"/>
            <a:ext cx="7236804" cy="0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ysDash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2C53F190-2A58-4872-9B00-343AF4F73446}"/>
              </a:ext>
            </a:extLst>
          </p:cNvPr>
          <p:cNvSpPr/>
          <p:nvPr/>
        </p:nvSpPr>
        <p:spPr>
          <a:xfrm rot="2520000">
            <a:off x="2244309" y="2283342"/>
            <a:ext cx="1392810" cy="2319775"/>
          </a:xfrm>
          <a:prstGeom prst="ellipse">
            <a:avLst/>
          </a:prstGeom>
          <a:solidFill>
            <a:srgbClr val="FFFF00"/>
          </a:solidFill>
          <a:ln w="38475" cap="flat" cmpd="sng" algn="ctr">
            <a:solidFill>
              <a:srgbClr val="7C959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0" name="Freeform 24">
            <a:extLst>
              <a:ext uri="{FF2B5EF4-FFF2-40B4-BE49-F238E27FC236}">
                <a16:creationId xmlns:a16="http://schemas.microsoft.com/office/drawing/2014/main" id="{AB426879-F708-477F-BF73-2EBD828DBF1B}"/>
              </a:ext>
            </a:extLst>
          </p:cNvPr>
          <p:cNvSpPr/>
          <p:nvPr/>
        </p:nvSpPr>
        <p:spPr>
          <a:xfrm>
            <a:off x="765810" y="968650"/>
            <a:ext cx="7046550" cy="5089250"/>
          </a:xfrm>
          <a:custGeom>
            <a:avLst/>
            <a:gdLst>
              <a:gd name="connsiteX0" fmla="*/ 0 w 7166610"/>
              <a:gd name="connsiteY0" fmla="*/ 5089250 h 5089250"/>
              <a:gd name="connsiteX1" fmla="*/ 4549140 w 7166610"/>
              <a:gd name="connsiteY1" fmla="*/ 345800 h 5089250"/>
              <a:gd name="connsiteX2" fmla="*/ 7166610 w 7166610"/>
              <a:gd name="connsiteY2" fmla="*/ 734420 h 508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66610" h="5089250">
                <a:moveTo>
                  <a:pt x="0" y="5089250"/>
                </a:moveTo>
                <a:cubicBezTo>
                  <a:pt x="1677352" y="3080427"/>
                  <a:pt x="3354705" y="1071605"/>
                  <a:pt x="4549140" y="345800"/>
                </a:cubicBezTo>
                <a:cubicBezTo>
                  <a:pt x="5743575" y="-380005"/>
                  <a:pt x="6455092" y="177207"/>
                  <a:pt x="7166610" y="734420"/>
                </a:cubicBezTo>
              </a:path>
            </a:pathLst>
          </a:custGeom>
          <a:noFill/>
          <a:ln w="38475" cap="flat" cmpd="sng" algn="ctr">
            <a:solidFill>
              <a:srgbClr val="7C959A">
                <a:shade val="50000"/>
              </a:srgbClr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EA787DC-4203-4CB6-AFC2-959DCB14B1EF}"/>
              </a:ext>
            </a:extLst>
          </p:cNvPr>
          <p:cNvCxnSpPr/>
          <p:nvPr/>
        </p:nvCxnSpPr>
        <p:spPr>
          <a:xfrm flipV="1">
            <a:off x="2962641" y="2651739"/>
            <a:ext cx="181363" cy="216023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92C2BAC-7105-4B14-89BD-114E37771D60}"/>
              </a:ext>
            </a:extLst>
          </p:cNvPr>
          <p:cNvCxnSpPr/>
          <p:nvPr/>
        </p:nvCxnSpPr>
        <p:spPr>
          <a:xfrm flipV="1">
            <a:off x="2195736" y="3584175"/>
            <a:ext cx="168914" cy="205991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03DFE0E-675E-434A-98F7-B5AA6550B2F0}"/>
              </a:ext>
            </a:extLst>
          </p:cNvPr>
          <p:cNvCxnSpPr/>
          <p:nvPr/>
        </p:nvCxnSpPr>
        <p:spPr>
          <a:xfrm flipV="1">
            <a:off x="2706928" y="3164509"/>
            <a:ext cx="168914" cy="205991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731EB0E-B38B-4D07-8E50-C8FEB5D27FB7}"/>
              </a:ext>
            </a:extLst>
          </p:cNvPr>
          <p:cNvCxnSpPr/>
          <p:nvPr/>
        </p:nvCxnSpPr>
        <p:spPr>
          <a:xfrm flipV="1">
            <a:off x="2402825" y="3101192"/>
            <a:ext cx="168914" cy="205991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1C9CAFA-B9FD-4828-A7AB-DF4410EF5DA3}"/>
              </a:ext>
            </a:extLst>
          </p:cNvPr>
          <p:cNvCxnSpPr/>
          <p:nvPr/>
        </p:nvCxnSpPr>
        <p:spPr>
          <a:xfrm rot="-10800000" flipV="1">
            <a:off x="3457238" y="2998196"/>
            <a:ext cx="168914" cy="205991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07B0FFD-BD25-41E9-84F2-2AA5CCD3A0E1}"/>
              </a:ext>
            </a:extLst>
          </p:cNvPr>
          <p:cNvCxnSpPr/>
          <p:nvPr/>
        </p:nvCxnSpPr>
        <p:spPr>
          <a:xfrm rot="-10800000" flipV="1">
            <a:off x="3149678" y="3239629"/>
            <a:ext cx="168914" cy="205991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277025-FF90-4090-A2BD-0BCD9B153DFC}"/>
              </a:ext>
            </a:extLst>
          </p:cNvPr>
          <p:cNvCxnSpPr/>
          <p:nvPr/>
        </p:nvCxnSpPr>
        <p:spPr>
          <a:xfrm rot="-10800000" flipV="1">
            <a:off x="3288324" y="3722648"/>
            <a:ext cx="168914" cy="205991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BDCB262-504A-4C17-B43A-569586A66FAD}"/>
              </a:ext>
            </a:extLst>
          </p:cNvPr>
          <p:cNvCxnSpPr/>
          <p:nvPr/>
        </p:nvCxnSpPr>
        <p:spPr>
          <a:xfrm rot="-10800000" flipV="1">
            <a:off x="2508723" y="4072093"/>
            <a:ext cx="168914" cy="205991"/>
          </a:xfrm>
          <a:prstGeom prst="line">
            <a:avLst/>
          </a:prstGeom>
          <a:noFill/>
          <a:ln w="25400" cap="rnd" cmpd="sng" algn="ctr">
            <a:solidFill>
              <a:srgbClr val="7C959A"/>
            </a:solidFill>
            <a:prstDash val="solid"/>
            <a:tailEnd type="arrow"/>
          </a:ln>
          <a:effectLst/>
        </p:spPr>
      </p:cxnSp>
      <p:sp>
        <p:nvSpPr>
          <p:cNvPr id="66" name="Down Arrow 40">
            <a:extLst>
              <a:ext uri="{FF2B5EF4-FFF2-40B4-BE49-F238E27FC236}">
                <a16:creationId xmlns:a16="http://schemas.microsoft.com/office/drawing/2014/main" id="{AEF2D15D-154E-41B6-8956-936853D6A0F7}"/>
              </a:ext>
            </a:extLst>
          </p:cNvPr>
          <p:cNvSpPr/>
          <p:nvPr/>
        </p:nvSpPr>
        <p:spPr>
          <a:xfrm rot="2460000">
            <a:off x="3396754" y="3207485"/>
            <a:ext cx="224309" cy="471577"/>
          </a:xfrm>
          <a:prstGeom prst="downArrow">
            <a:avLst/>
          </a:prstGeom>
          <a:solidFill>
            <a:srgbClr val="7C959A"/>
          </a:solidFill>
          <a:ln w="38475" cap="flat" cmpd="sng" algn="ctr">
            <a:solidFill>
              <a:srgbClr val="7C959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7" name="Down Arrow 41">
            <a:extLst>
              <a:ext uri="{FF2B5EF4-FFF2-40B4-BE49-F238E27FC236}">
                <a16:creationId xmlns:a16="http://schemas.microsoft.com/office/drawing/2014/main" id="{17E4A76C-9459-42E4-BEEF-55D7D107A804}"/>
              </a:ext>
            </a:extLst>
          </p:cNvPr>
          <p:cNvSpPr/>
          <p:nvPr/>
        </p:nvSpPr>
        <p:spPr>
          <a:xfrm rot="2460000">
            <a:off x="2860530" y="3581699"/>
            <a:ext cx="224309" cy="471577"/>
          </a:xfrm>
          <a:prstGeom prst="downArrow">
            <a:avLst/>
          </a:prstGeom>
          <a:solidFill>
            <a:srgbClr val="7C959A"/>
          </a:solidFill>
          <a:ln w="38475" cap="flat" cmpd="sng" algn="ctr">
            <a:solidFill>
              <a:srgbClr val="7C959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17358D9-EC4F-4C5C-8B95-916FC36DD9AC}"/>
              </a:ext>
            </a:extLst>
          </p:cNvPr>
          <p:cNvSpPr txBox="1"/>
          <p:nvPr/>
        </p:nvSpPr>
        <p:spPr>
          <a:xfrm>
            <a:off x="4459577" y="2390418"/>
            <a:ext cx="353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F3F3F"/>
                </a:solidFill>
                <a:latin typeface="Candara"/>
              </a:rPr>
              <a:t>Where are you today?</a:t>
            </a:r>
          </a:p>
        </p:txBody>
      </p:sp>
    </p:spTree>
    <p:extLst>
      <p:ext uri="{BB962C8B-B14F-4D97-AF65-F5344CB8AC3E}">
        <p14:creationId xmlns:p14="http://schemas.microsoft.com/office/powerpoint/2010/main" val="3694809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66775" y="2288817"/>
            <a:ext cx="7410450" cy="11414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GB" altLang="en-US" dirty="0">
                <a:solidFill>
                  <a:srgbClr val="808080"/>
                </a:solidFill>
              </a:rPr>
              <a:t>Thank you</a:t>
            </a:r>
          </a:p>
        </p:txBody>
      </p:sp>
      <p:sp>
        <p:nvSpPr>
          <p:cNvPr id="226309" name="Rectangle 1"/>
          <p:cNvSpPr>
            <a:spLocks noChangeArrowheads="1"/>
          </p:cNvSpPr>
          <p:nvPr/>
        </p:nvSpPr>
        <p:spPr bwMode="auto">
          <a:xfrm>
            <a:off x="4248150" y="3421698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0C02E8-361C-4238-9E2C-0808531176CF}" type="slidenum">
              <a:rPr kumimoji="0" lang="en-GB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F62A47-AF09-498F-83D9-02FF5513A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655740"/>
            <a:ext cx="7410450" cy="11414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altLang="en-US" kern="0" dirty="0">
                <a:solidFill>
                  <a:srgbClr val="808080"/>
                </a:solidFill>
              </a:rPr>
              <a:t>Questions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110938669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950" y="1196752"/>
            <a:ext cx="8401050" cy="578643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457800" y="260648"/>
            <a:ext cx="21675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Hazard / Risk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42C0A9-BF10-4612-B481-A280891833AB}"/>
              </a:ext>
            </a:extLst>
          </p:cNvPr>
          <p:cNvSpPr txBox="1"/>
          <p:nvPr/>
        </p:nvSpPr>
        <p:spPr>
          <a:xfrm>
            <a:off x="755576" y="170603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Hazard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9E191D-FEF0-414D-939F-6C9F0BFEA2CB}"/>
              </a:ext>
            </a:extLst>
          </p:cNvPr>
          <p:cNvSpPr txBox="1"/>
          <p:nvPr/>
        </p:nvSpPr>
        <p:spPr>
          <a:xfrm>
            <a:off x="2627784" y="1706032"/>
            <a:ext cx="5797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Something with the potential to cause harm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4A408-A964-4B44-B9E9-1DB5F507F4F5}"/>
              </a:ext>
            </a:extLst>
          </p:cNvPr>
          <p:cNvSpPr txBox="1"/>
          <p:nvPr/>
        </p:nvSpPr>
        <p:spPr>
          <a:xfrm>
            <a:off x="755576" y="3866272"/>
            <a:ext cx="1861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Risk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7D0734-0580-43BF-BA39-61C4FE4407DB}"/>
              </a:ext>
            </a:extLst>
          </p:cNvPr>
          <p:cNvSpPr txBox="1"/>
          <p:nvPr/>
        </p:nvSpPr>
        <p:spPr>
          <a:xfrm>
            <a:off x="2627784" y="3866272"/>
            <a:ext cx="5797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The likelihood and consequence of that harm occurring</a:t>
            </a:r>
          </a:p>
        </p:txBody>
      </p:sp>
    </p:spTree>
    <p:extLst>
      <p:ext uri="{BB962C8B-B14F-4D97-AF65-F5344CB8AC3E}">
        <p14:creationId xmlns:p14="http://schemas.microsoft.com/office/powerpoint/2010/main" val="425752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950" y="1196752"/>
            <a:ext cx="8401050" cy="578643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457800" y="260648"/>
            <a:ext cx="21675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Hazard / Risk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7EECB-0E5D-40D4-85CB-B464B0B8D1B1}"/>
              </a:ext>
            </a:extLst>
          </p:cNvPr>
          <p:cNvSpPr txBox="1"/>
          <p:nvPr/>
        </p:nvSpPr>
        <p:spPr>
          <a:xfrm>
            <a:off x="827584" y="1317655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Incident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3DCA8A-977E-4E5C-8608-EACBC7D4E973}"/>
              </a:ext>
            </a:extLst>
          </p:cNvPr>
          <p:cNvSpPr txBox="1"/>
          <p:nvPr/>
        </p:nvSpPr>
        <p:spPr>
          <a:xfrm>
            <a:off x="2627784" y="1317655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An unplanned event which has led to, or has the potential to lead to  harm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25EC8B-DE68-4721-ACF6-FFEBBAA5CE83}"/>
              </a:ext>
            </a:extLst>
          </p:cNvPr>
          <p:cNvSpPr txBox="1"/>
          <p:nvPr/>
        </p:nvSpPr>
        <p:spPr>
          <a:xfrm>
            <a:off x="827584" y="292494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Root Cause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E50234-FCAA-49B9-A69E-7E32A2066B32}"/>
              </a:ext>
            </a:extLst>
          </p:cNvPr>
          <p:cNvSpPr txBox="1"/>
          <p:nvPr/>
        </p:nvSpPr>
        <p:spPr>
          <a:xfrm>
            <a:off x="2627784" y="292494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Why? vs How?</a:t>
            </a:r>
          </a:p>
        </p:txBody>
      </p:sp>
    </p:spTree>
    <p:extLst>
      <p:ext uri="{BB962C8B-B14F-4D97-AF65-F5344CB8AC3E}">
        <p14:creationId xmlns:p14="http://schemas.microsoft.com/office/powerpoint/2010/main" val="302245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950" y="1458987"/>
            <a:ext cx="8401050" cy="578643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362423" y="260648"/>
            <a:ext cx="2358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Factors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735F12-4801-4366-B0D0-CA3EF5A23A45}"/>
              </a:ext>
            </a:extLst>
          </p:cNvPr>
          <p:cNvGrpSpPr/>
          <p:nvPr/>
        </p:nvGrpSpPr>
        <p:grpSpPr>
          <a:xfrm>
            <a:off x="3621024" y="4739319"/>
            <a:ext cx="5023369" cy="934705"/>
            <a:chOff x="3853053" y="3966662"/>
            <a:chExt cx="5023369" cy="93470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5CA630-79A9-43D2-AA3B-B325CC93FD7A}"/>
                </a:ext>
              </a:extLst>
            </p:cNvPr>
            <p:cNvSpPr/>
            <p:nvPr/>
          </p:nvSpPr>
          <p:spPr>
            <a:xfrm>
              <a:off x="6284134" y="3966662"/>
              <a:ext cx="2592288" cy="5249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Routine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33F9507-79FD-4814-B3E3-220EE942C930}"/>
                </a:ext>
              </a:extLst>
            </p:cNvPr>
            <p:cNvCxnSpPr/>
            <p:nvPr/>
          </p:nvCxnSpPr>
          <p:spPr>
            <a:xfrm>
              <a:off x="4768568" y="4238415"/>
              <a:ext cx="1515566" cy="3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0D0552-8168-4A32-833C-FB01AB6FE971}"/>
                </a:ext>
              </a:extLst>
            </p:cNvPr>
            <p:cNvCxnSpPr/>
            <p:nvPr/>
          </p:nvCxnSpPr>
          <p:spPr>
            <a:xfrm>
              <a:off x="4753705" y="4247322"/>
              <a:ext cx="0" cy="65404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6E721F4-C69A-4096-B48A-4A378456E6FC}"/>
                </a:ext>
              </a:extLst>
            </p:cNvPr>
            <p:cNvCxnSpPr/>
            <p:nvPr/>
          </p:nvCxnSpPr>
          <p:spPr>
            <a:xfrm flipV="1">
              <a:off x="3853053" y="4901366"/>
              <a:ext cx="900652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3382246-4BCD-4DCD-A695-A1DFBB5AA6E2}"/>
              </a:ext>
            </a:extLst>
          </p:cNvPr>
          <p:cNvSpPr/>
          <p:nvPr/>
        </p:nvSpPr>
        <p:spPr>
          <a:xfrm>
            <a:off x="395536" y="3259187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Human Failures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3B61E56-288C-4985-8779-BEE5FA469E18}"/>
              </a:ext>
            </a:extLst>
          </p:cNvPr>
          <p:cNvGrpSpPr/>
          <p:nvPr/>
        </p:nvGrpSpPr>
        <p:grpSpPr>
          <a:xfrm>
            <a:off x="1294481" y="2144446"/>
            <a:ext cx="2340260" cy="1112961"/>
            <a:chOff x="1259080" y="1883991"/>
            <a:chExt cx="2340260" cy="111296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E48A289-4824-45EF-99F1-7F19B8AB4507}"/>
                </a:ext>
              </a:extLst>
            </p:cNvPr>
            <p:cNvSpPr/>
            <p:nvPr/>
          </p:nvSpPr>
          <p:spPr>
            <a:xfrm>
              <a:off x="1943156" y="1883991"/>
              <a:ext cx="165618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Errors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FDBE8B2-31DE-4E65-9AEB-33B254523E60}"/>
                </a:ext>
              </a:extLst>
            </p:cNvPr>
            <p:cNvGrpSpPr/>
            <p:nvPr/>
          </p:nvGrpSpPr>
          <p:grpSpPr>
            <a:xfrm>
              <a:off x="1259080" y="2208027"/>
              <a:ext cx="684076" cy="788925"/>
              <a:chOff x="1259080" y="2208027"/>
              <a:chExt cx="684076" cy="788925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D97A7BC-96B6-4F8F-AEB8-8B0F842F2D62}"/>
                  </a:ext>
                </a:extLst>
              </p:cNvPr>
              <p:cNvCxnSpPr>
                <a:endCxn id="21" idx="1"/>
              </p:cNvCxnSpPr>
              <p:nvPr/>
            </p:nvCxnSpPr>
            <p:spPr>
              <a:xfrm flipV="1">
                <a:off x="1259080" y="2208027"/>
                <a:ext cx="684076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B7EB241-0952-42A4-A2DE-CC755F615CB7}"/>
                  </a:ext>
                </a:extLst>
              </p:cNvPr>
              <p:cNvCxnSpPr/>
              <p:nvPr/>
            </p:nvCxnSpPr>
            <p:spPr>
              <a:xfrm>
                <a:off x="1259080" y="2208027"/>
                <a:ext cx="0" cy="78892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607A7B8-4F66-4BB1-A4E4-522371A9FC2D}"/>
              </a:ext>
            </a:extLst>
          </p:cNvPr>
          <p:cNvGrpSpPr/>
          <p:nvPr/>
        </p:nvGrpSpPr>
        <p:grpSpPr>
          <a:xfrm>
            <a:off x="1259080" y="3979267"/>
            <a:ext cx="2340260" cy="2022685"/>
            <a:chOff x="1259080" y="3717032"/>
            <a:chExt cx="2340260" cy="202268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3C4CE8-3CEA-491A-ABC9-CC20B17B6075}"/>
                </a:ext>
              </a:extLst>
            </p:cNvPr>
            <p:cNvSpPr/>
            <p:nvPr/>
          </p:nvSpPr>
          <p:spPr>
            <a:xfrm>
              <a:off x="1943156" y="5091645"/>
              <a:ext cx="165618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Violations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3C728CE-1489-499C-ACFD-2202B1F75464}"/>
                </a:ext>
              </a:extLst>
            </p:cNvPr>
            <p:cNvCxnSpPr/>
            <p:nvPr/>
          </p:nvCxnSpPr>
          <p:spPr>
            <a:xfrm flipH="1">
              <a:off x="1259080" y="3717032"/>
              <a:ext cx="5590" cy="171192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64B7EE8-230C-450B-AC66-2E5E80F065B5}"/>
                </a:ext>
              </a:extLst>
            </p:cNvPr>
            <p:cNvCxnSpPr/>
            <p:nvPr/>
          </p:nvCxnSpPr>
          <p:spPr>
            <a:xfrm flipV="1">
              <a:off x="1259080" y="5415681"/>
              <a:ext cx="6840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B644608-4933-41E0-B0F7-1FB01790D41A}"/>
              </a:ext>
            </a:extLst>
          </p:cNvPr>
          <p:cNvGrpSpPr/>
          <p:nvPr/>
        </p:nvGrpSpPr>
        <p:grpSpPr>
          <a:xfrm>
            <a:off x="2987824" y="1158904"/>
            <a:ext cx="2524841" cy="967032"/>
            <a:chOff x="2987824" y="896669"/>
            <a:chExt cx="2524841" cy="9670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E57FB53-868E-4A04-8DB9-1F2F53876324}"/>
                </a:ext>
              </a:extLst>
            </p:cNvPr>
            <p:cNvSpPr/>
            <p:nvPr/>
          </p:nvSpPr>
          <p:spPr>
            <a:xfrm>
              <a:off x="3856481" y="896669"/>
              <a:ext cx="165618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Skills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95AF92C-EC45-44DD-84A3-C903ABA1F09C}"/>
                </a:ext>
              </a:extLst>
            </p:cNvPr>
            <p:cNvGrpSpPr/>
            <p:nvPr/>
          </p:nvGrpSpPr>
          <p:grpSpPr>
            <a:xfrm>
              <a:off x="2987824" y="1208801"/>
              <a:ext cx="868657" cy="654900"/>
              <a:chOff x="1475656" y="2397844"/>
              <a:chExt cx="868657" cy="654900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D5B30368-50CA-4CFB-98AF-93F419F18B14}"/>
                  </a:ext>
                </a:extLst>
              </p:cNvPr>
              <p:cNvCxnSpPr/>
              <p:nvPr/>
            </p:nvCxnSpPr>
            <p:spPr>
              <a:xfrm>
                <a:off x="1475656" y="2397844"/>
                <a:ext cx="868657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03E5733-E548-4B45-BCD3-54F1E9E70CF7}"/>
                  </a:ext>
                </a:extLst>
              </p:cNvPr>
              <p:cNvCxnSpPr/>
              <p:nvPr/>
            </p:nvCxnSpPr>
            <p:spPr>
              <a:xfrm>
                <a:off x="1475656" y="2409748"/>
                <a:ext cx="0" cy="64299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8018B16-FC40-43C8-A02A-003460355639}"/>
              </a:ext>
            </a:extLst>
          </p:cNvPr>
          <p:cNvGrpSpPr/>
          <p:nvPr/>
        </p:nvGrpSpPr>
        <p:grpSpPr>
          <a:xfrm>
            <a:off x="2987824" y="2804790"/>
            <a:ext cx="2524841" cy="914329"/>
            <a:chOff x="2987824" y="2542555"/>
            <a:chExt cx="2524841" cy="91432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608BED0-68A5-480D-AAA0-CF1B99471E2B}"/>
                </a:ext>
              </a:extLst>
            </p:cNvPr>
            <p:cNvSpPr/>
            <p:nvPr/>
          </p:nvSpPr>
          <p:spPr>
            <a:xfrm>
              <a:off x="3856481" y="2808812"/>
              <a:ext cx="165618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Mistakes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38FAE96-011D-4B52-B39A-B8EEBE51BFB3}"/>
                </a:ext>
              </a:extLst>
            </p:cNvPr>
            <p:cNvGrpSpPr/>
            <p:nvPr/>
          </p:nvGrpSpPr>
          <p:grpSpPr>
            <a:xfrm>
              <a:off x="2987824" y="2542555"/>
              <a:ext cx="868657" cy="590294"/>
              <a:chOff x="1213616" y="2187445"/>
              <a:chExt cx="868657" cy="590294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12F0DFD4-A045-4C3C-8C89-BB0A5A3347CE}"/>
                  </a:ext>
                </a:extLst>
              </p:cNvPr>
              <p:cNvCxnSpPr/>
              <p:nvPr/>
            </p:nvCxnSpPr>
            <p:spPr>
              <a:xfrm>
                <a:off x="1213616" y="2777738"/>
                <a:ext cx="868657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E30359E-7ED2-4F51-A09C-D059C8B4AE03}"/>
                  </a:ext>
                </a:extLst>
              </p:cNvPr>
              <p:cNvCxnSpPr/>
              <p:nvPr/>
            </p:nvCxnSpPr>
            <p:spPr>
              <a:xfrm>
                <a:off x="1213616" y="2187445"/>
                <a:ext cx="0" cy="59029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1C70328-A321-4B02-9B73-6EA193EE0EE8}"/>
              </a:ext>
            </a:extLst>
          </p:cNvPr>
          <p:cNvGrpSpPr/>
          <p:nvPr/>
        </p:nvGrpSpPr>
        <p:grpSpPr>
          <a:xfrm>
            <a:off x="5332400" y="827953"/>
            <a:ext cx="3275446" cy="516656"/>
            <a:chOff x="5332400" y="565718"/>
            <a:chExt cx="3275446" cy="51665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C5E37B5-5708-4714-B1C6-951F4489C60D}"/>
                </a:ext>
              </a:extLst>
            </p:cNvPr>
            <p:cNvSpPr/>
            <p:nvPr/>
          </p:nvSpPr>
          <p:spPr>
            <a:xfrm>
              <a:off x="6015558" y="565718"/>
              <a:ext cx="2592288" cy="5166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Slips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A126F40-B706-4931-BAE9-AC0D4026D559}"/>
                </a:ext>
              </a:extLst>
            </p:cNvPr>
            <p:cNvGrpSpPr/>
            <p:nvPr/>
          </p:nvGrpSpPr>
          <p:grpSpPr>
            <a:xfrm>
              <a:off x="5332400" y="652335"/>
              <a:ext cx="684076" cy="244334"/>
              <a:chOff x="1259080" y="2208027"/>
              <a:chExt cx="684076" cy="244334"/>
            </a:xfrm>
          </p:grpSpPr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3C59C3AB-3C61-425B-88AF-CBA1042BFAE6}"/>
                  </a:ext>
                </a:extLst>
              </p:cNvPr>
              <p:cNvCxnSpPr/>
              <p:nvPr/>
            </p:nvCxnSpPr>
            <p:spPr>
              <a:xfrm flipV="1">
                <a:off x="1259080" y="2208027"/>
                <a:ext cx="684076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D75BC61-3E8A-425F-9CD0-D9FB66344E3C}"/>
                  </a:ext>
                </a:extLst>
              </p:cNvPr>
              <p:cNvCxnSpPr/>
              <p:nvPr/>
            </p:nvCxnSpPr>
            <p:spPr>
              <a:xfrm>
                <a:off x="1259080" y="2208027"/>
                <a:ext cx="0" cy="2443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FF5E30B-31D0-4604-8DEB-C36554BC8846}"/>
              </a:ext>
            </a:extLst>
          </p:cNvPr>
          <p:cNvGrpSpPr/>
          <p:nvPr/>
        </p:nvGrpSpPr>
        <p:grpSpPr>
          <a:xfrm>
            <a:off x="5332400" y="1675682"/>
            <a:ext cx="3275446" cy="524993"/>
            <a:chOff x="5332400" y="1413447"/>
            <a:chExt cx="3275446" cy="52499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A357037-2E87-4978-87EE-D2519062AD26}"/>
                </a:ext>
              </a:extLst>
            </p:cNvPr>
            <p:cNvSpPr/>
            <p:nvPr/>
          </p:nvSpPr>
          <p:spPr>
            <a:xfrm>
              <a:off x="6015558" y="1413447"/>
              <a:ext cx="2592288" cy="5249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Lapses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93D91B9-5BE0-43A1-B6EB-AD4CF8553CF1}"/>
                </a:ext>
              </a:extLst>
            </p:cNvPr>
            <p:cNvGrpSpPr/>
            <p:nvPr/>
          </p:nvGrpSpPr>
          <p:grpSpPr>
            <a:xfrm>
              <a:off x="5332400" y="1561629"/>
              <a:ext cx="684076" cy="244335"/>
              <a:chOff x="1259080" y="1963693"/>
              <a:chExt cx="684076" cy="244335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ACEF5253-72B2-491A-95BC-EAE389D0E633}"/>
                  </a:ext>
                </a:extLst>
              </p:cNvPr>
              <p:cNvCxnSpPr/>
              <p:nvPr/>
            </p:nvCxnSpPr>
            <p:spPr>
              <a:xfrm flipV="1">
                <a:off x="1259080" y="2208027"/>
                <a:ext cx="684076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E9FDAC36-4CAA-40FA-8A5C-C791B076D478}"/>
                  </a:ext>
                </a:extLst>
              </p:cNvPr>
              <p:cNvCxnSpPr/>
              <p:nvPr/>
            </p:nvCxnSpPr>
            <p:spPr>
              <a:xfrm>
                <a:off x="1259080" y="1963693"/>
                <a:ext cx="0" cy="2443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9A22778-B079-4244-A3AA-C2BED5BF720C}"/>
              </a:ext>
            </a:extLst>
          </p:cNvPr>
          <p:cNvGrpSpPr/>
          <p:nvPr/>
        </p:nvGrpSpPr>
        <p:grpSpPr>
          <a:xfrm>
            <a:off x="5331482" y="2711516"/>
            <a:ext cx="3276364" cy="524993"/>
            <a:chOff x="5331482" y="2449281"/>
            <a:chExt cx="3276364" cy="52499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8448F26-DA73-4922-B607-3B92B8665F48}"/>
                </a:ext>
              </a:extLst>
            </p:cNvPr>
            <p:cNvSpPr/>
            <p:nvPr/>
          </p:nvSpPr>
          <p:spPr>
            <a:xfrm>
              <a:off x="6015558" y="2449281"/>
              <a:ext cx="2592288" cy="5249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Rule based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B18F293-49FD-4990-ABB0-93C08B4AF50F}"/>
                </a:ext>
              </a:extLst>
            </p:cNvPr>
            <p:cNvGrpSpPr/>
            <p:nvPr/>
          </p:nvGrpSpPr>
          <p:grpSpPr>
            <a:xfrm>
              <a:off x="5331482" y="2551450"/>
              <a:ext cx="684076" cy="244334"/>
              <a:chOff x="1259080" y="2208027"/>
              <a:chExt cx="684076" cy="244334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217A64B7-49CE-4C4B-ADF3-4D2AC2E235E9}"/>
                  </a:ext>
                </a:extLst>
              </p:cNvPr>
              <p:cNvCxnSpPr/>
              <p:nvPr/>
            </p:nvCxnSpPr>
            <p:spPr>
              <a:xfrm flipV="1">
                <a:off x="1259080" y="2208027"/>
                <a:ext cx="684076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9EECBD2-C7CD-45E3-AABB-EB0E24A29AD3}"/>
                  </a:ext>
                </a:extLst>
              </p:cNvPr>
              <p:cNvCxnSpPr/>
              <p:nvPr/>
            </p:nvCxnSpPr>
            <p:spPr>
              <a:xfrm>
                <a:off x="1259080" y="2208027"/>
                <a:ext cx="0" cy="2443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EEDE8AC-5A0A-4AEC-846D-5C5471A5379E}"/>
              </a:ext>
            </a:extLst>
          </p:cNvPr>
          <p:cNvGrpSpPr/>
          <p:nvPr/>
        </p:nvGrpSpPr>
        <p:grpSpPr>
          <a:xfrm>
            <a:off x="5331482" y="3594603"/>
            <a:ext cx="3276364" cy="524993"/>
            <a:chOff x="5331482" y="3332368"/>
            <a:chExt cx="3276364" cy="524993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C34C410-DFA6-459A-B715-03A0EDCA583B}"/>
                </a:ext>
              </a:extLst>
            </p:cNvPr>
            <p:cNvSpPr/>
            <p:nvPr/>
          </p:nvSpPr>
          <p:spPr>
            <a:xfrm>
              <a:off x="6015558" y="3332368"/>
              <a:ext cx="2592288" cy="5249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Knowledge based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7B30913D-EA6B-4A88-B7B7-AFDA9F3E72F3}"/>
                </a:ext>
              </a:extLst>
            </p:cNvPr>
            <p:cNvGrpSpPr/>
            <p:nvPr/>
          </p:nvGrpSpPr>
          <p:grpSpPr>
            <a:xfrm>
              <a:off x="5331482" y="3472698"/>
              <a:ext cx="688316" cy="260149"/>
              <a:chOff x="1259080" y="1959926"/>
              <a:chExt cx="688316" cy="26014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B56345A5-EA03-48C1-909B-209CE3310640}"/>
                  </a:ext>
                </a:extLst>
              </p:cNvPr>
              <p:cNvCxnSpPr/>
              <p:nvPr/>
            </p:nvCxnSpPr>
            <p:spPr>
              <a:xfrm flipV="1">
                <a:off x="1263320" y="2220074"/>
                <a:ext cx="684076" cy="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8D5C8E12-51E7-41FC-8F5B-93521C88E4C0}"/>
                  </a:ext>
                </a:extLst>
              </p:cNvPr>
              <p:cNvCxnSpPr/>
              <p:nvPr/>
            </p:nvCxnSpPr>
            <p:spPr>
              <a:xfrm>
                <a:off x="1259080" y="1959926"/>
                <a:ext cx="0" cy="2443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6A1FB93-2DCA-4432-BBC2-73AEBE758DF3}"/>
              </a:ext>
            </a:extLst>
          </p:cNvPr>
          <p:cNvGrpSpPr/>
          <p:nvPr/>
        </p:nvGrpSpPr>
        <p:grpSpPr>
          <a:xfrm>
            <a:off x="4543360" y="5404531"/>
            <a:ext cx="4107854" cy="524993"/>
            <a:chOff x="4499992" y="5152556"/>
            <a:chExt cx="4107854" cy="52499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4D9337E-C703-4526-B1A2-3D8621B63C37}"/>
                </a:ext>
              </a:extLst>
            </p:cNvPr>
            <p:cNvSpPr/>
            <p:nvPr/>
          </p:nvSpPr>
          <p:spPr>
            <a:xfrm>
              <a:off x="6015558" y="5152556"/>
              <a:ext cx="2592288" cy="5249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Situational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679077B4-484B-4CB8-ACB6-8912E924E687}"/>
                </a:ext>
              </a:extLst>
            </p:cNvPr>
            <p:cNvCxnSpPr/>
            <p:nvPr/>
          </p:nvCxnSpPr>
          <p:spPr>
            <a:xfrm>
              <a:off x="4499992" y="5417237"/>
              <a:ext cx="1515566" cy="37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42EE5A-7E8E-49E5-A3A2-D1D4EC0D3490}"/>
              </a:ext>
            </a:extLst>
          </p:cNvPr>
          <p:cNvGrpSpPr/>
          <p:nvPr/>
        </p:nvGrpSpPr>
        <p:grpSpPr>
          <a:xfrm>
            <a:off x="4527396" y="5685912"/>
            <a:ext cx="4130684" cy="901444"/>
            <a:chOff x="4499992" y="5435025"/>
            <a:chExt cx="4130684" cy="90144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857B6B0-07E5-4676-8BE8-082DC92EF1A8}"/>
                </a:ext>
              </a:extLst>
            </p:cNvPr>
            <p:cNvSpPr/>
            <p:nvPr/>
          </p:nvSpPr>
          <p:spPr>
            <a:xfrm>
              <a:off x="6038388" y="5811476"/>
              <a:ext cx="2592288" cy="5249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Exceptional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8B356E8-24AA-48FA-AA3D-81F894D9B8DF}"/>
                </a:ext>
              </a:extLst>
            </p:cNvPr>
            <p:cNvGrpSpPr/>
            <p:nvPr/>
          </p:nvGrpSpPr>
          <p:grpSpPr>
            <a:xfrm>
              <a:off x="4499992" y="5435025"/>
              <a:ext cx="1515566" cy="671458"/>
              <a:chOff x="427590" y="2225816"/>
              <a:chExt cx="1515566" cy="671458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D8E8476E-A53B-414B-BC73-C7950208C499}"/>
                  </a:ext>
                </a:extLst>
              </p:cNvPr>
              <p:cNvCxnSpPr/>
              <p:nvPr/>
            </p:nvCxnSpPr>
            <p:spPr>
              <a:xfrm>
                <a:off x="427590" y="2896899"/>
                <a:ext cx="1515566" cy="37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8F11C7A5-B03F-4A6D-B852-5D6C1F79A635}"/>
                  </a:ext>
                </a:extLst>
              </p:cNvPr>
              <p:cNvCxnSpPr/>
              <p:nvPr/>
            </p:nvCxnSpPr>
            <p:spPr>
              <a:xfrm>
                <a:off x="427590" y="2225816"/>
                <a:ext cx="0" cy="65404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0D31E39-1FAD-4DA3-9348-DD46407B5CE6}"/>
              </a:ext>
            </a:extLst>
          </p:cNvPr>
          <p:cNvCxnSpPr/>
          <p:nvPr/>
        </p:nvCxnSpPr>
        <p:spPr>
          <a:xfrm>
            <a:off x="234230" y="3567582"/>
            <a:ext cx="8586242" cy="1036233"/>
          </a:xfrm>
          <a:prstGeom prst="line">
            <a:avLst/>
          </a:prstGeom>
          <a:ln w="603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0835BCE-F343-4FDC-8F26-7538FE5EB3A6}"/>
              </a:ext>
            </a:extLst>
          </p:cNvPr>
          <p:cNvCxnSpPr/>
          <p:nvPr/>
        </p:nvCxnSpPr>
        <p:spPr>
          <a:xfrm>
            <a:off x="228555" y="5144286"/>
            <a:ext cx="8586242" cy="1036233"/>
          </a:xfrm>
          <a:prstGeom prst="line">
            <a:avLst/>
          </a:prstGeom>
          <a:ln w="603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3A4C7184-E6A2-421E-BEBF-110FCC8E1C86}"/>
              </a:ext>
            </a:extLst>
          </p:cNvPr>
          <p:cNvSpPr txBox="1"/>
          <p:nvPr/>
        </p:nvSpPr>
        <p:spPr>
          <a:xfrm rot="420000">
            <a:off x="2666781" y="3997104"/>
            <a:ext cx="245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INTENTION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C735FAD-CCCD-41D3-BE8C-01FBF937055F}"/>
              </a:ext>
            </a:extLst>
          </p:cNvPr>
          <p:cNvSpPr txBox="1"/>
          <p:nvPr/>
        </p:nvSpPr>
        <p:spPr>
          <a:xfrm rot="420000">
            <a:off x="3450214" y="5670079"/>
            <a:ext cx="3117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PROSECUTION</a:t>
            </a:r>
          </a:p>
        </p:txBody>
      </p:sp>
    </p:spTree>
    <p:extLst>
      <p:ext uri="{BB962C8B-B14F-4D97-AF65-F5344CB8AC3E}">
        <p14:creationId xmlns:p14="http://schemas.microsoft.com/office/powerpoint/2010/main" val="1878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45CE368-7B2A-4FB5-BD83-C1C3E72FB9AF}"/>
              </a:ext>
            </a:extLst>
          </p:cNvPr>
          <p:cNvCxnSpPr/>
          <p:nvPr/>
        </p:nvCxnSpPr>
        <p:spPr>
          <a:xfrm>
            <a:off x="971600" y="692696"/>
            <a:ext cx="0" cy="540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571D163-CE6C-492E-9891-454973C5F9D0}"/>
              </a:ext>
            </a:extLst>
          </p:cNvPr>
          <p:cNvCxnSpPr/>
          <p:nvPr/>
        </p:nvCxnSpPr>
        <p:spPr>
          <a:xfrm>
            <a:off x="755576" y="5877272"/>
            <a:ext cx="72728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3C95578-6C33-4EDF-9D7B-F19698DF50CA}"/>
              </a:ext>
            </a:extLst>
          </p:cNvPr>
          <p:cNvSpPr txBox="1"/>
          <p:nvPr/>
        </p:nvSpPr>
        <p:spPr>
          <a:xfrm rot="-5400000">
            <a:off x="-1408730" y="2220833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PERFORMANCE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CEE9B15-4E7C-4AAC-8DE3-44B2CCB2C1AA}"/>
              </a:ext>
            </a:extLst>
          </p:cNvPr>
          <p:cNvSpPr txBox="1"/>
          <p:nvPr/>
        </p:nvSpPr>
        <p:spPr>
          <a:xfrm>
            <a:off x="4139952" y="6087987"/>
            <a:ext cx="197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AROUSAL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BB09801-B60A-420F-8D4B-49BC69931690}"/>
              </a:ext>
            </a:extLst>
          </p:cNvPr>
          <p:cNvCxnSpPr/>
          <p:nvPr/>
        </p:nvCxnSpPr>
        <p:spPr>
          <a:xfrm>
            <a:off x="791580" y="4293096"/>
            <a:ext cx="7236804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DC0F338-92A9-4AA2-B610-DF4B8C49C80F}"/>
              </a:ext>
            </a:extLst>
          </p:cNvPr>
          <p:cNvCxnSpPr/>
          <p:nvPr/>
        </p:nvCxnSpPr>
        <p:spPr>
          <a:xfrm flipV="1">
            <a:off x="2243086" y="692696"/>
            <a:ext cx="2465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C9641A3-3FFF-4827-902C-DDFA749AABC2}"/>
              </a:ext>
            </a:extLst>
          </p:cNvPr>
          <p:cNvCxnSpPr/>
          <p:nvPr/>
        </p:nvCxnSpPr>
        <p:spPr>
          <a:xfrm flipV="1">
            <a:off x="6372200" y="692696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BC22607-26D2-494E-88B7-D2C619DD5CBF}"/>
              </a:ext>
            </a:extLst>
          </p:cNvPr>
          <p:cNvCxnSpPr/>
          <p:nvPr/>
        </p:nvCxnSpPr>
        <p:spPr>
          <a:xfrm flipV="1">
            <a:off x="3627358" y="692696"/>
            <a:ext cx="853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6F47488-8F23-4F6F-BA14-5A4577EBFFB4}"/>
              </a:ext>
            </a:extLst>
          </p:cNvPr>
          <p:cNvCxnSpPr/>
          <p:nvPr/>
        </p:nvCxnSpPr>
        <p:spPr>
          <a:xfrm flipH="1" flipV="1">
            <a:off x="4992106" y="693842"/>
            <a:ext cx="680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3A4BF85-7105-4405-B3E7-CA48137D65BB}"/>
              </a:ext>
            </a:extLst>
          </p:cNvPr>
          <p:cNvCxnSpPr/>
          <p:nvPr/>
        </p:nvCxnSpPr>
        <p:spPr>
          <a:xfrm flipV="1">
            <a:off x="7812360" y="692696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4">
            <a:extLst>
              <a:ext uri="{FF2B5EF4-FFF2-40B4-BE49-F238E27FC236}">
                <a16:creationId xmlns:a16="http://schemas.microsoft.com/office/drawing/2014/main" id="{55DA1952-3CF6-414E-A5AD-3AB1E6137152}"/>
              </a:ext>
            </a:extLst>
          </p:cNvPr>
          <p:cNvSpPr/>
          <p:nvPr/>
        </p:nvSpPr>
        <p:spPr>
          <a:xfrm>
            <a:off x="765810" y="968650"/>
            <a:ext cx="7046550" cy="5089250"/>
          </a:xfrm>
          <a:custGeom>
            <a:avLst/>
            <a:gdLst>
              <a:gd name="connsiteX0" fmla="*/ 0 w 7166610"/>
              <a:gd name="connsiteY0" fmla="*/ 5089250 h 5089250"/>
              <a:gd name="connsiteX1" fmla="*/ 4549140 w 7166610"/>
              <a:gd name="connsiteY1" fmla="*/ 345800 h 5089250"/>
              <a:gd name="connsiteX2" fmla="*/ 7166610 w 7166610"/>
              <a:gd name="connsiteY2" fmla="*/ 734420 h 508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66610" h="5089250">
                <a:moveTo>
                  <a:pt x="0" y="5089250"/>
                </a:moveTo>
                <a:cubicBezTo>
                  <a:pt x="1677352" y="3080427"/>
                  <a:pt x="3354705" y="1071605"/>
                  <a:pt x="4549140" y="345800"/>
                </a:cubicBezTo>
                <a:cubicBezTo>
                  <a:pt x="5743575" y="-380005"/>
                  <a:pt x="6455092" y="177207"/>
                  <a:pt x="7166610" y="73442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3E7FD6A-F729-43AF-BA7C-1EE23D0C47C5}"/>
              </a:ext>
            </a:extLst>
          </p:cNvPr>
          <p:cNvGrpSpPr/>
          <p:nvPr/>
        </p:nvGrpSpPr>
        <p:grpSpPr>
          <a:xfrm>
            <a:off x="733549" y="4569049"/>
            <a:ext cx="1285908" cy="567658"/>
            <a:chOff x="733549" y="4569049"/>
            <a:chExt cx="1285908" cy="56765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FE2A92D-E48A-4303-AC7A-7CBA4D1235F4}"/>
                </a:ext>
              </a:extLst>
            </p:cNvPr>
            <p:cNvSpPr txBox="1"/>
            <p:nvPr/>
          </p:nvSpPr>
          <p:spPr>
            <a:xfrm>
              <a:off x="733549" y="4569049"/>
              <a:ext cx="1285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0000"/>
                  </a:solidFill>
                </a:rPr>
                <a:t>WHITE</a:t>
              </a:r>
            </a:p>
          </p:txBody>
        </p:sp>
        <p:sp>
          <p:nvSpPr>
            <p:cNvPr id="84" name="Flowchart: Connector 83">
              <a:extLst>
                <a:ext uri="{FF2B5EF4-FFF2-40B4-BE49-F238E27FC236}">
                  <a16:creationId xmlns:a16="http://schemas.microsoft.com/office/drawing/2014/main" id="{AFC9FB0C-C5A1-49AC-93F0-41A9352D4E4A}"/>
                </a:ext>
              </a:extLst>
            </p:cNvPr>
            <p:cNvSpPr/>
            <p:nvPr/>
          </p:nvSpPr>
          <p:spPr>
            <a:xfrm>
              <a:off x="1528207" y="4920683"/>
              <a:ext cx="191366" cy="216024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85" name="Oval 84">
            <a:extLst>
              <a:ext uri="{FF2B5EF4-FFF2-40B4-BE49-F238E27FC236}">
                <a16:creationId xmlns:a16="http://schemas.microsoft.com/office/drawing/2014/main" id="{E3A56E00-FC2D-4B43-BF60-2079E5671F95}"/>
              </a:ext>
            </a:extLst>
          </p:cNvPr>
          <p:cNvSpPr/>
          <p:nvPr/>
        </p:nvSpPr>
        <p:spPr>
          <a:xfrm rot="2520000">
            <a:off x="2244309" y="2283342"/>
            <a:ext cx="1392810" cy="2319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12CA601-66B1-436A-8EC6-5AA7B11A0F07}"/>
              </a:ext>
            </a:extLst>
          </p:cNvPr>
          <p:cNvGrpSpPr/>
          <p:nvPr/>
        </p:nvGrpSpPr>
        <p:grpSpPr>
          <a:xfrm>
            <a:off x="3286144" y="1628800"/>
            <a:ext cx="1285908" cy="507308"/>
            <a:chOff x="3286144" y="1628800"/>
            <a:chExt cx="1285908" cy="5073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36A36D6-4495-4071-AEA0-1251D55B7DE8}"/>
                </a:ext>
              </a:extLst>
            </p:cNvPr>
            <p:cNvSpPr txBox="1"/>
            <p:nvPr/>
          </p:nvSpPr>
          <p:spPr>
            <a:xfrm>
              <a:off x="3286144" y="1628800"/>
              <a:ext cx="1285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0000"/>
                  </a:solidFill>
                </a:rPr>
                <a:t>ORANGE</a:t>
              </a:r>
            </a:p>
          </p:txBody>
        </p:sp>
        <p:sp>
          <p:nvSpPr>
            <p:cNvPr id="88" name="Flowchart: Connector 87">
              <a:extLst>
                <a:ext uri="{FF2B5EF4-FFF2-40B4-BE49-F238E27FC236}">
                  <a16:creationId xmlns:a16="http://schemas.microsoft.com/office/drawing/2014/main" id="{46145CC5-B80C-47C6-9F56-98C76542CEF5}"/>
                </a:ext>
              </a:extLst>
            </p:cNvPr>
            <p:cNvSpPr/>
            <p:nvPr/>
          </p:nvSpPr>
          <p:spPr>
            <a:xfrm>
              <a:off x="4226856" y="1920084"/>
              <a:ext cx="191366" cy="216024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0000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4ED7B66-350B-40DC-BB81-F09FF323C5E5}"/>
              </a:ext>
            </a:extLst>
          </p:cNvPr>
          <p:cNvGrpSpPr/>
          <p:nvPr/>
        </p:nvGrpSpPr>
        <p:grpSpPr>
          <a:xfrm>
            <a:off x="4736837" y="738747"/>
            <a:ext cx="1285908" cy="480581"/>
            <a:chOff x="4736837" y="738747"/>
            <a:chExt cx="1285908" cy="48058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900741F-2C2E-42C3-837B-B62A61F2B19D}"/>
                </a:ext>
              </a:extLst>
            </p:cNvPr>
            <p:cNvSpPr txBox="1"/>
            <p:nvPr/>
          </p:nvSpPr>
          <p:spPr>
            <a:xfrm>
              <a:off x="4736837" y="738747"/>
              <a:ext cx="1285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0000"/>
                  </a:solidFill>
                </a:rPr>
                <a:t>RED</a:t>
              </a:r>
            </a:p>
          </p:txBody>
        </p:sp>
        <p:sp>
          <p:nvSpPr>
            <p:cNvPr id="91" name="Flowchart: Connector 90">
              <a:extLst>
                <a:ext uri="{FF2B5EF4-FFF2-40B4-BE49-F238E27FC236}">
                  <a16:creationId xmlns:a16="http://schemas.microsoft.com/office/drawing/2014/main" id="{4BEE0731-2DCF-4F1B-BB34-784407DD7DE9}"/>
                </a:ext>
              </a:extLst>
            </p:cNvPr>
            <p:cNvSpPr/>
            <p:nvPr/>
          </p:nvSpPr>
          <p:spPr>
            <a:xfrm>
              <a:off x="5589874" y="1003304"/>
              <a:ext cx="191366" cy="21602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0000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834EFDC-4497-4064-8B05-6A16B135A214}"/>
              </a:ext>
            </a:extLst>
          </p:cNvPr>
          <p:cNvGrpSpPr/>
          <p:nvPr/>
        </p:nvGrpSpPr>
        <p:grpSpPr>
          <a:xfrm>
            <a:off x="6706553" y="799868"/>
            <a:ext cx="1285908" cy="538114"/>
            <a:chOff x="6706553" y="799868"/>
            <a:chExt cx="1285908" cy="538114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DB7AB9A-AB90-450C-B253-DF5815A0A809}"/>
                </a:ext>
              </a:extLst>
            </p:cNvPr>
            <p:cNvSpPr txBox="1"/>
            <p:nvPr/>
          </p:nvSpPr>
          <p:spPr>
            <a:xfrm>
              <a:off x="6706553" y="799868"/>
              <a:ext cx="1285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0000"/>
                  </a:solidFill>
                </a:rPr>
                <a:t>BLACK</a:t>
              </a:r>
            </a:p>
          </p:txBody>
        </p:sp>
        <p:sp>
          <p:nvSpPr>
            <p:cNvPr id="94" name="Flowchart: Connector 93">
              <a:extLst>
                <a:ext uri="{FF2B5EF4-FFF2-40B4-BE49-F238E27FC236}">
                  <a16:creationId xmlns:a16="http://schemas.microsoft.com/office/drawing/2014/main" id="{497936CF-176A-4244-A1D5-572C593072BD}"/>
                </a:ext>
              </a:extLst>
            </p:cNvPr>
            <p:cNvSpPr/>
            <p:nvPr/>
          </p:nvSpPr>
          <p:spPr>
            <a:xfrm>
              <a:off x="7030033" y="1121958"/>
              <a:ext cx="191366" cy="216024"/>
            </a:xfrm>
            <a:prstGeom prst="flowChartConnector">
              <a:avLst/>
            </a:prstGeom>
            <a:solidFill>
              <a:srgbClr val="0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DDCAFD1-F6E5-4491-A4B2-19D5C2F97D12}"/>
              </a:ext>
            </a:extLst>
          </p:cNvPr>
          <p:cNvGrpSpPr/>
          <p:nvPr/>
        </p:nvGrpSpPr>
        <p:grpSpPr>
          <a:xfrm>
            <a:off x="1912822" y="2913370"/>
            <a:ext cx="1285908" cy="637871"/>
            <a:chOff x="1912822" y="2913370"/>
            <a:chExt cx="1285908" cy="63787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01D33E7-E527-4549-9134-6D7BDC0A9B5D}"/>
                </a:ext>
              </a:extLst>
            </p:cNvPr>
            <p:cNvSpPr txBox="1"/>
            <p:nvPr/>
          </p:nvSpPr>
          <p:spPr>
            <a:xfrm>
              <a:off x="1912822" y="2913370"/>
              <a:ext cx="1285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0000"/>
                  </a:solidFill>
                </a:rPr>
                <a:t>YELLOW</a:t>
              </a:r>
            </a:p>
          </p:txBody>
        </p:sp>
        <p:sp>
          <p:nvSpPr>
            <p:cNvPr id="97" name="Flowchart: Connector 96">
              <a:extLst>
                <a:ext uri="{FF2B5EF4-FFF2-40B4-BE49-F238E27FC236}">
                  <a16:creationId xmlns:a16="http://schemas.microsoft.com/office/drawing/2014/main" id="{E21807A9-2AF9-4604-B98B-017C5E3DBF5C}"/>
                </a:ext>
              </a:extLst>
            </p:cNvPr>
            <p:cNvSpPr/>
            <p:nvPr/>
          </p:nvSpPr>
          <p:spPr>
            <a:xfrm>
              <a:off x="2858704" y="3335217"/>
              <a:ext cx="191366" cy="216024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8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81" grpId="0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30B15FC-F0DF-4897-9746-7DD62C2EC64F}"/>
              </a:ext>
            </a:extLst>
          </p:cNvPr>
          <p:cNvCxnSpPr/>
          <p:nvPr/>
        </p:nvCxnSpPr>
        <p:spPr>
          <a:xfrm>
            <a:off x="971600" y="692696"/>
            <a:ext cx="0" cy="540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A2D183-DE25-4165-A792-A98B4A63AEC4}"/>
              </a:ext>
            </a:extLst>
          </p:cNvPr>
          <p:cNvCxnSpPr/>
          <p:nvPr/>
        </p:nvCxnSpPr>
        <p:spPr>
          <a:xfrm>
            <a:off x="755576" y="5877272"/>
            <a:ext cx="72728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9033E8E-87F3-4343-A2B7-D47A7D4602DA}"/>
              </a:ext>
            </a:extLst>
          </p:cNvPr>
          <p:cNvSpPr txBox="1"/>
          <p:nvPr/>
        </p:nvSpPr>
        <p:spPr>
          <a:xfrm rot="-5400000">
            <a:off x="-1408730" y="2220833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PERFORMANCE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5EE5EF-79D3-49A5-9F4A-996879584376}"/>
              </a:ext>
            </a:extLst>
          </p:cNvPr>
          <p:cNvSpPr txBox="1"/>
          <p:nvPr/>
        </p:nvSpPr>
        <p:spPr>
          <a:xfrm>
            <a:off x="4139952" y="6087987"/>
            <a:ext cx="197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AROUSAL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29A8F71-A358-4D68-A970-EF6A96EC22C6}"/>
              </a:ext>
            </a:extLst>
          </p:cNvPr>
          <p:cNvCxnSpPr/>
          <p:nvPr/>
        </p:nvCxnSpPr>
        <p:spPr>
          <a:xfrm>
            <a:off x="791580" y="4293096"/>
            <a:ext cx="7236804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879AF9-00DB-45A7-9691-301F342A5C1D}"/>
              </a:ext>
            </a:extLst>
          </p:cNvPr>
          <p:cNvCxnSpPr/>
          <p:nvPr/>
        </p:nvCxnSpPr>
        <p:spPr>
          <a:xfrm flipV="1">
            <a:off x="2243086" y="692696"/>
            <a:ext cx="2465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082F48D-BDC8-431F-A875-2F320934850F}"/>
              </a:ext>
            </a:extLst>
          </p:cNvPr>
          <p:cNvCxnSpPr/>
          <p:nvPr/>
        </p:nvCxnSpPr>
        <p:spPr>
          <a:xfrm flipV="1">
            <a:off x="6372200" y="692696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917654-4990-4332-9387-EE8FD0A51607}"/>
              </a:ext>
            </a:extLst>
          </p:cNvPr>
          <p:cNvCxnSpPr/>
          <p:nvPr/>
        </p:nvCxnSpPr>
        <p:spPr>
          <a:xfrm flipV="1">
            <a:off x="3627358" y="692696"/>
            <a:ext cx="853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283EEEC-7511-4F7E-917C-5105DDC5DC38}"/>
              </a:ext>
            </a:extLst>
          </p:cNvPr>
          <p:cNvCxnSpPr/>
          <p:nvPr/>
        </p:nvCxnSpPr>
        <p:spPr>
          <a:xfrm flipH="1" flipV="1">
            <a:off x="4992106" y="693842"/>
            <a:ext cx="6808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A06E55A-B199-4A47-96C7-EBC9A582D5AE}"/>
              </a:ext>
            </a:extLst>
          </p:cNvPr>
          <p:cNvCxnSpPr/>
          <p:nvPr/>
        </p:nvCxnSpPr>
        <p:spPr>
          <a:xfrm flipV="1">
            <a:off x="7812360" y="692696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12B08C7-1DA9-4F60-B92E-A00EB70A93D4}"/>
              </a:ext>
            </a:extLst>
          </p:cNvPr>
          <p:cNvSpPr txBox="1"/>
          <p:nvPr/>
        </p:nvSpPr>
        <p:spPr>
          <a:xfrm>
            <a:off x="663976" y="4569049"/>
            <a:ext cx="1285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WHITE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42F6CC-85B8-483A-A279-A6F03A04D237}"/>
              </a:ext>
            </a:extLst>
          </p:cNvPr>
          <p:cNvSpPr txBox="1"/>
          <p:nvPr/>
        </p:nvSpPr>
        <p:spPr>
          <a:xfrm>
            <a:off x="3286144" y="1628800"/>
            <a:ext cx="1285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ORANGE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359C24-6C6B-491F-8368-A02ECE22090E}"/>
              </a:ext>
            </a:extLst>
          </p:cNvPr>
          <p:cNvSpPr txBox="1"/>
          <p:nvPr/>
        </p:nvSpPr>
        <p:spPr>
          <a:xfrm>
            <a:off x="4736837" y="738747"/>
            <a:ext cx="1285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RED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40D70D-CC71-4017-B618-E78746A6C5A7}"/>
              </a:ext>
            </a:extLst>
          </p:cNvPr>
          <p:cNvSpPr txBox="1"/>
          <p:nvPr/>
        </p:nvSpPr>
        <p:spPr>
          <a:xfrm>
            <a:off x="6706553" y="799868"/>
            <a:ext cx="1285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BLACK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E961B86-BAB3-43C1-84A1-E0F100FA9C63}"/>
              </a:ext>
            </a:extLst>
          </p:cNvPr>
          <p:cNvGrpSpPr/>
          <p:nvPr/>
        </p:nvGrpSpPr>
        <p:grpSpPr>
          <a:xfrm>
            <a:off x="1912822" y="2283342"/>
            <a:ext cx="1724297" cy="2319775"/>
            <a:chOff x="1912822" y="2283342"/>
            <a:chExt cx="1724297" cy="231977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2E72935-0D89-4161-9B26-32AB0F047E45}"/>
                </a:ext>
              </a:extLst>
            </p:cNvPr>
            <p:cNvSpPr/>
            <p:nvPr/>
          </p:nvSpPr>
          <p:spPr>
            <a:xfrm rot="2520000">
              <a:off x="2244309" y="2283342"/>
              <a:ext cx="1392810" cy="23197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F8593C9-259F-4745-AABE-826A185D5701}"/>
                </a:ext>
              </a:extLst>
            </p:cNvPr>
            <p:cNvSpPr txBox="1"/>
            <p:nvPr/>
          </p:nvSpPr>
          <p:spPr>
            <a:xfrm>
              <a:off x="1912822" y="2913370"/>
              <a:ext cx="1285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000000"/>
                  </a:solidFill>
                </a:rPr>
                <a:t>YELLOW</a:t>
              </a:r>
            </a:p>
          </p:txBody>
        </p:sp>
      </p:grpSp>
      <p:sp>
        <p:nvSpPr>
          <p:cNvPr id="48" name="Freeform 84">
            <a:extLst>
              <a:ext uri="{FF2B5EF4-FFF2-40B4-BE49-F238E27FC236}">
                <a16:creationId xmlns:a16="http://schemas.microsoft.com/office/drawing/2014/main" id="{ADAF0D5B-966E-4588-92AB-F4245FFA8FA7}"/>
              </a:ext>
            </a:extLst>
          </p:cNvPr>
          <p:cNvSpPr/>
          <p:nvPr/>
        </p:nvSpPr>
        <p:spPr>
          <a:xfrm>
            <a:off x="765810" y="968650"/>
            <a:ext cx="7046550" cy="5089250"/>
          </a:xfrm>
          <a:custGeom>
            <a:avLst/>
            <a:gdLst>
              <a:gd name="connsiteX0" fmla="*/ 0 w 7166610"/>
              <a:gd name="connsiteY0" fmla="*/ 5089250 h 5089250"/>
              <a:gd name="connsiteX1" fmla="*/ 4549140 w 7166610"/>
              <a:gd name="connsiteY1" fmla="*/ 345800 h 5089250"/>
              <a:gd name="connsiteX2" fmla="*/ 7166610 w 7166610"/>
              <a:gd name="connsiteY2" fmla="*/ 734420 h 508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66610" h="5089250">
                <a:moveTo>
                  <a:pt x="0" y="5089250"/>
                </a:moveTo>
                <a:cubicBezTo>
                  <a:pt x="1677352" y="3080427"/>
                  <a:pt x="3354705" y="1071605"/>
                  <a:pt x="4549140" y="345800"/>
                </a:cubicBezTo>
                <a:cubicBezTo>
                  <a:pt x="5743575" y="-380005"/>
                  <a:pt x="6455092" y="177207"/>
                  <a:pt x="7166610" y="734420"/>
                </a:cubicBez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48986D4A-376E-4CE2-A47E-CFE0ECBE0B6D}"/>
              </a:ext>
            </a:extLst>
          </p:cNvPr>
          <p:cNvSpPr/>
          <p:nvPr/>
        </p:nvSpPr>
        <p:spPr>
          <a:xfrm>
            <a:off x="4226856" y="1920084"/>
            <a:ext cx="191366" cy="21602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72272A6D-3239-4FEF-84F4-C2B2ED641F4A}"/>
              </a:ext>
            </a:extLst>
          </p:cNvPr>
          <p:cNvSpPr/>
          <p:nvPr/>
        </p:nvSpPr>
        <p:spPr>
          <a:xfrm>
            <a:off x="5589874" y="1003304"/>
            <a:ext cx="191366" cy="21602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2DE47D3A-FDAE-446E-9E04-6E3741185DE5}"/>
              </a:ext>
            </a:extLst>
          </p:cNvPr>
          <p:cNvSpPr/>
          <p:nvPr/>
        </p:nvSpPr>
        <p:spPr>
          <a:xfrm>
            <a:off x="7030033" y="1121958"/>
            <a:ext cx="191366" cy="216024"/>
          </a:xfrm>
          <a:prstGeom prst="flowChartConnector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CAE115A-D3A9-47A0-8411-EEA4A90C26BA}"/>
              </a:ext>
            </a:extLst>
          </p:cNvPr>
          <p:cNvSpPr/>
          <p:nvPr/>
        </p:nvSpPr>
        <p:spPr>
          <a:xfrm>
            <a:off x="1528207" y="4920683"/>
            <a:ext cx="191366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8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41" grpId="0"/>
      <p:bldP spid="42" grpId="0"/>
      <p:bldP spid="43" grpId="0"/>
      <p:bldP spid="44" grpId="0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259632" y="260648"/>
            <a:ext cx="6057818" cy="6624000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99465E8-769F-4F4B-B9FC-08B62C4D55C0}"/>
              </a:ext>
            </a:extLst>
          </p:cNvPr>
          <p:cNvGrpSpPr/>
          <p:nvPr/>
        </p:nvGrpSpPr>
        <p:grpSpPr>
          <a:xfrm>
            <a:off x="2123728" y="5157192"/>
            <a:ext cx="201836" cy="398390"/>
            <a:chOff x="7452320" y="3196485"/>
            <a:chExt cx="432048" cy="736571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942FB49-2E6F-4FA8-BA66-000C48CC0F75}"/>
                </a:ext>
              </a:extLst>
            </p:cNvPr>
            <p:cNvCxnSpPr/>
            <p:nvPr/>
          </p:nvCxnSpPr>
          <p:spPr>
            <a:xfrm>
              <a:off x="7668344" y="3429000"/>
              <a:ext cx="216024" cy="72008"/>
            </a:xfrm>
            <a:prstGeom prst="line">
              <a:avLst/>
            </a:prstGeom>
            <a:noFill/>
            <a:ln w="28575" cap="rnd" cmpd="sng" algn="ctr">
              <a:solidFill>
                <a:srgbClr val="3F3F3F"/>
              </a:solidFill>
              <a:prstDash val="solid"/>
            </a:ln>
            <a:effectLst/>
          </p:spPr>
        </p:cxnSp>
        <p:sp>
          <p:nvSpPr>
            <p:cNvPr id="68" name="Flowchart: Connector 67">
              <a:extLst>
                <a:ext uri="{FF2B5EF4-FFF2-40B4-BE49-F238E27FC236}">
                  <a16:creationId xmlns:a16="http://schemas.microsoft.com/office/drawing/2014/main" id="{06043A94-1D8F-41D6-ACE7-07495B283987}"/>
                </a:ext>
              </a:extLst>
            </p:cNvPr>
            <p:cNvSpPr/>
            <p:nvPr/>
          </p:nvSpPr>
          <p:spPr>
            <a:xfrm>
              <a:off x="7596336" y="3196485"/>
              <a:ext cx="144016" cy="160507"/>
            </a:xfrm>
            <a:prstGeom prst="flowChartConnector">
              <a:avLst/>
            </a:prstGeom>
            <a:solidFill>
              <a:srgbClr val="3F3F3F"/>
            </a:solidFill>
            <a:ln w="38475" cap="flat" cmpd="sng" algn="ctr">
              <a:solidFill>
                <a:srgbClr val="7C959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0D41BA0-F7E0-456C-83FB-E35EC6E12BE9}"/>
                </a:ext>
              </a:extLst>
            </p:cNvPr>
            <p:cNvCxnSpPr>
              <a:stCxn id="68" idx="4"/>
            </p:cNvCxnSpPr>
            <p:nvPr/>
          </p:nvCxnSpPr>
          <p:spPr>
            <a:xfrm>
              <a:off x="7668344" y="3356992"/>
              <a:ext cx="0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DA6688F-DAAD-4FE7-B14C-89A744651E20}"/>
                </a:ext>
              </a:extLst>
            </p:cNvPr>
            <p:cNvCxnSpPr/>
            <p:nvPr/>
          </p:nvCxnSpPr>
          <p:spPr>
            <a:xfrm flipH="1">
              <a:off x="7452320" y="3429000"/>
              <a:ext cx="216024" cy="72008"/>
            </a:xfrm>
            <a:prstGeom prst="line">
              <a:avLst/>
            </a:prstGeom>
            <a:noFill/>
            <a:ln w="28575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FA12060-7FAE-4304-9D11-E0FC0B36E6E5}"/>
                </a:ext>
              </a:extLst>
            </p:cNvPr>
            <p:cNvCxnSpPr/>
            <p:nvPr/>
          </p:nvCxnSpPr>
          <p:spPr>
            <a:xfrm flipH="1">
              <a:off x="7452320" y="3645024"/>
              <a:ext cx="216024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2B733BB-660E-4B6A-9D83-7D40B5F26097}"/>
                </a:ext>
              </a:extLst>
            </p:cNvPr>
            <p:cNvCxnSpPr/>
            <p:nvPr/>
          </p:nvCxnSpPr>
          <p:spPr>
            <a:xfrm>
              <a:off x="7668344" y="3645024"/>
              <a:ext cx="216024" cy="288032"/>
            </a:xfrm>
            <a:prstGeom prst="line">
              <a:avLst/>
            </a:prstGeom>
            <a:noFill/>
            <a:ln w="38100" cap="rnd" cmpd="sng" algn="ctr">
              <a:solidFill>
                <a:srgbClr val="3F3F3F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9543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8485" y="260648"/>
            <a:ext cx="4006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Situational Awareness (+)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FC3C9E-3764-4D30-B28A-85638C54AADB}"/>
              </a:ext>
            </a:extLst>
          </p:cNvPr>
          <p:cNvGrpSpPr/>
          <p:nvPr/>
        </p:nvGrpSpPr>
        <p:grpSpPr>
          <a:xfrm>
            <a:off x="1259632" y="660758"/>
            <a:ext cx="5904656" cy="6223890"/>
            <a:chOff x="1106470" y="-218655"/>
            <a:chExt cx="6057818" cy="722568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62A3379-0BFB-4B40-920A-5C41BEDB631B}"/>
                </a:ext>
              </a:extLst>
            </p:cNvPr>
            <p:cNvSpPr/>
            <p:nvPr/>
          </p:nvSpPr>
          <p:spPr>
            <a:xfrm rot="2520000">
              <a:off x="2021809" y="-218655"/>
              <a:ext cx="4190819" cy="722568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437A834-06DB-4DFC-BFEE-ACD175AF7492}"/>
                </a:ext>
              </a:extLst>
            </p:cNvPr>
            <p:cNvCxnSpPr/>
            <p:nvPr/>
          </p:nvCxnSpPr>
          <p:spPr>
            <a:xfrm flipV="1">
              <a:off x="1106470" y="41"/>
              <a:ext cx="6057818" cy="685795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A09B2-287F-4B73-BF4E-BCC935366607}"/>
              </a:ext>
            </a:extLst>
          </p:cNvPr>
          <p:cNvGrpSpPr/>
          <p:nvPr/>
        </p:nvGrpSpPr>
        <p:grpSpPr>
          <a:xfrm>
            <a:off x="2821395" y="2996952"/>
            <a:ext cx="886509" cy="1788359"/>
            <a:chOff x="2555776" y="3067356"/>
            <a:chExt cx="886509" cy="1788359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1B34498-A42D-403E-A5B9-19519A81E025}"/>
                </a:ext>
              </a:extLst>
            </p:cNvPr>
            <p:cNvCxnSpPr/>
            <p:nvPr/>
          </p:nvCxnSpPr>
          <p:spPr>
            <a:xfrm flipV="1">
              <a:off x="2878893" y="3067356"/>
              <a:ext cx="563392" cy="653660"/>
            </a:xfrm>
            <a:prstGeom prst="line">
              <a:avLst/>
            </a:prstGeom>
            <a:noFill/>
            <a:ln w="66675" cap="rnd" cmpd="sng" algn="ctr">
              <a:solidFill>
                <a:srgbClr val="7C959A"/>
              </a:solidFill>
              <a:prstDash val="solid"/>
              <a:tailEnd type="arrow"/>
            </a:ln>
            <a:effectLst/>
          </p:spPr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1F8B298-C3F9-4395-B5E2-6FA30DF31967}"/>
                </a:ext>
              </a:extLst>
            </p:cNvPr>
            <p:cNvGrpSpPr/>
            <p:nvPr/>
          </p:nvGrpSpPr>
          <p:grpSpPr>
            <a:xfrm>
              <a:off x="2555776" y="4457325"/>
              <a:ext cx="201836" cy="398390"/>
              <a:chOff x="7452320" y="3196485"/>
              <a:chExt cx="432048" cy="736571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574FD3D-ED7B-4DE3-A995-C5575AC2D2AE}"/>
                  </a:ext>
                </a:extLst>
              </p:cNvPr>
              <p:cNvCxnSpPr/>
              <p:nvPr/>
            </p:nvCxnSpPr>
            <p:spPr>
              <a:xfrm>
                <a:off x="7668344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sp>
            <p:nvSpPr>
              <p:cNvPr id="18" name="Flowchart: Connector 17">
                <a:extLst>
                  <a:ext uri="{FF2B5EF4-FFF2-40B4-BE49-F238E27FC236}">
                    <a16:creationId xmlns:a16="http://schemas.microsoft.com/office/drawing/2014/main" id="{A90C20BD-9042-428C-8F09-22E2AE34F176}"/>
                  </a:ext>
                </a:extLst>
              </p:cNvPr>
              <p:cNvSpPr/>
              <p:nvPr/>
            </p:nvSpPr>
            <p:spPr>
              <a:xfrm>
                <a:off x="7596336" y="3196485"/>
                <a:ext cx="144016" cy="160507"/>
              </a:xfrm>
              <a:prstGeom prst="flowChartConnector">
                <a:avLst/>
              </a:prstGeom>
              <a:solidFill>
                <a:srgbClr val="3F3F3F"/>
              </a:solidFill>
              <a:ln w="38475" cap="flat" cmpd="sng" algn="ctr">
                <a:solidFill>
                  <a:srgbClr val="7C959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BA52E32-54E3-4E60-80D0-278624A432B5}"/>
                  </a:ext>
                </a:extLst>
              </p:cNvPr>
              <p:cNvCxnSpPr>
                <a:stCxn id="18" idx="4"/>
              </p:cNvCxnSpPr>
              <p:nvPr/>
            </p:nvCxnSpPr>
            <p:spPr>
              <a:xfrm>
                <a:off x="7668344" y="3356992"/>
                <a:ext cx="0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8011D960-4363-4962-B0FB-593860213EE7}"/>
                  </a:ext>
                </a:extLst>
              </p:cNvPr>
              <p:cNvCxnSpPr/>
              <p:nvPr/>
            </p:nvCxnSpPr>
            <p:spPr>
              <a:xfrm flipH="1">
                <a:off x="7452320" y="3429000"/>
                <a:ext cx="216024" cy="72008"/>
              </a:xfrm>
              <a:prstGeom prst="line">
                <a:avLst/>
              </a:prstGeom>
              <a:noFill/>
              <a:ln w="28575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F8C9C83-9F67-4607-93F0-5137F7B60A7C}"/>
                  </a:ext>
                </a:extLst>
              </p:cNvPr>
              <p:cNvCxnSpPr/>
              <p:nvPr/>
            </p:nvCxnSpPr>
            <p:spPr>
              <a:xfrm flipH="1">
                <a:off x="7452320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01050FF-D1B5-4C85-86A4-027F096CF344}"/>
                  </a:ext>
                </a:extLst>
              </p:cNvPr>
              <p:cNvCxnSpPr/>
              <p:nvPr/>
            </p:nvCxnSpPr>
            <p:spPr>
              <a:xfrm>
                <a:off x="7668344" y="3645024"/>
                <a:ext cx="216024" cy="288032"/>
              </a:xfrm>
              <a:prstGeom prst="line">
                <a:avLst/>
              </a:prstGeom>
              <a:noFill/>
              <a:ln w="38100" cap="rnd" cmpd="sng" algn="ctr">
                <a:solidFill>
                  <a:srgbClr val="3F3F3F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33950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qm front page">
  <a:themeElements>
    <a:clrScheme name="Custom 5">
      <a:dk1>
        <a:srgbClr val="7F7F7F"/>
      </a:dk1>
      <a:lt1>
        <a:sysClr val="window" lastClr="FFFFFF"/>
      </a:lt1>
      <a:dk2>
        <a:srgbClr val="7F7F7F"/>
      </a:dk2>
      <a:lt2>
        <a:srgbClr val="EEECE1"/>
      </a:lt2>
      <a:accent1>
        <a:srgbClr val="7F7F7F"/>
      </a:accent1>
      <a:accent2>
        <a:srgbClr val="7F7F7F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Custom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Sep 08">
  <a:themeElements>
    <a:clrScheme name="Custom 3">
      <a:dk1>
        <a:srgbClr val="FFFFFF"/>
      </a:dk1>
      <a:lt1>
        <a:srgbClr val="808080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Presentation Sep 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Sep 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Sep 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Sep 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Sep 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Sep 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Sep 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Sep 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Sep 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Sep 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Sep 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Sep 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5EAB0DBF7044C90CF2DD13F815C95" ma:contentTypeVersion="10" ma:contentTypeDescription="Create a new document." ma:contentTypeScope="" ma:versionID="0523a29fb13f801438657e5e511abf14">
  <xsd:schema xmlns:xsd="http://www.w3.org/2001/XMLSchema" xmlns:xs="http://www.w3.org/2001/XMLSchema" xmlns:p="http://schemas.microsoft.com/office/2006/metadata/properties" xmlns:ns2="07c2b9fa-66c9-4354-acf2-dd19d5996b63" xmlns:ns3="38a88543-0521-478c-b735-9bcaf3dd3af4" targetNamespace="http://schemas.microsoft.com/office/2006/metadata/properties" ma:root="true" ma:fieldsID="7873bd966a3830791c869bcb7a7058ee" ns2:_="" ns3:_="">
    <xsd:import namespace="07c2b9fa-66c9-4354-acf2-dd19d5996b63"/>
    <xsd:import namespace="38a88543-0521-478c-b735-9bcaf3dd3a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2b9fa-66c9-4354-acf2-dd19d599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88543-0521-478c-b735-9bcaf3dd3a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751C8C-44AD-4B9E-883B-586F968D36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380FD3-3707-4586-B0E0-722C7CA634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A3ED16-62EF-4D8B-ABD0-ADD54134C6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2b9fa-66c9-4354-acf2-dd19d5996b63"/>
    <ds:schemaRef ds:uri="38a88543-0521-478c-b735-9bcaf3dd3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170</Words>
  <Application>Microsoft Office PowerPoint</Application>
  <PresentationFormat>On-screen Show (4:3)</PresentationFormat>
  <Paragraphs>72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Candara</vt:lpstr>
      <vt:lpstr>Times New Roman</vt:lpstr>
      <vt:lpstr>Verdana</vt:lpstr>
      <vt:lpstr>fqm front page</vt:lpstr>
      <vt:lpstr>1_Presentation Sep 08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Factors</dc:title>
  <dc:creator>Administrator</dc:creator>
  <cp:lastModifiedBy>Chris Docherty</cp:lastModifiedBy>
  <cp:revision>92</cp:revision>
  <cp:lastPrinted>2014-02-12T08:35:30Z</cp:lastPrinted>
  <dcterms:created xsi:type="dcterms:W3CDTF">2013-10-14T12:16:29Z</dcterms:created>
  <dcterms:modified xsi:type="dcterms:W3CDTF">2019-12-09T13:10:40Z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0x0101004715EAB0DBF7044C90CF2DD13F815C95</vt:lpwstr>
  </property>
  <property fmtid="{D5CDD505-2E9C-101B-9397-08002B2CF9AE}" pid="3" name="Order">
    <vt:r8>609600</vt:r8>
  </property>
</Properties>
</file>