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Lst>
  <p:notesMasterIdLst>
    <p:notesMasterId r:id="rId123"/>
  </p:notesMasterIdLst>
  <p:handoutMasterIdLst>
    <p:handoutMasterId r:id="rId124"/>
  </p:handoutMasterIdLst>
  <p:sldIdLst>
    <p:sldId id="256" r:id="rId6"/>
    <p:sldId id="293" r:id="rId7"/>
    <p:sldId id="294" r:id="rId8"/>
    <p:sldId id="410" r:id="rId9"/>
    <p:sldId id="296" r:id="rId10"/>
    <p:sldId id="297" r:id="rId11"/>
    <p:sldId id="298" r:id="rId12"/>
    <p:sldId id="299" r:id="rId13"/>
    <p:sldId id="398"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30" r:id="rId44"/>
    <p:sldId id="331" r:id="rId45"/>
    <p:sldId id="332" r:id="rId46"/>
    <p:sldId id="333" r:id="rId47"/>
    <p:sldId id="334" r:id="rId48"/>
    <p:sldId id="335" r:id="rId49"/>
    <p:sldId id="336" r:id="rId50"/>
    <p:sldId id="337" r:id="rId51"/>
    <p:sldId id="338" r:id="rId52"/>
    <p:sldId id="339" r:id="rId53"/>
    <p:sldId id="340" r:id="rId54"/>
    <p:sldId id="341" r:id="rId55"/>
    <p:sldId id="342" r:id="rId56"/>
    <p:sldId id="343" r:id="rId57"/>
    <p:sldId id="344" r:id="rId58"/>
    <p:sldId id="345" r:id="rId59"/>
    <p:sldId id="346" r:id="rId60"/>
    <p:sldId id="347" r:id="rId61"/>
    <p:sldId id="348" r:id="rId62"/>
    <p:sldId id="349" r:id="rId63"/>
    <p:sldId id="350" r:id="rId64"/>
    <p:sldId id="351" r:id="rId65"/>
    <p:sldId id="352" r:id="rId66"/>
    <p:sldId id="353" r:id="rId67"/>
    <p:sldId id="354" r:id="rId68"/>
    <p:sldId id="355" r:id="rId69"/>
    <p:sldId id="356" r:id="rId70"/>
    <p:sldId id="357" r:id="rId71"/>
    <p:sldId id="358" r:id="rId72"/>
    <p:sldId id="359" r:id="rId73"/>
    <p:sldId id="360" r:id="rId74"/>
    <p:sldId id="361" r:id="rId75"/>
    <p:sldId id="362" r:id="rId76"/>
    <p:sldId id="363" r:id="rId77"/>
    <p:sldId id="364" r:id="rId78"/>
    <p:sldId id="365" r:id="rId79"/>
    <p:sldId id="366" r:id="rId80"/>
    <p:sldId id="367" r:id="rId81"/>
    <p:sldId id="368" r:id="rId82"/>
    <p:sldId id="369" r:id="rId83"/>
    <p:sldId id="370" r:id="rId84"/>
    <p:sldId id="371" r:id="rId85"/>
    <p:sldId id="372" r:id="rId86"/>
    <p:sldId id="373" r:id="rId87"/>
    <p:sldId id="374" r:id="rId88"/>
    <p:sldId id="375" r:id="rId89"/>
    <p:sldId id="376" r:id="rId90"/>
    <p:sldId id="377" r:id="rId91"/>
    <p:sldId id="378" r:id="rId92"/>
    <p:sldId id="379" r:id="rId93"/>
    <p:sldId id="380" r:id="rId94"/>
    <p:sldId id="381" r:id="rId95"/>
    <p:sldId id="382" r:id="rId96"/>
    <p:sldId id="383" r:id="rId97"/>
    <p:sldId id="384" r:id="rId98"/>
    <p:sldId id="385" r:id="rId99"/>
    <p:sldId id="386" r:id="rId100"/>
    <p:sldId id="387" r:id="rId101"/>
    <p:sldId id="388" r:id="rId102"/>
    <p:sldId id="389" r:id="rId103"/>
    <p:sldId id="390" r:id="rId104"/>
    <p:sldId id="391" r:id="rId105"/>
    <p:sldId id="392" r:id="rId106"/>
    <p:sldId id="393" r:id="rId107"/>
    <p:sldId id="394" r:id="rId108"/>
    <p:sldId id="395" r:id="rId109"/>
    <p:sldId id="396" r:id="rId110"/>
    <p:sldId id="397" r:id="rId111"/>
    <p:sldId id="399" r:id="rId112"/>
    <p:sldId id="400" r:id="rId113"/>
    <p:sldId id="401" r:id="rId114"/>
    <p:sldId id="402" r:id="rId115"/>
    <p:sldId id="403" r:id="rId116"/>
    <p:sldId id="404" r:id="rId117"/>
    <p:sldId id="405" r:id="rId118"/>
    <p:sldId id="406" r:id="rId119"/>
    <p:sldId id="407" r:id="rId120"/>
    <p:sldId id="408" r:id="rId121"/>
    <p:sldId id="409" r:id="rId122"/>
  </p:sldIdLst>
  <p:sldSz cx="9144000" cy="6858000" type="screen4x3"/>
  <p:notesSz cx="9872663" cy="67976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64"/>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BC39CA-4714-4D8C-B657-37B7EBAEE001}" v="360" dt="2019-12-09T12:33:01.6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0664" autoAdjust="0"/>
  </p:normalViewPr>
  <p:slideViewPr>
    <p:cSldViewPr>
      <p:cViewPr varScale="1">
        <p:scale>
          <a:sx n="74" d="100"/>
          <a:sy n="74" d="100"/>
        </p:scale>
        <p:origin x="164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notesMaster" Target="notesMasters/notesMaster1.xml"/><Relationship Id="rId128" Type="http://schemas.openxmlformats.org/officeDocument/2006/relationships/tableStyles" Target="tableStyle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handoutMaster" Target="handoutMasters/handoutMaster1.xml"/><Relationship Id="rId129" Type="http://schemas.microsoft.com/office/2016/11/relationships/changesInfo" Target="changesInfos/changesInfo1.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microsoft.com/office/2015/10/relationships/revisionInfo" Target="revisionInfo.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McKee" userId="e2f7bd7b-c0b2-4781-83cf-6c02d92d4858" providerId="ADAL" clId="{FEBC39CA-4714-4D8C-B657-37B7EBAEE001}"/>
    <pc:docChg chg="undo custSel addSld delSld modSld">
      <pc:chgData name="Julie McKee" userId="e2f7bd7b-c0b2-4781-83cf-6c02d92d4858" providerId="ADAL" clId="{FEBC39CA-4714-4D8C-B657-37B7EBAEE001}" dt="2019-12-09T12:33:12.938" v="1125" actId="478"/>
      <pc:docMkLst>
        <pc:docMk/>
      </pc:docMkLst>
      <pc:sldChg chg="modSp">
        <pc:chgData name="Julie McKee" userId="e2f7bd7b-c0b2-4781-83cf-6c02d92d4858" providerId="ADAL" clId="{FEBC39CA-4714-4D8C-B657-37B7EBAEE001}" dt="2019-12-05T13:27:34.179" v="21"/>
        <pc:sldMkLst>
          <pc:docMk/>
          <pc:sldMk cId="0" sldId="256"/>
        </pc:sldMkLst>
        <pc:spChg chg="mod">
          <ac:chgData name="Julie McKee" userId="e2f7bd7b-c0b2-4781-83cf-6c02d92d4858" providerId="ADAL" clId="{FEBC39CA-4714-4D8C-B657-37B7EBAEE001}" dt="2019-12-05T13:27:34.179" v="21"/>
          <ac:spMkLst>
            <pc:docMk/>
            <pc:sldMk cId="0" sldId="256"/>
            <ac:spMk id="6145" creationId="{00000000-0000-0000-0000-000000000000}"/>
          </ac:spMkLst>
        </pc:spChg>
      </pc:sldChg>
      <pc:sldChg chg="modSp">
        <pc:chgData name="Julie McKee" userId="e2f7bd7b-c0b2-4781-83cf-6c02d92d4858" providerId="ADAL" clId="{FEBC39CA-4714-4D8C-B657-37B7EBAEE001}" dt="2019-12-09T12:03:53.714" v="57" actId="113"/>
        <pc:sldMkLst>
          <pc:docMk/>
          <pc:sldMk cId="0" sldId="293"/>
        </pc:sldMkLst>
        <pc:spChg chg="mod">
          <ac:chgData name="Julie McKee" userId="e2f7bd7b-c0b2-4781-83cf-6c02d92d4858" providerId="ADAL" clId="{FEBC39CA-4714-4D8C-B657-37B7EBAEE001}" dt="2019-12-09T12:00:59.535" v="23" actId="255"/>
          <ac:spMkLst>
            <pc:docMk/>
            <pc:sldMk cId="0" sldId="293"/>
            <ac:spMk id="10242" creationId="{00000000-0000-0000-0000-000000000000}"/>
          </ac:spMkLst>
        </pc:spChg>
        <pc:spChg chg="mod">
          <ac:chgData name="Julie McKee" userId="e2f7bd7b-c0b2-4781-83cf-6c02d92d4858" providerId="ADAL" clId="{FEBC39CA-4714-4D8C-B657-37B7EBAEE001}" dt="2019-12-09T12:03:53.714" v="57" actId="113"/>
          <ac:spMkLst>
            <pc:docMk/>
            <pc:sldMk cId="0" sldId="293"/>
            <ac:spMk id="10244" creationId="{00000000-0000-0000-0000-000000000000}"/>
          </ac:spMkLst>
        </pc:spChg>
      </pc:sldChg>
      <pc:sldChg chg="addSp delSp modSp modAnim">
        <pc:chgData name="Julie McKee" userId="e2f7bd7b-c0b2-4781-83cf-6c02d92d4858" providerId="ADAL" clId="{FEBC39CA-4714-4D8C-B657-37B7EBAEE001}" dt="2019-12-09T12:03:43.154" v="54" actId="113"/>
        <pc:sldMkLst>
          <pc:docMk/>
          <pc:sldMk cId="0" sldId="294"/>
        </pc:sldMkLst>
        <pc:spChg chg="add mod">
          <ac:chgData name="Julie McKee" userId="e2f7bd7b-c0b2-4781-83cf-6c02d92d4858" providerId="ADAL" clId="{FEBC39CA-4714-4D8C-B657-37B7EBAEE001}" dt="2019-12-09T12:02:57.379" v="49" actId="20577"/>
          <ac:spMkLst>
            <pc:docMk/>
            <pc:sldMk cId="0" sldId="294"/>
            <ac:spMk id="6" creationId="{01B092E2-9248-44A3-BDC2-B02DEC579D21}"/>
          </ac:spMkLst>
        </pc:spChg>
        <pc:spChg chg="del">
          <ac:chgData name="Julie McKee" userId="e2f7bd7b-c0b2-4781-83cf-6c02d92d4858" providerId="ADAL" clId="{FEBC39CA-4714-4D8C-B657-37B7EBAEE001}" dt="2019-12-09T12:03:02.104" v="50" actId="478"/>
          <ac:spMkLst>
            <pc:docMk/>
            <pc:sldMk cId="0" sldId="294"/>
            <ac:spMk id="6146" creationId="{00000000-0000-0000-0000-000000000000}"/>
          </ac:spMkLst>
        </pc:spChg>
        <pc:spChg chg="mod">
          <ac:chgData name="Julie McKee" userId="e2f7bd7b-c0b2-4781-83cf-6c02d92d4858" providerId="ADAL" clId="{FEBC39CA-4714-4D8C-B657-37B7EBAEE001}" dt="2019-12-09T12:03:43.154" v="54" actId="113"/>
          <ac:spMkLst>
            <pc:docMk/>
            <pc:sldMk cId="0" sldId="294"/>
            <ac:spMk id="6150" creationId="{00000000-0000-0000-0000-000000000000}"/>
          </ac:spMkLst>
        </pc:spChg>
      </pc:sldChg>
      <pc:sldChg chg="del">
        <pc:chgData name="Julie McKee" userId="e2f7bd7b-c0b2-4781-83cf-6c02d92d4858" providerId="ADAL" clId="{FEBC39CA-4714-4D8C-B657-37B7EBAEE001}" dt="2019-12-09T12:04:53.034" v="65" actId="2696"/>
        <pc:sldMkLst>
          <pc:docMk/>
          <pc:sldMk cId="0" sldId="295"/>
        </pc:sldMkLst>
      </pc:sldChg>
      <pc:sldChg chg="addSp delSp modSp">
        <pc:chgData name="Julie McKee" userId="e2f7bd7b-c0b2-4781-83cf-6c02d92d4858" providerId="ADAL" clId="{FEBC39CA-4714-4D8C-B657-37B7EBAEE001}" dt="2019-12-09T12:05:21.214" v="70" actId="113"/>
        <pc:sldMkLst>
          <pc:docMk/>
          <pc:sldMk cId="0" sldId="296"/>
        </pc:sldMkLst>
        <pc:spChg chg="add">
          <ac:chgData name="Julie McKee" userId="e2f7bd7b-c0b2-4781-83cf-6c02d92d4858" providerId="ADAL" clId="{FEBC39CA-4714-4D8C-B657-37B7EBAEE001}" dt="2019-12-09T12:05:02.185" v="66"/>
          <ac:spMkLst>
            <pc:docMk/>
            <pc:sldMk cId="0" sldId="296"/>
            <ac:spMk id="7" creationId="{779DBD3D-6C16-4D00-A3B3-F5D4631963ED}"/>
          </ac:spMkLst>
        </pc:spChg>
        <pc:spChg chg="mod">
          <ac:chgData name="Julie McKee" userId="e2f7bd7b-c0b2-4781-83cf-6c02d92d4858" providerId="ADAL" clId="{FEBC39CA-4714-4D8C-B657-37B7EBAEE001}" dt="2019-12-09T12:05:21.214" v="70" actId="113"/>
          <ac:spMkLst>
            <pc:docMk/>
            <pc:sldMk cId="0" sldId="296"/>
            <ac:spMk id="7172" creationId="{00000000-0000-0000-0000-000000000000}"/>
          </ac:spMkLst>
        </pc:spChg>
        <pc:spChg chg="del">
          <ac:chgData name="Julie McKee" userId="e2f7bd7b-c0b2-4781-83cf-6c02d92d4858" providerId="ADAL" clId="{FEBC39CA-4714-4D8C-B657-37B7EBAEE001}" dt="2019-12-09T12:05:05.194" v="67" actId="478"/>
          <ac:spMkLst>
            <pc:docMk/>
            <pc:sldMk cId="0" sldId="296"/>
            <ac:spMk id="13314" creationId="{00000000-0000-0000-0000-000000000000}"/>
          </ac:spMkLst>
        </pc:spChg>
      </pc:sldChg>
      <pc:sldChg chg="addSp delSp modSp">
        <pc:chgData name="Julie McKee" userId="e2f7bd7b-c0b2-4781-83cf-6c02d92d4858" providerId="ADAL" clId="{FEBC39CA-4714-4D8C-B657-37B7EBAEE001}" dt="2019-12-09T12:05:52.394" v="75" actId="113"/>
        <pc:sldMkLst>
          <pc:docMk/>
          <pc:sldMk cId="0" sldId="297"/>
        </pc:sldMkLst>
        <pc:spChg chg="add">
          <ac:chgData name="Julie McKee" userId="e2f7bd7b-c0b2-4781-83cf-6c02d92d4858" providerId="ADAL" clId="{FEBC39CA-4714-4D8C-B657-37B7EBAEE001}" dt="2019-12-09T12:05:34.986" v="71"/>
          <ac:spMkLst>
            <pc:docMk/>
            <pc:sldMk cId="0" sldId="297"/>
            <ac:spMk id="6" creationId="{1CDE882E-EBB2-42E0-8877-B276F05FC124}"/>
          </ac:spMkLst>
        </pc:spChg>
        <pc:spChg chg="mod">
          <ac:chgData name="Julie McKee" userId="e2f7bd7b-c0b2-4781-83cf-6c02d92d4858" providerId="ADAL" clId="{FEBC39CA-4714-4D8C-B657-37B7EBAEE001}" dt="2019-12-09T12:05:52.394" v="75" actId="113"/>
          <ac:spMkLst>
            <pc:docMk/>
            <pc:sldMk cId="0" sldId="297"/>
            <ac:spMk id="8196" creationId="{00000000-0000-0000-0000-000000000000}"/>
          </ac:spMkLst>
        </pc:spChg>
        <pc:spChg chg="del">
          <ac:chgData name="Julie McKee" userId="e2f7bd7b-c0b2-4781-83cf-6c02d92d4858" providerId="ADAL" clId="{FEBC39CA-4714-4D8C-B657-37B7EBAEE001}" dt="2019-12-09T12:05:37.179" v="72" actId="478"/>
          <ac:spMkLst>
            <pc:docMk/>
            <pc:sldMk cId="0" sldId="297"/>
            <ac:spMk id="15364" creationId="{00000000-0000-0000-0000-000000000000}"/>
          </ac:spMkLst>
        </pc:spChg>
      </pc:sldChg>
      <pc:sldChg chg="addSp delSp modSp">
        <pc:chgData name="Julie McKee" userId="e2f7bd7b-c0b2-4781-83cf-6c02d92d4858" providerId="ADAL" clId="{FEBC39CA-4714-4D8C-B657-37B7EBAEE001}" dt="2019-12-09T12:06:22.899" v="80" actId="1076"/>
        <pc:sldMkLst>
          <pc:docMk/>
          <pc:sldMk cId="0" sldId="298"/>
        </pc:sldMkLst>
        <pc:spChg chg="add">
          <ac:chgData name="Julie McKee" userId="e2f7bd7b-c0b2-4781-83cf-6c02d92d4858" providerId="ADAL" clId="{FEBC39CA-4714-4D8C-B657-37B7EBAEE001}" dt="2019-12-09T12:06:06.294" v="76"/>
          <ac:spMkLst>
            <pc:docMk/>
            <pc:sldMk cId="0" sldId="298"/>
            <ac:spMk id="14" creationId="{C31BE87D-C619-462B-B978-C4C050DA93D7}"/>
          </ac:spMkLst>
        </pc:spChg>
        <pc:spChg chg="mod">
          <ac:chgData name="Julie McKee" userId="e2f7bd7b-c0b2-4781-83cf-6c02d92d4858" providerId="ADAL" clId="{FEBC39CA-4714-4D8C-B657-37B7EBAEE001}" dt="2019-12-09T12:06:22.899" v="80" actId="1076"/>
          <ac:spMkLst>
            <pc:docMk/>
            <pc:sldMk cId="0" sldId="298"/>
            <ac:spMk id="9220" creationId="{00000000-0000-0000-0000-000000000000}"/>
          </ac:spMkLst>
        </pc:spChg>
        <pc:spChg chg="del">
          <ac:chgData name="Julie McKee" userId="e2f7bd7b-c0b2-4781-83cf-6c02d92d4858" providerId="ADAL" clId="{FEBC39CA-4714-4D8C-B657-37B7EBAEE001}" dt="2019-12-09T12:06:08.824" v="77" actId="478"/>
          <ac:spMkLst>
            <pc:docMk/>
            <pc:sldMk cId="0" sldId="298"/>
            <ac:spMk id="17412" creationId="{00000000-0000-0000-0000-000000000000}"/>
          </ac:spMkLst>
        </pc:spChg>
      </pc:sldChg>
      <pc:sldChg chg="addSp delSp modSp">
        <pc:chgData name="Julie McKee" userId="e2f7bd7b-c0b2-4781-83cf-6c02d92d4858" providerId="ADAL" clId="{FEBC39CA-4714-4D8C-B657-37B7EBAEE001}" dt="2019-12-09T12:06:48.994" v="85" actId="1076"/>
        <pc:sldMkLst>
          <pc:docMk/>
          <pc:sldMk cId="0" sldId="299"/>
        </pc:sldMkLst>
        <pc:spChg chg="add">
          <ac:chgData name="Julie McKee" userId="e2f7bd7b-c0b2-4781-83cf-6c02d92d4858" providerId="ADAL" clId="{FEBC39CA-4714-4D8C-B657-37B7EBAEE001}" dt="2019-12-09T12:06:35.054" v="81"/>
          <ac:spMkLst>
            <pc:docMk/>
            <pc:sldMk cId="0" sldId="299"/>
            <ac:spMk id="6" creationId="{5DE468A3-99BF-4E27-AD42-D22C7D4AD886}"/>
          </ac:spMkLst>
        </pc:spChg>
        <pc:spChg chg="del">
          <ac:chgData name="Julie McKee" userId="e2f7bd7b-c0b2-4781-83cf-6c02d92d4858" providerId="ADAL" clId="{FEBC39CA-4714-4D8C-B657-37B7EBAEE001}" dt="2019-12-09T12:06:37.834" v="82" actId="478"/>
          <ac:spMkLst>
            <pc:docMk/>
            <pc:sldMk cId="0" sldId="299"/>
            <ac:spMk id="19460" creationId="{00000000-0000-0000-0000-000000000000}"/>
          </ac:spMkLst>
        </pc:spChg>
        <pc:spChg chg="mod">
          <ac:chgData name="Julie McKee" userId="e2f7bd7b-c0b2-4781-83cf-6c02d92d4858" providerId="ADAL" clId="{FEBC39CA-4714-4D8C-B657-37B7EBAEE001}" dt="2019-12-09T12:06:48.994" v="85" actId="1076"/>
          <ac:spMkLst>
            <pc:docMk/>
            <pc:sldMk cId="0" sldId="299"/>
            <ac:spMk id="122883" creationId="{00000000-0000-0000-0000-000000000000}"/>
          </ac:spMkLst>
        </pc:spChg>
      </pc:sldChg>
      <pc:sldChg chg="addSp modSp">
        <pc:chgData name="Julie McKee" userId="e2f7bd7b-c0b2-4781-83cf-6c02d92d4858" providerId="ADAL" clId="{FEBC39CA-4714-4D8C-B657-37B7EBAEE001}" dt="2019-12-09T12:07:30.274" v="105" actId="20577"/>
        <pc:sldMkLst>
          <pc:docMk/>
          <pc:sldMk cId="0" sldId="300"/>
        </pc:sldMkLst>
        <pc:spChg chg="add mod">
          <ac:chgData name="Julie McKee" userId="e2f7bd7b-c0b2-4781-83cf-6c02d92d4858" providerId="ADAL" clId="{FEBC39CA-4714-4D8C-B657-37B7EBAEE001}" dt="2019-12-09T12:07:30.274" v="105" actId="20577"/>
          <ac:spMkLst>
            <pc:docMk/>
            <pc:sldMk cId="0" sldId="300"/>
            <ac:spMk id="3" creationId="{E1C898D2-8B13-4BCC-893E-D26C664E0BDE}"/>
          </ac:spMkLst>
        </pc:spChg>
      </pc:sldChg>
      <pc:sldChg chg="addSp delSp modSp modAnim">
        <pc:chgData name="Julie McKee" userId="e2f7bd7b-c0b2-4781-83cf-6c02d92d4858" providerId="ADAL" clId="{FEBC39CA-4714-4D8C-B657-37B7EBAEE001}" dt="2019-12-09T12:08:19.774" v="156" actId="1035"/>
        <pc:sldMkLst>
          <pc:docMk/>
          <pc:sldMk cId="0" sldId="301"/>
        </pc:sldMkLst>
        <pc:spChg chg="add mod">
          <ac:chgData name="Julie McKee" userId="e2f7bd7b-c0b2-4781-83cf-6c02d92d4858" providerId="ADAL" clId="{FEBC39CA-4714-4D8C-B657-37B7EBAEE001}" dt="2019-12-09T12:07:51.184" v="142" actId="20577"/>
          <ac:spMkLst>
            <pc:docMk/>
            <pc:sldMk cId="0" sldId="301"/>
            <ac:spMk id="6" creationId="{1DD4EBAE-6CDB-4AD3-8977-33DD7B8901B1}"/>
          </ac:spMkLst>
        </pc:spChg>
        <pc:spChg chg="del">
          <ac:chgData name="Julie McKee" userId="e2f7bd7b-c0b2-4781-83cf-6c02d92d4858" providerId="ADAL" clId="{FEBC39CA-4714-4D8C-B657-37B7EBAEE001}" dt="2019-12-09T12:07:54.619" v="143" actId="478"/>
          <ac:spMkLst>
            <pc:docMk/>
            <pc:sldMk cId="0" sldId="301"/>
            <ac:spMk id="19458" creationId="{00000000-0000-0000-0000-000000000000}"/>
          </ac:spMkLst>
        </pc:spChg>
        <pc:spChg chg="mod">
          <ac:chgData name="Julie McKee" userId="e2f7bd7b-c0b2-4781-83cf-6c02d92d4858" providerId="ADAL" clId="{FEBC39CA-4714-4D8C-B657-37B7EBAEE001}" dt="2019-12-09T12:08:19.774" v="156" actId="1035"/>
          <ac:spMkLst>
            <pc:docMk/>
            <pc:sldMk cId="0" sldId="301"/>
            <ac:spMk id="19460" creationId="{00000000-0000-0000-0000-000000000000}"/>
          </ac:spMkLst>
        </pc:spChg>
        <pc:spChg chg="mod">
          <ac:chgData name="Julie McKee" userId="e2f7bd7b-c0b2-4781-83cf-6c02d92d4858" providerId="ADAL" clId="{FEBC39CA-4714-4D8C-B657-37B7EBAEE001}" dt="2019-12-09T12:08:19.774" v="156" actId="1035"/>
          <ac:spMkLst>
            <pc:docMk/>
            <pc:sldMk cId="0" sldId="301"/>
            <ac:spMk id="19461" creationId="{00000000-0000-0000-0000-000000000000}"/>
          </ac:spMkLst>
        </pc:spChg>
        <pc:picChg chg="mod">
          <ac:chgData name="Julie McKee" userId="e2f7bd7b-c0b2-4781-83cf-6c02d92d4858" providerId="ADAL" clId="{FEBC39CA-4714-4D8C-B657-37B7EBAEE001}" dt="2019-12-09T12:08:19.774" v="156" actId="1035"/>
          <ac:picMkLst>
            <pc:docMk/>
            <pc:sldMk cId="0" sldId="301"/>
            <ac:picMk id="19459" creationId="{00000000-0000-0000-0000-000000000000}"/>
          </ac:picMkLst>
        </pc:picChg>
      </pc:sldChg>
      <pc:sldChg chg="addSp delSp modSp modAnim">
        <pc:chgData name="Julie McKee" userId="e2f7bd7b-c0b2-4781-83cf-6c02d92d4858" providerId="ADAL" clId="{FEBC39CA-4714-4D8C-B657-37B7EBAEE001}" dt="2019-12-09T12:08:38.354" v="179" actId="478"/>
        <pc:sldMkLst>
          <pc:docMk/>
          <pc:sldMk cId="0" sldId="302"/>
        </pc:sldMkLst>
        <pc:spChg chg="add mod">
          <ac:chgData name="Julie McKee" userId="e2f7bd7b-c0b2-4781-83cf-6c02d92d4858" providerId="ADAL" clId="{FEBC39CA-4714-4D8C-B657-37B7EBAEE001}" dt="2019-12-09T12:08:34.754" v="178" actId="20577"/>
          <ac:spMkLst>
            <pc:docMk/>
            <pc:sldMk cId="0" sldId="302"/>
            <ac:spMk id="10" creationId="{D50FDA00-A227-42C0-9D95-3F01029FFE31}"/>
          </ac:spMkLst>
        </pc:spChg>
        <pc:spChg chg="del">
          <ac:chgData name="Julie McKee" userId="e2f7bd7b-c0b2-4781-83cf-6c02d92d4858" providerId="ADAL" clId="{FEBC39CA-4714-4D8C-B657-37B7EBAEE001}" dt="2019-12-09T12:08:38.354" v="179" actId="478"/>
          <ac:spMkLst>
            <pc:docMk/>
            <pc:sldMk cId="0" sldId="302"/>
            <ac:spMk id="16386" creationId="{00000000-0000-0000-0000-000000000000}"/>
          </ac:spMkLst>
        </pc:spChg>
      </pc:sldChg>
      <pc:sldChg chg="addSp delSp modSp modAnim">
        <pc:chgData name="Julie McKee" userId="e2f7bd7b-c0b2-4781-83cf-6c02d92d4858" providerId="ADAL" clId="{FEBC39CA-4714-4D8C-B657-37B7EBAEE001}" dt="2019-12-09T12:09:28.184" v="222" actId="1035"/>
        <pc:sldMkLst>
          <pc:docMk/>
          <pc:sldMk cId="0" sldId="303"/>
        </pc:sldMkLst>
        <pc:spChg chg="add mod">
          <ac:chgData name="Julie McKee" userId="e2f7bd7b-c0b2-4781-83cf-6c02d92d4858" providerId="ADAL" clId="{FEBC39CA-4714-4D8C-B657-37B7EBAEE001}" dt="2019-12-09T12:08:50.844" v="193" actId="20577"/>
          <ac:spMkLst>
            <pc:docMk/>
            <pc:sldMk cId="0" sldId="303"/>
            <ac:spMk id="7" creationId="{3002A3A7-A454-48D1-B762-739E76D6032B}"/>
          </ac:spMkLst>
        </pc:spChg>
        <pc:spChg chg="del">
          <ac:chgData name="Julie McKee" userId="e2f7bd7b-c0b2-4781-83cf-6c02d92d4858" providerId="ADAL" clId="{FEBC39CA-4714-4D8C-B657-37B7EBAEE001}" dt="2019-12-09T12:08:54.934" v="194" actId="478"/>
          <ac:spMkLst>
            <pc:docMk/>
            <pc:sldMk cId="0" sldId="303"/>
            <ac:spMk id="20482" creationId="{00000000-0000-0000-0000-000000000000}"/>
          </ac:spMkLst>
        </pc:spChg>
        <pc:spChg chg="mod">
          <ac:chgData name="Julie McKee" userId="e2f7bd7b-c0b2-4781-83cf-6c02d92d4858" providerId="ADAL" clId="{FEBC39CA-4714-4D8C-B657-37B7EBAEE001}" dt="2019-12-09T12:09:17.249" v="207" actId="1035"/>
          <ac:spMkLst>
            <pc:docMk/>
            <pc:sldMk cId="0" sldId="303"/>
            <ac:spMk id="20483" creationId="{00000000-0000-0000-0000-000000000000}"/>
          </ac:spMkLst>
        </pc:spChg>
        <pc:spChg chg="mod">
          <ac:chgData name="Julie McKee" userId="e2f7bd7b-c0b2-4781-83cf-6c02d92d4858" providerId="ADAL" clId="{FEBC39CA-4714-4D8C-B657-37B7EBAEE001}" dt="2019-12-09T12:09:17.249" v="207" actId="1035"/>
          <ac:spMkLst>
            <pc:docMk/>
            <pc:sldMk cId="0" sldId="303"/>
            <ac:spMk id="20484" creationId="{00000000-0000-0000-0000-000000000000}"/>
          </ac:spMkLst>
        </pc:spChg>
        <pc:spChg chg="mod">
          <ac:chgData name="Julie McKee" userId="e2f7bd7b-c0b2-4781-83cf-6c02d92d4858" providerId="ADAL" clId="{FEBC39CA-4714-4D8C-B657-37B7EBAEE001}" dt="2019-12-09T12:09:28.184" v="222" actId="1035"/>
          <ac:spMkLst>
            <pc:docMk/>
            <pc:sldMk cId="0" sldId="303"/>
            <ac:spMk id="20485" creationId="{00000000-0000-0000-0000-000000000000}"/>
          </ac:spMkLst>
        </pc:spChg>
        <pc:spChg chg="mod">
          <ac:chgData name="Julie McKee" userId="e2f7bd7b-c0b2-4781-83cf-6c02d92d4858" providerId="ADAL" clId="{FEBC39CA-4714-4D8C-B657-37B7EBAEE001}" dt="2019-12-09T12:09:28.184" v="222" actId="1035"/>
          <ac:spMkLst>
            <pc:docMk/>
            <pc:sldMk cId="0" sldId="303"/>
            <ac:spMk id="20486" creationId="{00000000-0000-0000-0000-000000000000}"/>
          </ac:spMkLst>
        </pc:spChg>
      </pc:sldChg>
      <pc:sldChg chg="addSp delSp modSp">
        <pc:chgData name="Julie McKee" userId="e2f7bd7b-c0b2-4781-83cf-6c02d92d4858" providerId="ADAL" clId="{FEBC39CA-4714-4D8C-B657-37B7EBAEE001}" dt="2019-12-09T12:10:09.194" v="269" actId="113"/>
        <pc:sldMkLst>
          <pc:docMk/>
          <pc:sldMk cId="0" sldId="304"/>
        </pc:sldMkLst>
        <pc:spChg chg="add mod">
          <ac:chgData name="Julie McKee" userId="e2f7bd7b-c0b2-4781-83cf-6c02d92d4858" providerId="ADAL" clId="{FEBC39CA-4714-4D8C-B657-37B7EBAEE001}" dt="2019-12-09T12:09:46.414" v="255" actId="20577"/>
          <ac:spMkLst>
            <pc:docMk/>
            <pc:sldMk cId="0" sldId="304"/>
            <ac:spMk id="8" creationId="{079A75C6-262E-443D-962C-D44F7B296804}"/>
          </ac:spMkLst>
        </pc:spChg>
        <pc:spChg chg="mod">
          <ac:chgData name="Julie McKee" userId="e2f7bd7b-c0b2-4781-83cf-6c02d92d4858" providerId="ADAL" clId="{FEBC39CA-4714-4D8C-B657-37B7EBAEE001}" dt="2019-12-09T12:10:09.194" v="269" actId="113"/>
          <ac:spMkLst>
            <pc:docMk/>
            <pc:sldMk cId="0" sldId="304"/>
            <ac:spMk id="21507" creationId="{00000000-0000-0000-0000-000000000000}"/>
          </ac:spMkLst>
        </pc:spChg>
        <pc:spChg chg="mod">
          <ac:chgData name="Julie McKee" userId="e2f7bd7b-c0b2-4781-83cf-6c02d92d4858" providerId="ADAL" clId="{FEBC39CA-4714-4D8C-B657-37B7EBAEE001}" dt="2019-12-09T12:10:09.194" v="269" actId="113"/>
          <ac:spMkLst>
            <pc:docMk/>
            <pc:sldMk cId="0" sldId="304"/>
            <ac:spMk id="21508" creationId="{00000000-0000-0000-0000-000000000000}"/>
          </ac:spMkLst>
        </pc:spChg>
        <pc:spChg chg="mod">
          <ac:chgData name="Julie McKee" userId="e2f7bd7b-c0b2-4781-83cf-6c02d92d4858" providerId="ADAL" clId="{FEBC39CA-4714-4D8C-B657-37B7EBAEE001}" dt="2019-12-09T12:10:09.194" v="269" actId="113"/>
          <ac:spMkLst>
            <pc:docMk/>
            <pc:sldMk cId="0" sldId="304"/>
            <ac:spMk id="21509" creationId="{00000000-0000-0000-0000-000000000000}"/>
          </ac:spMkLst>
        </pc:spChg>
        <pc:spChg chg="mod">
          <ac:chgData name="Julie McKee" userId="e2f7bd7b-c0b2-4781-83cf-6c02d92d4858" providerId="ADAL" clId="{FEBC39CA-4714-4D8C-B657-37B7EBAEE001}" dt="2019-12-09T12:10:09.194" v="269" actId="113"/>
          <ac:spMkLst>
            <pc:docMk/>
            <pc:sldMk cId="0" sldId="304"/>
            <ac:spMk id="21510" creationId="{00000000-0000-0000-0000-000000000000}"/>
          </ac:spMkLst>
        </pc:spChg>
        <pc:spChg chg="mod">
          <ac:chgData name="Julie McKee" userId="e2f7bd7b-c0b2-4781-83cf-6c02d92d4858" providerId="ADAL" clId="{FEBC39CA-4714-4D8C-B657-37B7EBAEE001}" dt="2019-12-09T12:10:09.194" v="269" actId="113"/>
          <ac:spMkLst>
            <pc:docMk/>
            <pc:sldMk cId="0" sldId="304"/>
            <ac:spMk id="21511" creationId="{00000000-0000-0000-0000-000000000000}"/>
          </ac:spMkLst>
        </pc:spChg>
        <pc:spChg chg="del">
          <ac:chgData name="Julie McKee" userId="e2f7bd7b-c0b2-4781-83cf-6c02d92d4858" providerId="ADAL" clId="{FEBC39CA-4714-4D8C-B657-37B7EBAEE001}" dt="2019-12-09T12:09:51.094" v="256" actId="478"/>
          <ac:spMkLst>
            <pc:docMk/>
            <pc:sldMk cId="0" sldId="304"/>
            <ac:spMk id="29698" creationId="{00000000-0000-0000-0000-000000000000}"/>
          </ac:spMkLst>
        </pc:spChg>
      </pc:sldChg>
      <pc:sldChg chg="addSp delSp modSp">
        <pc:chgData name="Julie McKee" userId="e2f7bd7b-c0b2-4781-83cf-6c02d92d4858" providerId="ADAL" clId="{FEBC39CA-4714-4D8C-B657-37B7EBAEE001}" dt="2019-12-09T12:10:58.939" v="287"/>
        <pc:sldMkLst>
          <pc:docMk/>
          <pc:sldMk cId="0" sldId="305"/>
        </pc:sldMkLst>
        <pc:spChg chg="add">
          <ac:chgData name="Julie McKee" userId="e2f7bd7b-c0b2-4781-83cf-6c02d92d4858" providerId="ADAL" clId="{FEBC39CA-4714-4D8C-B657-37B7EBAEE001}" dt="2019-12-09T12:10:22.264" v="270"/>
          <ac:spMkLst>
            <pc:docMk/>
            <pc:sldMk cId="0" sldId="305"/>
            <ac:spMk id="6" creationId="{A814CE17-5DAD-4EDD-9E8E-79BC8D84A123}"/>
          </ac:spMkLst>
        </pc:spChg>
        <pc:spChg chg="add del">
          <ac:chgData name="Julie McKee" userId="e2f7bd7b-c0b2-4781-83cf-6c02d92d4858" providerId="ADAL" clId="{FEBC39CA-4714-4D8C-B657-37B7EBAEE001}" dt="2019-12-09T12:10:58.939" v="287"/>
          <ac:spMkLst>
            <pc:docMk/>
            <pc:sldMk cId="0" sldId="305"/>
            <ac:spMk id="7" creationId="{91EDFD4D-BBDF-4AC0-8CB3-E51CB7BDC43B}"/>
          </ac:spMkLst>
        </pc:spChg>
        <pc:spChg chg="mod">
          <ac:chgData name="Julie McKee" userId="e2f7bd7b-c0b2-4781-83cf-6c02d92d4858" providerId="ADAL" clId="{FEBC39CA-4714-4D8C-B657-37B7EBAEE001}" dt="2019-12-09T12:10:46.974" v="285" actId="113"/>
          <ac:spMkLst>
            <pc:docMk/>
            <pc:sldMk cId="0" sldId="305"/>
            <ac:spMk id="27651" creationId="{00000000-0000-0000-0000-000000000000}"/>
          </ac:spMkLst>
        </pc:spChg>
        <pc:spChg chg="mod">
          <ac:chgData name="Julie McKee" userId="e2f7bd7b-c0b2-4781-83cf-6c02d92d4858" providerId="ADAL" clId="{FEBC39CA-4714-4D8C-B657-37B7EBAEE001}" dt="2019-12-09T12:10:46.974" v="285" actId="113"/>
          <ac:spMkLst>
            <pc:docMk/>
            <pc:sldMk cId="0" sldId="305"/>
            <ac:spMk id="27652" creationId="{00000000-0000-0000-0000-000000000000}"/>
          </ac:spMkLst>
        </pc:spChg>
        <pc:spChg chg="del">
          <ac:chgData name="Julie McKee" userId="e2f7bd7b-c0b2-4781-83cf-6c02d92d4858" providerId="ADAL" clId="{FEBC39CA-4714-4D8C-B657-37B7EBAEE001}" dt="2019-12-09T12:10:25.094" v="271" actId="478"/>
          <ac:spMkLst>
            <pc:docMk/>
            <pc:sldMk cId="0" sldId="305"/>
            <ac:spMk id="31746" creationId="{00000000-0000-0000-0000-000000000000}"/>
          </ac:spMkLst>
        </pc:spChg>
        <pc:picChg chg="mod">
          <ac:chgData name="Julie McKee" userId="e2f7bd7b-c0b2-4781-83cf-6c02d92d4858" providerId="ADAL" clId="{FEBC39CA-4714-4D8C-B657-37B7EBAEE001}" dt="2019-12-09T12:10:46.974" v="285" actId="113"/>
          <ac:picMkLst>
            <pc:docMk/>
            <pc:sldMk cId="0" sldId="305"/>
            <ac:picMk id="27653" creationId="{00000000-0000-0000-0000-000000000000}"/>
          </ac:picMkLst>
        </pc:picChg>
      </pc:sldChg>
      <pc:sldChg chg="addSp delSp modSp">
        <pc:chgData name="Julie McKee" userId="e2f7bd7b-c0b2-4781-83cf-6c02d92d4858" providerId="ADAL" clId="{FEBC39CA-4714-4D8C-B657-37B7EBAEE001}" dt="2019-12-09T12:11:32.904" v="310" actId="113"/>
        <pc:sldMkLst>
          <pc:docMk/>
          <pc:sldMk cId="0" sldId="306"/>
        </pc:sldMkLst>
        <pc:spChg chg="add mod">
          <ac:chgData name="Julie McKee" userId="e2f7bd7b-c0b2-4781-83cf-6c02d92d4858" providerId="ADAL" clId="{FEBC39CA-4714-4D8C-B657-37B7EBAEE001}" dt="2019-12-09T12:11:10.384" v="293" actId="20577"/>
          <ac:spMkLst>
            <pc:docMk/>
            <pc:sldMk cId="0" sldId="306"/>
            <ac:spMk id="11" creationId="{0DEFCF28-1E74-4743-8821-A0E8B29E1088}"/>
          </ac:spMkLst>
        </pc:spChg>
        <pc:spChg chg="mod">
          <ac:chgData name="Julie McKee" userId="e2f7bd7b-c0b2-4781-83cf-6c02d92d4858" providerId="ADAL" clId="{FEBC39CA-4714-4D8C-B657-37B7EBAEE001}" dt="2019-12-09T12:11:32.904" v="310" actId="113"/>
          <ac:spMkLst>
            <pc:docMk/>
            <pc:sldMk cId="0" sldId="306"/>
            <ac:spMk id="29699" creationId="{00000000-0000-0000-0000-000000000000}"/>
          </ac:spMkLst>
        </pc:spChg>
        <pc:spChg chg="mod">
          <ac:chgData name="Julie McKee" userId="e2f7bd7b-c0b2-4781-83cf-6c02d92d4858" providerId="ADAL" clId="{FEBC39CA-4714-4D8C-B657-37B7EBAEE001}" dt="2019-12-09T12:11:32.904" v="310" actId="113"/>
          <ac:spMkLst>
            <pc:docMk/>
            <pc:sldMk cId="0" sldId="306"/>
            <ac:spMk id="29705" creationId="{00000000-0000-0000-0000-000000000000}"/>
          </ac:spMkLst>
        </pc:spChg>
        <pc:spChg chg="mod">
          <ac:chgData name="Julie McKee" userId="e2f7bd7b-c0b2-4781-83cf-6c02d92d4858" providerId="ADAL" clId="{FEBC39CA-4714-4D8C-B657-37B7EBAEE001}" dt="2019-12-09T12:11:32.904" v="310" actId="113"/>
          <ac:spMkLst>
            <pc:docMk/>
            <pc:sldMk cId="0" sldId="306"/>
            <ac:spMk id="29706" creationId="{00000000-0000-0000-0000-000000000000}"/>
          </ac:spMkLst>
        </pc:spChg>
        <pc:spChg chg="mod">
          <ac:chgData name="Julie McKee" userId="e2f7bd7b-c0b2-4781-83cf-6c02d92d4858" providerId="ADAL" clId="{FEBC39CA-4714-4D8C-B657-37B7EBAEE001}" dt="2019-12-09T12:11:32.904" v="310" actId="113"/>
          <ac:spMkLst>
            <pc:docMk/>
            <pc:sldMk cId="0" sldId="306"/>
            <ac:spMk id="29707" creationId="{00000000-0000-0000-0000-000000000000}"/>
          </ac:spMkLst>
        </pc:spChg>
        <pc:spChg chg="mod">
          <ac:chgData name="Julie McKee" userId="e2f7bd7b-c0b2-4781-83cf-6c02d92d4858" providerId="ADAL" clId="{FEBC39CA-4714-4D8C-B657-37B7EBAEE001}" dt="2019-12-09T12:11:32.904" v="310" actId="113"/>
          <ac:spMkLst>
            <pc:docMk/>
            <pc:sldMk cId="0" sldId="306"/>
            <ac:spMk id="29708" creationId="{00000000-0000-0000-0000-000000000000}"/>
          </ac:spMkLst>
        </pc:spChg>
        <pc:spChg chg="del">
          <ac:chgData name="Julie McKee" userId="e2f7bd7b-c0b2-4781-83cf-6c02d92d4858" providerId="ADAL" clId="{FEBC39CA-4714-4D8C-B657-37B7EBAEE001}" dt="2019-12-09T12:11:14.499" v="294" actId="478"/>
          <ac:spMkLst>
            <pc:docMk/>
            <pc:sldMk cId="0" sldId="306"/>
            <ac:spMk id="33794" creationId="{00000000-0000-0000-0000-000000000000}"/>
          </ac:spMkLst>
        </pc:spChg>
        <pc:grpChg chg="mod">
          <ac:chgData name="Julie McKee" userId="e2f7bd7b-c0b2-4781-83cf-6c02d92d4858" providerId="ADAL" clId="{FEBC39CA-4714-4D8C-B657-37B7EBAEE001}" dt="2019-12-09T12:11:32.904" v="310" actId="113"/>
          <ac:grpSpMkLst>
            <pc:docMk/>
            <pc:sldMk cId="0" sldId="306"/>
            <ac:grpSpMk id="2" creationId="{00000000-0000-0000-0000-000000000000}"/>
          </ac:grpSpMkLst>
        </pc:grpChg>
      </pc:sldChg>
      <pc:sldChg chg="addSp modSp">
        <pc:chgData name="Julie McKee" userId="e2f7bd7b-c0b2-4781-83cf-6c02d92d4858" providerId="ADAL" clId="{FEBC39CA-4714-4D8C-B657-37B7EBAEE001}" dt="2019-12-09T12:13:08.287" v="373" actId="113"/>
        <pc:sldMkLst>
          <pc:docMk/>
          <pc:sldMk cId="0" sldId="307"/>
        </pc:sldMkLst>
        <pc:spChg chg="add mod">
          <ac:chgData name="Julie McKee" userId="e2f7bd7b-c0b2-4781-83cf-6c02d92d4858" providerId="ADAL" clId="{FEBC39CA-4714-4D8C-B657-37B7EBAEE001}" dt="2019-12-09T12:12:30.904" v="371" actId="20577"/>
          <ac:spMkLst>
            <pc:docMk/>
            <pc:sldMk cId="0" sldId="307"/>
            <ac:spMk id="6" creationId="{8A4F94A1-D8B3-42D1-A498-397149B4F8F0}"/>
          </ac:spMkLst>
        </pc:spChg>
        <pc:spChg chg="mod">
          <ac:chgData name="Julie McKee" userId="e2f7bd7b-c0b2-4781-83cf-6c02d92d4858" providerId="ADAL" clId="{FEBC39CA-4714-4D8C-B657-37B7EBAEE001}" dt="2019-12-09T12:13:08.287" v="373" actId="113"/>
          <ac:spMkLst>
            <pc:docMk/>
            <pc:sldMk cId="0" sldId="307"/>
            <ac:spMk id="39938" creationId="{00000000-0000-0000-0000-000000000000}"/>
          </ac:spMkLst>
        </pc:spChg>
        <pc:spChg chg="mod">
          <ac:chgData name="Julie McKee" userId="e2f7bd7b-c0b2-4781-83cf-6c02d92d4858" providerId="ADAL" clId="{FEBC39CA-4714-4D8C-B657-37B7EBAEE001}" dt="2019-12-09T12:13:08.287" v="373" actId="113"/>
          <ac:spMkLst>
            <pc:docMk/>
            <pc:sldMk cId="0" sldId="307"/>
            <ac:spMk id="39939" creationId="{00000000-0000-0000-0000-000000000000}"/>
          </ac:spMkLst>
        </pc:spChg>
        <pc:spChg chg="mod">
          <ac:chgData name="Julie McKee" userId="e2f7bd7b-c0b2-4781-83cf-6c02d92d4858" providerId="ADAL" clId="{FEBC39CA-4714-4D8C-B657-37B7EBAEE001}" dt="2019-12-09T12:13:08.287" v="373" actId="113"/>
          <ac:spMkLst>
            <pc:docMk/>
            <pc:sldMk cId="0" sldId="307"/>
            <ac:spMk id="39940" creationId="{00000000-0000-0000-0000-000000000000}"/>
          </ac:spMkLst>
        </pc:spChg>
      </pc:sldChg>
      <pc:sldChg chg="addSp delSp modSp">
        <pc:chgData name="Julie McKee" userId="e2f7bd7b-c0b2-4781-83cf-6c02d92d4858" providerId="ADAL" clId="{FEBC39CA-4714-4D8C-B657-37B7EBAEE001}" dt="2019-12-09T12:13:42.834" v="418" actId="113"/>
        <pc:sldMkLst>
          <pc:docMk/>
          <pc:sldMk cId="0" sldId="308"/>
        </pc:sldMkLst>
        <pc:spChg chg="add mod">
          <ac:chgData name="Julie McKee" userId="e2f7bd7b-c0b2-4781-83cf-6c02d92d4858" providerId="ADAL" clId="{FEBC39CA-4714-4D8C-B657-37B7EBAEE001}" dt="2019-12-09T12:13:22.904" v="405" actId="20577"/>
          <ac:spMkLst>
            <pc:docMk/>
            <pc:sldMk cId="0" sldId="308"/>
            <ac:spMk id="6" creationId="{005F53FD-1D30-482C-8D82-FFDC3C660F93}"/>
          </ac:spMkLst>
        </pc:spChg>
        <pc:spChg chg="del">
          <ac:chgData name="Julie McKee" userId="e2f7bd7b-c0b2-4781-83cf-6c02d92d4858" providerId="ADAL" clId="{FEBC39CA-4714-4D8C-B657-37B7EBAEE001}" dt="2019-12-09T12:13:27.294" v="406" actId="478"/>
          <ac:spMkLst>
            <pc:docMk/>
            <pc:sldMk cId="0" sldId="308"/>
            <ac:spMk id="37890" creationId="{00000000-0000-0000-0000-000000000000}"/>
          </ac:spMkLst>
        </pc:spChg>
        <pc:spChg chg="mod">
          <ac:chgData name="Julie McKee" userId="e2f7bd7b-c0b2-4781-83cf-6c02d92d4858" providerId="ADAL" clId="{FEBC39CA-4714-4D8C-B657-37B7EBAEE001}" dt="2019-12-09T12:13:42.834" v="418" actId="113"/>
          <ac:spMkLst>
            <pc:docMk/>
            <pc:sldMk cId="0" sldId="308"/>
            <ac:spMk id="37891" creationId="{00000000-0000-0000-0000-000000000000}"/>
          </ac:spMkLst>
        </pc:spChg>
        <pc:spChg chg="mod">
          <ac:chgData name="Julie McKee" userId="e2f7bd7b-c0b2-4781-83cf-6c02d92d4858" providerId="ADAL" clId="{FEBC39CA-4714-4D8C-B657-37B7EBAEE001}" dt="2019-12-09T12:13:42.834" v="418" actId="113"/>
          <ac:spMkLst>
            <pc:docMk/>
            <pc:sldMk cId="0" sldId="308"/>
            <ac:spMk id="40964" creationId="{00000000-0000-0000-0000-000000000000}"/>
          </ac:spMkLst>
        </pc:spChg>
        <pc:picChg chg="mod">
          <ac:chgData name="Julie McKee" userId="e2f7bd7b-c0b2-4781-83cf-6c02d92d4858" providerId="ADAL" clId="{FEBC39CA-4714-4D8C-B657-37B7EBAEE001}" dt="2019-12-09T12:13:42.834" v="418" actId="113"/>
          <ac:picMkLst>
            <pc:docMk/>
            <pc:sldMk cId="0" sldId="308"/>
            <ac:picMk id="40966" creationId="{00000000-0000-0000-0000-000000000000}"/>
          </ac:picMkLst>
        </pc:picChg>
      </pc:sldChg>
      <pc:sldChg chg="addSp delSp modSp">
        <pc:chgData name="Julie McKee" userId="e2f7bd7b-c0b2-4781-83cf-6c02d92d4858" providerId="ADAL" clId="{FEBC39CA-4714-4D8C-B657-37B7EBAEE001}" dt="2019-12-09T12:14:54.114" v="470"/>
        <pc:sldMkLst>
          <pc:docMk/>
          <pc:sldMk cId="0" sldId="309"/>
        </pc:sldMkLst>
        <pc:spChg chg="add del mod">
          <ac:chgData name="Julie McKee" userId="e2f7bd7b-c0b2-4781-83cf-6c02d92d4858" providerId="ADAL" clId="{FEBC39CA-4714-4D8C-B657-37B7EBAEE001}" dt="2019-12-09T12:14:53.164" v="469" actId="478"/>
          <ac:spMkLst>
            <pc:docMk/>
            <pc:sldMk cId="0" sldId="309"/>
            <ac:spMk id="6" creationId="{050922E9-C106-4DFA-8E6E-6AA5FA4B02EA}"/>
          </ac:spMkLst>
        </pc:spChg>
        <pc:spChg chg="add del">
          <ac:chgData name="Julie McKee" userId="e2f7bd7b-c0b2-4781-83cf-6c02d92d4858" providerId="ADAL" clId="{FEBC39CA-4714-4D8C-B657-37B7EBAEE001}" dt="2019-12-09T12:14:50.664" v="468"/>
          <ac:spMkLst>
            <pc:docMk/>
            <pc:sldMk cId="0" sldId="309"/>
            <ac:spMk id="7" creationId="{0B66F7A2-AA65-4A67-8025-3FB5241D7492}"/>
          </ac:spMkLst>
        </pc:spChg>
        <pc:spChg chg="add">
          <ac:chgData name="Julie McKee" userId="e2f7bd7b-c0b2-4781-83cf-6c02d92d4858" providerId="ADAL" clId="{FEBC39CA-4714-4D8C-B657-37B7EBAEE001}" dt="2019-12-09T12:14:54.114" v="470"/>
          <ac:spMkLst>
            <pc:docMk/>
            <pc:sldMk cId="0" sldId="309"/>
            <ac:spMk id="8" creationId="{7713E3B2-4CF3-4D30-98FE-1D18677CBDA6}"/>
          </ac:spMkLst>
        </pc:spChg>
        <pc:spChg chg="del mod">
          <ac:chgData name="Julie McKee" userId="e2f7bd7b-c0b2-4781-83cf-6c02d92d4858" providerId="ADAL" clId="{FEBC39CA-4714-4D8C-B657-37B7EBAEE001}" dt="2019-12-09T12:14:05.664" v="421" actId="478"/>
          <ac:spMkLst>
            <pc:docMk/>
            <pc:sldMk cId="0" sldId="309"/>
            <ac:spMk id="39938" creationId="{00000000-0000-0000-0000-000000000000}"/>
          </ac:spMkLst>
        </pc:spChg>
        <pc:spChg chg="mod">
          <ac:chgData name="Julie McKee" userId="e2f7bd7b-c0b2-4781-83cf-6c02d92d4858" providerId="ADAL" clId="{FEBC39CA-4714-4D8C-B657-37B7EBAEE001}" dt="2019-12-09T12:14:20.764" v="433" actId="113"/>
          <ac:spMkLst>
            <pc:docMk/>
            <pc:sldMk cId="0" sldId="309"/>
            <ac:spMk id="39939" creationId="{00000000-0000-0000-0000-000000000000}"/>
          </ac:spMkLst>
        </pc:spChg>
        <pc:spChg chg="mod">
          <ac:chgData name="Julie McKee" userId="e2f7bd7b-c0b2-4781-83cf-6c02d92d4858" providerId="ADAL" clId="{FEBC39CA-4714-4D8C-B657-37B7EBAEE001}" dt="2019-12-09T12:14:20.764" v="433" actId="113"/>
          <ac:spMkLst>
            <pc:docMk/>
            <pc:sldMk cId="0" sldId="309"/>
            <ac:spMk id="41988" creationId="{00000000-0000-0000-0000-000000000000}"/>
          </ac:spMkLst>
        </pc:spChg>
        <pc:picChg chg="mod">
          <ac:chgData name="Julie McKee" userId="e2f7bd7b-c0b2-4781-83cf-6c02d92d4858" providerId="ADAL" clId="{FEBC39CA-4714-4D8C-B657-37B7EBAEE001}" dt="2019-12-09T12:14:20.764" v="433" actId="113"/>
          <ac:picMkLst>
            <pc:docMk/>
            <pc:sldMk cId="0" sldId="309"/>
            <ac:picMk id="41989" creationId="{00000000-0000-0000-0000-000000000000}"/>
          </ac:picMkLst>
        </pc:picChg>
      </pc:sldChg>
      <pc:sldChg chg="addSp delSp modSp">
        <pc:chgData name="Julie McKee" userId="e2f7bd7b-c0b2-4781-83cf-6c02d92d4858" providerId="ADAL" clId="{FEBC39CA-4714-4D8C-B657-37B7EBAEE001}" dt="2019-12-09T12:15:14.973" v="480" actId="1035"/>
        <pc:sldMkLst>
          <pc:docMk/>
          <pc:sldMk cId="0" sldId="310"/>
        </pc:sldMkLst>
        <pc:spChg chg="add mod">
          <ac:chgData name="Julie McKee" userId="e2f7bd7b-c0b2-4781-83cf-6c02d92d4858" providerId="ADAL" clId="{FEBC39CA-4714-4D8C-B657-37B7EBAEE001}" dt="2019-12-09T12:14:36.114" v="465" actId="20577"/>
          <ac:spMkLst>
            <pc:docMk/>
            <pc:sldMk cId="0" sldId="310"/>
            <ac:spMk id="6" creationId="{758C8D9D-128F-4C8D-B451-57370C7C933E}"/>
          </ac:spMkLst>
        </pc:spChg>
        <pc:spChg chg="del">
          <ac:chgData name="Julie McKee" userId="e2f7bd7b-c0b2-4781-83cf-6c02d92d4858" providerId="ADAL" clId="{FEBC39CA-4714-4D8C-B657-37B7EBAEE001}" dt="2019-12-09T12:15:04.073" v="471" actId="478"/>
          <ac:spMkLst>
            <pc:docMk/>
            <pc:sldMk cId="0" sldId="310"/>
            <ac:spMk id="41986" creationId="{00000000-0000-0000-0000-000000000000}"/>
          </ac:spMkLst>
        </pc:spChg>
        <pc:spChg chg="mod">
          <ac:chgData name="Julie McKee" userId="e2f7bd7b-c0b2-4781-83cf-6c02d92d4858" providerId="ADAL" clId="{FEBC39CA-4714-4D8C-B657-37B7EBAEE001}" dt="2019-12-09T12:15:14.973" v="480" actId="1035"/>
          <ac:spMkLst>
            <pc:docMk/>
            <pc:sldMk cId="0" sldId="310"/>
            <ac:spMk id="41987" creationId="{00000000-0000-0000-0000-000000000000}"/>
          </ac:spMkLst>
        </pc:spChg>
        <pc:spChg chg="mod">
          <ac:chgData name="Julie McKee" userId="e2f7bd7b-c0b2-4781-83cf-6c02d92d4858" providerId="ADAL" clId="{FEBC39CA-4714-4D8C-B657-37B7EBAEE001}" dt="2019-12-09T12:15:14.973" v="480" actId="1035"/>
          <ac:spMkLst>
            <pc:docMk/>
            <pc:sldMk cId="0" sldId="310"/>
            <ac:spMk id="43012" creationId="{00000000-0000-0000-0000-000000000000}"/>
          </ac:spMkLst>
        </pc:spChg>
      </pc:sldChg>
      <pc:sldChg chg="addSp delSp modSp">
        <pc:chgData name="Julie McKee" userId="e2f7bd7b-c0b2-4781-83cf-6c02d92d4858" providerId="ADAL" clId="{FEBC39CA-4714-4D8C-B657-37B7EBAEE001}" dt="2019-12-09T12:15:46.784" v="484" actId="113"/>
        <pc:sldMkLst>
          <pc:docMk/>
          <pc:sldMk cId="0" sldId="311"/>
        </pc:sldMkLst>
        <pc:spChg chg="add">
          <ac:chgData name="Julie McKee" userId="e2f7bd7b-c0b2-4781-83cf-6c02d92d4858" providerId="ADAL" clId="{FEBC39CA-4714-4D8C-B657-37B7EBAEE001}" dt="2019-12-09T12:15:30.344" v="481"/>
          <ac:spMkLst>
            <pc:docMk/>
            <pc:sldMk cId="0" sldId="311"/>
            <ac:spMk id="6" creationId="{3CB5179D-4A5D-4115-A1DD-D913E0379D68}"/>
          </ac:spMkLst>
        </pc:spChg>
        <pc:spChg chg="del">
          <ac:chgData name="Julie McKee" userId="e2f7bd7b-c0b2-4781-83cf-6c02d92d4858" providerId="ADAL" clId="{FEBC39CA-4714-4D8C-B657-37B7EBAEE001}" dt="2019-12-09T12:15:33.264" v="482" actId="478"/>
          <ac:spMkLst>
            <pc:docMk/>
            <pc:sldMk cId="0" sldId="311"/>
            <ac:spMk id="44034" creationId="{00000000-0000-0000-0000-000000000000}"/>
          </ac:spMkLst>
        </pc:spChg>
        <pc:spChg chg="mod">
          <ac:chgData name="Julie McKee" userId="e2f7bd7b-c0b2-4781-83cf-6c02d92d4858" providerId="ADAL" clId="{FEBC39CA-4714-4D8C-B657-37B7EBAEE001}" dt="2019-12-09T12:15:46.784" v="484" actId="113"/>
          <ac:spMkLst>
            <pc:docMk/>
            <pc:sldMk cId="0" sldId="311"/>
            <ac:spMk id="45059" creationId="{00000000-0000-0000-0000-000000000000}"/>
          </ac:spMkLst>
        </pc:spChg>
        <pc:spChg chg="mod">
          <ac:chgData name="Julie McKee" userId="e2f7bd7b-c0b2-4781-83cf-6c02d92d4858" providerId="ADAL" clId="{FEBC39CA-4714-4D8C-B657-37B7EBAEE001}" dt="2019-12-09T12:15:46.784" v="484" actId="113"/>
          <ac:spMkLst>
            <pc:docMk/>
            <pc:sldMk cId="0" sldId="311"/>
            <ac:spMk id="45060" creationId="{00000000-0000-0000-0000-000000000000}"/>
          </ac:spMkLst>
        </pc:spChg>
      </pc:sldChg>
      <pc:sldChg chg="addSp delSp modSp modAnim">
        <pc:chgData name="Julie McKee" userId="e2f7bd7b-c0b2-4781-83cf-6c02d92d4858" providerId="ADAL" clId="{FEBC39CA-4714-4D8C-B657-37B7EBAEE001}" dt="2019-12-09T12:16:04.003" v="499" actId="478"/>
        <pc:sldMkLst>
          <pc:docMk/>
          <pc:sldMk cId="0" sldId="313"/>
        </pc:sldMkLst>
        <pc:spChg chg="add mod">
          <ac:chgData name="Julie McKee" userId="e2f7bd7b-c0b2-4781-83cf-6c02d92d4858" providerId="ADAL" clId="{FEBC39CA-4714-4D8C-B657-37B7EBAEE001}" dt="2019-12-09T12:15:59.524" v="498" actId="20577"/>
          <ac:spMkLst>
            <pc:docMk/>
            <pc:sldMk cId="0" sldId="313"/>
            <ac:spMk id="11" creationId="{B6AD94B0-BD72-484F-BCE4-286D08490BFB}"/>
          </ac:spMkLst>
        </pc:spChg>
        <pc:spChg chg="del">
          <ac:chgData name="Julie McKee" userId="e2f7bd7b-c0b2-4781-83cf-6c02d92d4858" providerId="ADAL" clId="{FEBC39CA-4714-4D8C-B657-37B7EBAEE001}" dt="2019-12-09T12:16:04.003" v="499" actId="478"/>
          <ac:spMkLst>
            <pc:docMk/>
            <pc:sldMk cId="0" sldId="313"/>
            <ac:spMk id="36866" creationId="{00000000-0000-0000-0000-000000000000}"/>
          </ac:spMkLst>
        </pc:spChg>
      </pc:sldChg>
      <pc:sldChg chg="addSp delSp modSp">
        <pc:chgData name="Julie McKee" userId="e2f7bd7b-c0b2-4781-83cf-6c02d92d4858" providerId="ADAL" clId="{FEBC39CA-4714-4D8C-B657-37B7EBAEE001}" dt="2019-12-09T12:16:31.274" v="505"/>
        <pc:sldMkLst>
          <pc:docMk/>
          <pc:sldMk cId="0" sldId="314"/>
        </pc:sldMkLst>
        <pc:spChg chg="add del mod">
          <ac:chgData name="Julie McKee" userId="e2f7bd7b-c0b2-4781-83cf-6c02d92d4858" providerId="ADAL" clId="{FEBC39CA-4714-4D8C-B657-37B7EBAEE001}" dt="2019-12-09T12:16:30.414" v="504" actId="478"/>
          <ac:spMkLst>
            <pc:docMk/>
            <pc:sldMk cId="0" sldId="314"/>
            <ac:spMk id="9" creationId="{351BA34C-9446-4152-B911-6C6F052D2423}"/>
          </ac:spMkLst>
        </pc:spChg>
        <pc:spChg chg="add">
          <ac:chgData name="Julie McKee" userId="e2f7bd7b-c0b2-4781-83cf-6c02d92d4858" providerId="ADAL" clId="{FEBC39CA-4714-4D8C-B657-37B7EBAEE001}" dt="2019-12-09T12:16:31.274" v="505"/>
          <ac:spMkLst>
            <pc:docMk/>
            <pc:sldMk cId="0" sldId="314"/>
            <ac:spMk id="10" creationId="{322889A6-405F-427B-B655-6524265F921D}"/>
          </ac:spMkLst>
        </pc:spChg>
        <pc:spChg chg="del">
          <ac:chgData name="Julie McKee" userId="e2f7bd7b-c0b2-4781-83cf-6c02d92d4858" providerId="ADAL" clId="{FEBC39CA-4714-4D8C-B657-37B7EBAEE001}" dt="2019-12-09T12:16:13.099" v="501" actId="478"/>
          <ac:spMkLst>
            <pc:docMk/>
            <pc:sldMk cId="0" sldId="314"/>
            <ac:spMk id="50178" creationId="{00000000-0000-0000-0000-000000000000}"/>
          </ac:spMkLst>
        </pc:spChg>
      </pc:sldChg>
      <pc:sldChg chg="addSp delSp modSp modAnim">
        <pc:chgData name="Julie McKee" userId="e2f7bd7b-c0b2-4781-83cf-6c02d92d4858" providerId="ADAL" clId="{FEBC39CA-4714-4D8C-B657-37B7EBAEE001}" dt="2019-12-09T12:17:12.244" v="532" actId="1035"/>
        <pc:sldMkLst>
          <pc:docMk/>
          <pc:sldMk cId="0" sldId="315"/>
        </pc:sldMkLst>
        <pc:spChg chg="add del">
          <ac:chgData name="Julie McKee" userId="e2f7bd7b-c0b2-4781-83cf-6c02d92d4858" providerId="ADAL" clId="{FEBC39CA-4714-4D8C-B657-37B7EBAEE001}" dt="2019-12-09T12:16:42.499" v="506" actId="478"/>
          <ac:spMkLst>
            <pc:docMk/>
            <pc:sldMk cId="0" sldId="315"/>
            <ac:spMk id="5" creationId="{8DBAB2DC-A400-4C32-BC3C-7677AA59240E}"/>
          </ac:spMkLst>
        </pc:spChg>
        <pc:spChg chg="add mod">
          <ac:chgData name="Julie McKee" userId="e2f7bd7b-c0b2-4781-83cf-6c02d92d4858" providerId="ADAL" clId="{FEBC39CA-4714-4D8C-B657-37B7EBAEE001}" dt="2019-12-09T12:16:53.144" v="519" actId="20577"/>
          <ac:spMkLst>
            <pc:docMk/>
            <pc:sldMk cId="0" sldId="315"/>
            <ac:spMk id="6" creationId="{538E732C-C512-4E52-A5FD-4E3C386C25E3}"/>
          </ac:spMkLst>
        </pc:spChg>
        <pc:spChg chg="del">
          <ac:chgData name="Julie McKee" userId="e2f7bd7b-c0b2-4781-83cf-6c02d92d4858" providerId="ADAL" clId="{FEBC39CA-4714-4D8C-B657-37B7EBAEE001}" dt="2019-12-09T12:16:58.379" v="520" actId="478"/>
          <ac:spMkLst>
            <pc:docMk/>
            <pc:sldMk cId="0" sldId="315"/>
            <ac:spMk id="38914" creationId="{00000000-0000-0000-0000-000000000000}"/>
          </ac:spMkLst>
        </pc:spChg>
        <pc:spChg chg="mod">
          <ac:chgData name="Julie McKee" userId="e2f7bd7b-c0b2-4781-83cf-6c02d92d4858" providerId="ADAL" clId="{FEBC39CA-4714-4D8C-B657-37B7EBAEE001}" dt="2019-12-09T12:17:12.244" v="532" actId="1035"/>
          <ac:spMkLst>
            <pc:docMk/>
            <pc:sldMk cId="0" sldId="315"/>
            <ac:spMk id="38915" creationId="{00000000-0000-0000-0000-000000000000}"/>
          </ac:spMkLst>
        </pc:spChg>
        <pc:spChg chg="mod">
          <ac:chgData name="Julie McKee" userId="e2f7bd7b-c0b2-4781-83cf-6c02d92d4858" providerId="ADAL" clId="{FEBC39CA-4714-4D8C-B657-37B7EBAEE001}" dt="2019-12-09T12:17:12.244" v="532" actId="1035"/>
          <ac:spMkLst>
            <pc:docMk/>
            <pc:sldMk cId="0" sldId="315"/>
            <ac:spMk id="38916" creationId="{00000000-0000-0000-0000-000000000000}"/>
          </ac:spMkLst>
        </pc:spChg>
      </pc:sldChg>
      <pc:sldChg chg="addSp delSp modSp modAnim">
        <pc:chgData name="Julie McKee" userId="e2f7bd7b-c0b2-4781-83cf-6c02d92d4858" providerId="ADAL" clId="{FEBC39CA-4714-4D8C-B657-37B7EBAEE001}" dt="2019-12-09T12:17:59.739" v="559" actId="1035"/>
        <pc:sldMkLst>
          <pc:docMk/>
          <pc:sldMk cId="0" sldId="318"/>
        </pc:sldMkLst>
        <pc:spChg chg="add mod">
          <ac:chgData name="Julie McKee" userId="e2f7bd7b-c0b2-4781-83cf-6c02d92d4858" providerId="ADAL" clId="{FEBC39CA-4714-4D8C-B657-37B7EBAEE001}" dt="2019-12-09T12:17:47.124" v="548" actId="113"/>
          <ac:spMkLst>
            <pc:docMk/>
            <pc:sldMk cId="0" sldId="318"/>
            <ac:spMk id="5" creationId="{F31B87CF-C4FB-4E07-88A9-75C02121D6FC}"/>
          </ac:spMkLst>
        </pc:spChg>
        <pc:spChg chg="del">
          <ac:chgData name="Julie McKee" userId="e2f7bd7b-c0b2-4781-83cf-6c02d92d4858" providerId="ADAL" clId="{FEBC39CA-4714-4D8C-B657-37B7EBAEE001}" dt="2019-12-09T12:17:38.484" v="545" actId="478"/>
          <ac:spMkLst>
            <pc:docMk/>
            <pc:sldMk cId="0" sldId="318"/>
            <ac:spMk id="49154" creationId="{00000000-0000-0000-0000-000000000000}"/>
          </ac:spMkLst>
        </pc:spChg>
        <pc:spChg chg="mod">
          <ac:chgData name="Julie McKee" userId="e2f7bd7b-c0b2-4781-83cf-6c02d92d4858" providerId="ADAL" clId="{FEBC39CA-4714-4D8C-B657-37B7EBAEE001}" dt="2019-12-09T12:17:59.739" v="559" actId="1035"/>
          <ac:spMkLst>
            <pc:docMk/>
            <pc:sldMk cId="0" sldId="318"/>
            <ac:spMk id="49155" creationId="{00000000-0000-0000-0000-000000000000}"/>
          </ac:spMkLst>
        </pc:spChg>
        <pc:spChg chg="mod">
          <ac:chgData name="Julie McKee" userId="e2f7bd7b-c0b2-4781-83cf-6c02d92d4858" providerId="ADAL" clId="{FEBC39CA-4714-4D8C-B657-37B7EBAEE001}" dt="2019-12-09T12:17:59.739" v="559" actId="1035"/>
          <ac:spMkLst>
            <pc:docMk/>
            <pc:sldMk cId="0" sldId="318"/>
            <ac:spMk id="49156" creationId="{00000000-0000-0000-0000-000000000000}"/>
          </ac:spMkLst>
        </pc:spChg>
      </pc:sldChg>
      <pc:sldChg chg="addSp delSp modSp">
        <pc:chgData name="Julie McKee" userId="e2f7bd7b-c0b2-4781-83cf-6c02d92d4858" providerId="ADAL" clId="{FEBC39CA-4714-4D8C-B657-37B7EBAEE001}" dt="2019-12-09T12:18:17.114" v="564" actId="113"/>
        <pc:sldMkLst>
          <pc:docMk/>
          <pc:sldMk cId="0" sldId="319"/>
        </pc:sldMkLst>
        <pc:spChg chg="add mod">
          <ac:chgData name="Julie McKee" userId="e2f7bd7b-c0b2-4781-83cf-6c02d92d4858" providerId="ADAL" clId="{FEBC39CA-4714-4D8C-B657-37B7EBAEE001}" dt="2019-12-09T12:18:17.114" v="564" actId="113"/>
          <ac:spMkLst>
            <pc:docMk/>
            <pc:sldMk cId="0" sldId="319"/>
            <ac:spMk id="6" creationId="{2DD4F986-10FA-4947-8692-DC033F1A2152}"/>
          </ac:spMkLst>
        </pc:spChg>
        <pc:spChg chg="mod">
          <ac:chgData name="Julie McKee" userId="e2f7bd7b-c0b2-4781-83cf-6c02d92d4858" providerId="ADAL" clId="{FEBC39CA-4714-4D8C-B657-37B7EBAEE001}" dt="2019-12-09T12:18:17.114" v="564" actId="113"/>
          <ac:spMkLst>
            <pc:docMk/>
            <pc:sldMk cId="0" sldId="319"/>
            <ac:spMk id="51203" creationId="{00000000-0000-0000-0000-000000000000}"/>
          </ac:spMkLst>
        </pc:spChg>
        <pc:spChg chg="mod">
          <ac:chgData name="Julie McKee" userId="e2f7bd7b-c0b2-4781-83cf-6c02d92d4858" providerId="ADAL" clId="{FEBC39CA-4714-4D8C-B657-37B7EBAEE001}" dt="2019-12-09T12:18:17.114" v="564" actId="113"/>
          <ac:spMkLst>
            <pc:docMk/>
            <pc:sldMk cId="0" sldId="319"/>
            <ac:spMk id="51204" creationId="{00000000-0000-0000-0000-000000000000}"/>
          </ac:spMkLst>
        </pc:spChg>
        <pc:spChg chg="del">
          <ac:chgData name="Julie McKee" userId="e2f7bd7b-c0b2-4781-83cf-6c02d92d4858" providerId="ADAL" clId="{FEBC39CA-4714-4D8C-B657-37B7EBAEE001}" dt="2019-12-09T12:18:11.319" v="561" actId="478"/>
          <ac:spMkLst>
            <pc:docMk/>
            <pc:sldMk cId="0" sldId="319"/>
            <ac:spMk id="60418" creationId="{00000000-0000-0000-0000-000000000000}"/>
          </ac:spMkLst>
        </pc:spChg>
        <pc:picChg chg="mod">
          <ac:chgData name="Julie McKee" userId="e2f7bd7b-c0b2-4781-83cf-6c02d92d4858" providerId="ADAL" clId="{FEBC39CA-4714-4D8C-B657-37B7EBAEE001}" dt="2019-12-09T12:18:17.114" v="564" actId="113"/>
          <ac:picMkLst>
            <pc:docMk/>
            <pc:sldMk cId="0" sldId="319"/>
            <ac:picMk id="51205" creationId="{00000000-0000-0000-0000-000000000000}"/>
          </ac:picMkLst>
        </pc:picChg>
      </pc:sldChg>
      <pc:sldChg chg="addSp delSp modSp">
        <pc:chgData name="Julie McKee" userId="e2f7bd7b-c0b2-4781-83cf-6c02d92d4858" providerId="ADAL" clId="{FEBC39CA-4714-4D8C-B657-37B7EBAEE001}" dt="2019-12-09T12:18:35.749" v="569" actId="113"/>
        <pc:sldMkLst>
          <pc:docMk/>
          <pc:sldMk cId="0" sldId="320"/>
        </pc:sldMkLst>
        <pc:spChg chg="add">
          <ac:chgData name="Julie McKee" userId="e2f7bd7b-c0b2-4781-83cf-6c02d92d4858" providerId="ADAL" clId="{FEBC39CA-4714-4D8C-B657-37B7EBAEE001}" dt="2019-12-09T12:18:23.874" v="565"/>
          <ac:spMkLst>
            <pc:docMk/>
            <pc:sldMk cId="0" sldId="320"/>
            <ac:spMk id="5" creationId="{97D9F775-0AA9-4CBA-AEDF-B3AC84CAEC68}"/>
          </ac:spMkLst>
        </pc:spChg>
        <pc:spChg chg="mod">
          <ac:chgData name="Julie McKee" userId="e2f7bd7b-c0b2-4781-83cf-6c02d92d4858" providerId="ADAL" clId="{FEBC39CA-4714-4D8C-B657-37B7EBAEE001}" dt="2019-12-09T12:18:35.749" v="569" actId="113"/>
          <ac:spMkLst>
            <pc:docMk/>
            <pc:sldMk cId="0" sldId="320"/>
            <ac:spMk id="52227" creationId="{00000000-0000-0000-0000-000000000000}"/>
          </ac:spMkLst>
        </pc:spChg>
        <pc:spChg chg="mod">
          <ac:chgData name="Julie McKee" userId="e2f7bd7b-c0b2-4781-83cf-6c02d92d4858" providerId="ADAL" clId="{FEBC39CA-4714-4D8C-B657-37B7EBAEE001}" dt="2019-12-09T12:18:35.749" v="569" actId="113"/>
          <ac:spMkLst>
            <pc:docMk/>
            <pc:sldMk cId="0" sldId="320"/>
            <ac:spMk id="52228" creationId="{00000000-0000-0000-0000-000000000000}"/>
          </ac:spMkLst>
        </pc:spChg>
        <pc:spChg chg="del">
          <ac:chgData name="Julie McKee" userId="e2f7bd7b-c0b2-4781-83cf-6c02d92d4858" providerId="ADAL" clId="{FEBC39CA-4714-4D8C-B657-37B7EBAEE001}" dt="2019-12-09T12:18:26.978" v="566" actId="478"/>
          <ac:spMkLst>
            <pc:docMk/>
            <pc:sldMk cId="0" sldId="320"/>
            <ac:spMk id="62466" creationId="{00000000-0000-0000-0000-000000000000}"/>
          </ac:spMkLst>
        </pc:spChg>
      </pc:sldChg>
      <pc:sldChg chg="addSp delSp">
        <pc:chgData name="Julie McKee" userId="e2f7bd7b-c0b2-4781-83cf-6c02d92d4858" providerId="ADAL" clId="{FEBC39CA-4714-4D8C-B657-37B7EBAEE001}" dt="2019-12-09T12:18:47.014" v="571" actId="478"/>
        <pc:sldMkLst>
          <pc:docMk/>
          <pc:sldMk cId="0" sldId="321"/>
        </pc:sldMkLst>
        <pc:spChg chg="add">
          <ac:chgData name="Julie McKee" userId="e2f7bd7b-c0b2-4781-83cf-6c02d92d4858" providerId="ADAL" clId="{FEBC39CA-4714-4D8C-B657-37B7EBAEE001}" dt="2019-12-09T12:18:44.184" v="570"/>
          <ac:spMkLst>
            <pc:docMk/>
            <pc:sldMk cId="0" sldId="321"/>
            <ac:spMk id="5" creationId="{A3C0C9CD-9753-48F4-9110-C3D59B645303}"/>
          </ac:spMkLst>
        </pc:spChg>
        <pc:spChg chg="del">
          <ac:chgData name="Julie McKee" userId="e2f7bd7b-c0b2-4781-83cf-6c02d92d4858" providerId="ADAL" clId="{FEBC39CA-4714-4D8C-B657-37B7EBAEE001}" dt="2019-12-09T12:18:47.014" v="571" actId="478"/>
          <ac:spMkLst>
            <pc:docMk/>
            <pc:sldMk cId="0" sldId="321"/>
            <ac:spMk id="64514" creationId="{00000000-0000-0000-0000-000000000000}"/>
          </ac:spMkLst>
        </pc:spChg>
      </pc:sldChg>
      <pc:sldChg chg="addSp delSp modSp modAnim">
        <pc:chgData name="Julie McKee" userId="e2f7bd7b-c0b2-4781-83cf-6c02d92d4858" providerId="ADAL" clId="{FEBC39CA-4714-4D8C-B657-37B7EBAEE001}" dt="2019-12-09T12:19:02.458" v="582" actId="478"/>
        <pc:sldMkLst>
          <pc:docMk/>
          <pc:sldMk cId="0" sldId="322"/>
        </pc:sldMkLst>
        <pc:spChg chg="add mod">
          <ac:chgData name="Julie McKee" userId="e2f7bd7b-c0b2-4781-83cf-6c02d92d4858" providerId="ADAL" clId="{FEBC39CA-4714-4D8C-B657-37B7EBAEE001}" dt="2019-12-09T12:18:57.324" v="581" actId="20577"/>
          <ac:spMkLst>
            <pc:docMk/>
            <pc:sldMk cId="0" sldId="322"/>
            <ac:spMk id="5" creationId="{C72BF0A7-A749-4E61-A02D-39581545E2FF}"/>
          </ac:spMkLst>
        </pc:spChg>
        <pc:spChg chg="del">
          <ac:chgData name="Julie McKee" userId="e2f7bd7b-c0b2-4781-83cf-6c02d92d4858" providerId="ADAL" clId="{FEBC39CA-4714-4D8C-B657-37B7EBAEE001}" dt="2019-12-09T12:19:02.458" v="582" actId="478"/>
          <ac:spMkLst>
            <pc:docMk/>
            <pc:sldMk cId="0" sldId="322"/>
            <ac:spMk id="58370" creationId="{00000000-0000-0000-0000-000000000000}"/>
          </ac:spMkLst>
        </pc:spChg>
      </pc:sldChg>
      <pc:sldChg chg="addSp delSp modAnim">
        <pc:chgData name="Julie McKee" userId="e2f7bd7b-c0b2-4781-83cf-6c02d92d4858" providerId="ADAL" clId="{FEBC39CA-4714-4D8C-B657-37B7EBAEE001}" dt="2019-12-09T12:19:12.833" v="584" actId="478"/>
        <pc:sldMkLst>
          <pc:docMk/>
          <pc:sldMk cId="0" sldId="323"/>
        </pc:sldMkLst>
        <pc:spChg chg="add">
          <ac:chgData name="Julie McKee" userId="e2f7bd7b-c0b2-4781-83cf-6c02d92d4858" providerId="ADAL" clId="{FEBC39CA-4714-4D8C-B657-37B7EBAEE001}" dt="2019-12-09T12:19:09.909" v="583"/>
          <ac:spMkLst>
            <pc:docMk/>
            <pc:sldMk cId="0" sldId="323"/>
            <ac:spMk id="6" creationId="{EBF6B861-1CD0-4221-B5A6-7A859E9D4D59}"/>
          </ac:spMkLst>
        </pc:spChg>
        <pc:spChg chg="del">
          <ac:chgData name="Julie McKee" userId="e2f7bd7b-c0b2-4781-83cf-6c02d92d4858" providerId="ADAL" clId="{FEBC39CA-4714-4D8C-B657-37B7EBAEE001}" dt="2019-12-09T12:19:12.833" v="584" actId="478"/>
          <ac:spMkLst>
            <pc:docMk/>
            <pc:sldMk cId="0" sldId="323"/>
            <ac:spMk id="59394" creationId="{00000000-0000-0000-0000-000000000000}"/>
          </ac:spMkLst>
        </pc:spChg>
      </pc:sldChg>
      <pc:sldChg chg="addSp delSp">
        <pc:chgData name="Julie McKee" userId="e2f7bd7b-c0b2-4781-83cf-6c02d92d4858" providerId="ADAL" clId="{FEBC39CA-4714-4D8C-B657-37B7EBAEE001}" dt="2019-12-09T12:19:21.743" v="586" actId="478"/>
        <pc:sldMkLst>
          <pc:docMk/>
          <pc:sldMk cId="0" sldId="324"/>
        </pc:sldMkLst>
        <pc:spChg chg="add">
          <ac:chgData name="Julie McKee" userId="e2f7bd7b-c0b2-4781-83cf-6c02d92d4858" providerId="ADAL" clId="{FEBC39CA-4714-4D8C-B657-37B7EBAEE001}" dt="2019-12-09T12:19:18.904" v="585"/>
          <ac:spMkLst>
            <pc:docMk/>
            <pc:sldMk cId="0" sldId="324"/>
            <ac:spMk id="6" creationId="{1AB6D773-85BD-4DF6-B807-3DDB5077DE6A}"/>
          </ac:spMkLst>
        </pc:spChg>
        <pc:spChg chg="del">
          <ac:chgData name="Julie McKee" userId="e2f7bd7b-c0b2-4781-83cf-6c02d92d4858" providerId="ADAL" clId="{FEBC39CA-4714-4D8C-B657-37B7EBAEE001}" dt="2019-12-09T12:19:21.743" v="586" actId="478"/>
          <ac:spMkLst>
            <pc:docMk/>
            <pc:sldMk cId="0" sldId="324"/>
            <ac:spMk id="70658" creationId="{00000000-0000-0000-0000-000000000000}"/>
          </ac:spMkLst>
        </pc:spChg>
      </pc:sldChg>
      <pc:sldChg chg="addSp delSp">
        <pc:chgData name="Julie McKee" userId="e2f7bd7b-c0b2-4781-83cf-6c02d92d4858" providerId="ADAL" clId="{FEBC39CA-4714-4D8C-B657-37B7EBAEE001}" dt="2019-12-09T12:19:27.503" v="588" actId="478"/>
        <pc:sldMkLst>
          <pc:docMk/>
          <pc:sldMk cId="0" sldId="325"/>
        </pc:sldMkLst>
        <pc:spChg chg="add">
          <ac:chgData name="Julie McKee" userId="e2f7bd7b-c0b2-4781-83cf-6c02d92d4858" providerId="ADAL" clId="{FEBC39CA-4714-4D8C-B657-37B7EBAEE001}" dt="2019-12-09T12:19:24.749" v="587"/>
          <ac:spMkLst>
            <pc:docMk/>
            <pc:sldMk cId="0" sldId="325"/>
            <ac:spMk id="6" creationId="{EAD29D85-4E5E-4DBA-832B-3C104DB16454}"/>
          </ac:spMkLst>
        </pc:spChg>
        <pc:spChg chg="del">
          <ac:chgData name="Julie McKee" userId="e2f7bd7b-c0b2-4781-83cf-6c02d92d4858" providerId="ADAL" clId="{FEBC39CA-4714-4D8C-B657-37B7EBAEE001}" dt="2019-12-09T12:19:27.503" v="588" actId="478"/>
          <ac:spMkLst>
            <pc:docMk/>
            <pc:sldMk cId="0" sldId="325"/>
            <ac:spMk id="72706" creationId="{00000000-0000-0000-0000-000000000000}"/>
          </ac:spMkLst>
        </pc:spChg>
      </pc:sldChg>
      <pc:sldChg chg="addSp delSp">
        <pc:chgData name="Julie McKee" userId="e2f7bd7b-c0b2-4781-83cf-6c02d92d4858" providerId="ADAL" clId="{FEBC39CA-4714-4D8C-B657-37B7EBAEE001}" dt="2019-12-09T12:19:35.609" v="590" actId="478"/>
        <pc:sldMkLst>
          <pc:docMk/>
          <pc:sldMk cId="0" sldId="326"/>
        </pc:sldMkLst>
        <pc:spChg chg="add">
          <ac:chgData name="Julie McKee" userId="e2f7bd7b-c0b2-4781-83cf-6c02d92d4858" providerId="ADAL" clId="{FEBC39CA-4714-4D8C-B657-37B7EBAEE001}" dt="2019-12-09T12:19:33.049" v="589"/>
          <ac:spMkLst>
            <pc:docMk/>
            <pc:sldMk cId="0" sldId="326"/>
            <ac:spMk id="14" creationId="{DD2D8099-1FD5-415F-A2A5-7243CC818352}"/>
          </ac:spMkLst>
        </pc:spChg>
        <pc:spChg chg="del">
          <ac:chgData name="Julie McKee" userId="e2f7bd7b-c0b2-4781-83cf-6c02d92d4858" providerId="ADAL" clId="{FEBC39CA-4714-4D8C-B657-37B7EBAEE001}" dt="2019-12-09T12:19:35.609" v="590" actId="478"/>
          <ac:spMkLst>
            <pc:docMk/>
            <pc:sldMk cId="0" sldId="326"/>
            <ac:spMk id="74754" creationId="{00000000-0000-0000-0000-000000000000}"/>
          </ac:spMkLst>
        </pc:spChg>
      </pc:sldChg>
      <pc:sldChg chg="addSp delSp modSp modAnim">
        <pc:chgData name="Julie McKee" userId="e2f7bd7b-c0b2-4781-83cf-6c02d92d4858" providerId="ADAL" clId="{FEBC39CA-4714-4D8C-B657-37B7EBAEE001}" dt="2019-12-09T12:20:06.563" v="623" actId="478"/>
        <pc:sldMkLst>
          <pc:docMk/>
          <pc:sldMk cId="0" sldId="328"/>
        </pc:sldMkLst>
        <pc:spChg chg="add mod">
          <ac:chgData name="Julie McKee" userId="e2f7bd7b-c0b2-4781-83cf-6c02d92d4858" providerId="ADAL" clId="{FEBC39CA-4714-4D8C-B657-37B7EBAEE001}" dt="2019-12-09T12:20:00.804" v="622" actId="14100"/>
          <ac:spMkLst>
            <pc:docMk/>
            <pc:sldMk cId="0" sldId="328"/>
            <ac:spMk id="5" creationId="{48F0EC06-781B-48C9-8E4C-71882490FFB2}"/>
          </ac:spMkLst>
        </pc:spChg>
        <pc:spChg chg="del">
          <ac:chgData name="Julie McKee" userId="e2f7bd7b-c0b2-4781-83cf-6c02d92d4858" providerId="ADAL" clId="{FEBC39CA-4714-4D8C-B657-37B7EBAEE001}" dt="2019-12-09T12:20:06.563" v="623" actId="478"/>
          <ac:spMkLst>
            <pc:docMk/>
            <pc:sldMk cId="0" sldId="328"/>
            <ac:spMk id="64514" creationId="{00000000-0000-0000-0000-000000000000}"/>
          </ac:spMkLst>
        </pc:spChg>
      </pc:sldChg>
      <pc:sldChg chg="addSp delSp">
        <pc:chgData name="Julie McKee" userId="e2f7bd7b-c0b2-4781-83cf-6c02d92d4858" providerId="ADAL" clId="{FEBC39CA-4714-4D8C-B657-37B7EBAEE001}" dt="2019-12-09T12:20:13.684" v="625" actId="478"/>
        <pc:sldMkLst>
          <pc:docMk/>
          <pc:sldMk cId="0" sldId="329"/>
        </pc:sldMkLst>
        <pc:spChg chg="add">
          <ac:chgData name="Julie McKee" userId="e2f7bd7b-c0b2-4781-83cf-6c02d92d4858" providerId="ADAL" clId="{FEBC39CA-4714-4D8C-B657-37B7EBAEE001}" dt="2019-12-09T12:20:11.189" v="624"/>
          <ac:spMkLst>
            <pc:docMk/>
            <pc:sldMk cId="0" sldId="329"/>
            <ac:spMk id="6" creationId="{33651073-C4E0-48C3-A9BA-336FB76A15AA}"/>
          </ac:spMkLst>
        </pc:spChg>
        <pc:spChg chg="del">
          <ac:chgData name="Julie McKee" userId="e2f7bd7b-c0b2-4781-83cf-6c02d92d4858" providerId="ADAL" clId="{FEBC39CA-4714-4D8C-B657-37B7EBAEE001}" dt="2019-12-09T12:20:13.684" v="625" actId="478"/>
          <ac:spMkLst>
            <pc:docMk/>
            <pc:sldMk cId="0" sldId="329"/>
            <ac:spMk id="80898" creationId="{00000000-0000-0000-0000-000000000000}"/>
          </ac:spMkLst>
        </pc:spChg>
      </pc:sldChg>
      <pc:sldChg chg="addSp delSp">
        <pc:chgData name="Julie McKee" userId="e2f7bd7b-c0b2-4781-83cf-6c02d92d4858" providerId="ADAL" clId="{FEBC39CA-4714-4D8C-B657-37B7EBAEE001}" dt="2019-12-09T12:20:25.144" v="627"/>
        <pc:sldMkLst>
          <pc:docMk/>
          <pc:sldMk cId="0" sldId="330"/>
        </pc:sldMkLst>
        <pc:spChg chg="add">
          <ac:chgData name="Julie McKee" userId="e2f7bd7b-c0b2-4781-83cf-6c02d92d4858" providerId="ADAL" clId="{FEBC39CA-4714-4D8C-B657-37B7EBAEE001}" dt="2019-12-09T12:20:25.144" v="627"/>
          <ac:spMkLst>
            <pc:docMk/>
            <pc:sldMk cId="0" sldId="330"/>
            <ac:spMk id="6" creationId="{EEC0EEC6-E26B-40ED-A675-0DD9E3A12881}"/>
          </ac:spMkLst>
        </pc:spChg>
        <pc:spChg chg="del">
          <ac:chgData name="Julie McKee" userId="e2f7bd7b-c0b2-4781-83cf-6c02d92d4858" providerId="ADAL" clId="{FEBC39CA-4714-4D8C-B657-37B7EBAEE001}" dt="2019-12-09T12:20:22.944" v="626" actId="478"/>
          <ac:spMkLst>
            <pc:docMk/>
            <pc:sldMk cId="0" sldId="330"/>
            <ac:spMk id="82946" creationId="{00000000-0000-0000-0000-000000000000}"/>
          </ac:spMkLst>
        </pc:spChg>
      </pc:sldChg>
      <pc:sldChg chg="addSp delSp">
        <pc:chgData name="Julie McKee" userId="e2f7bd7b-c0b2-4781-83cf-6c02d92d4858" providerId="ADAL" clId="{FEBC39CA-4714-4D8C-B657-37B7EBAEE001}" dt="2019-12-09T12:20:33.658" v="629" actId="478"/>
        <pc:sldMkLst>
          <pc:docMk/>
          <pc:sldMk cId="0" sldId="331"/>
        </pc:sldMkLst>
        <pc:spChg chg="add">
          <ac:chgData name="Julie McKee" userId="e2f7bd7b-c0b2-4781-83cf-6c02d92d4858" providerId="ADAL" clId="{FEBC39CA-4714-4D8C-B657-37B7EBAEE001}" dt="2019-12-09T12:20:31.186" v="628"/>
          <ac:spMkLst>
            <pc:docMk/>
            <pc:sldMk cId="0" sldId="331"/>
            <ac:spMk id="6" creationId="{A7539F3B-ED4E-47BD-8FB0-400542E1A5C2}"/>
          </ac:spMkLst>
        </pc:spChg>
        <pc:spChg chg="del">
          <ac:chgData name="Julie McKee" userId="e2f7bd7b-c0b2-4781-83cf-6c02d92d4858" providerId="ADAL" clId="{FEBC39CA-4714-4D8C-B657-37B7EBAEE001}" dt="2019-12-09T12:20:33.658" v="629" actId="478"/>
          <ac:spMkLst>
            <pc:docMk/>
            <pc:sldMk cId="0" sldId="331"/>
            <ac:spMk id="84994" creationId="{00000000-0000-0000-0000-000000000000}"/>
          </ac:spMkLst>
        </pc:spChg>
      </pc:sldChg>
      <pc:sldChg chg="addSp delSp">
        <pc:chgData name="Julie McKee" userId="e2f7bd7b-c0b2-4781-83cf-6c02d92d4858" providerId="ADAL" clId="{FEBC39CA-4714-4D8C-B657-37B7EBAEE001}" dt="2019-12-09T12:20:39.364" v="631" actId="478"/>
        <pc:sldMkLst>
          <pc:docMk/>
          <pc:sldMk cId="0" sldId="332"/>
        </pc:sldMkLst>
        <pc:spChg chg="add">
          <ac:chgData name="Julie McKee" userId="e2f7bd7b-c0b2-4781-83cf-6c02d92d4858" providerId="ADAL" clId="{FEBC39CA-4714-4D8C-B657-37B7EBAEE001}" dt="2019-12-09T12:20:36.393" v="630"/>
          <ac:spMkLst>
            <pc:docMk/>
            <pc:sldMk cId="0" sldId="332"/>
            <ac:spMk id="7" creationId="{17200CD7-FE49-426B-849A-59DB5D4C5E0E}"/>
          </ac:spMkLst>
        </pc:spChg>
        <pc:spChg chg="del">
          <ac:chgData name="Julie McKee" userId="e2f7bd7b-c0b2-4781-83cf-6c02d92d4858" providerId="ADAL" clId="{FEBC39CA-4714-4D8C-B657-37B7EBAEE001}" dt="2019-12-09T12:20:39.364" v="631" actId="478"/>
          <ac:spMkLst>
            <pc:docMk/>
            <pc:sldMk cId="0" sldId="332"/>
            <ac:spMk id="87042" creationId="{00000000-0000-0000-0000-000000000000}"/>
          </ac:spMkLst>
        </pc:spChg>
      </pc:sldChg>
      <pc:sldChg chg="addSp delSp">
        <pc:chgData name="Julie McKee" userId="e2f7bd7b-c0b2-4781-83cf-6c02d92d4858" providerId="ADAL" clId="{FEBC39CA-4714-4D8C-B657-37B7EBAEE001}" dt="2019-12-09T12:20:51.978" v="633" actId="478"/>
        <pc:sldMkLst>
          <pc:docMk/>
          <pc:sldMk cId="0" sldId="333"/>
        </pc:sldMkLst>
        <pc:spChg chg="add">
          <ac:chgData name="Julie McKee" userId="e2f7bd7b-c0b2-4781-83cf-6c02d92d4858" providerId="ADAL" clId="{FEBC39CA-4714-4D8C-B657-37B7EBAEE001}" dt="2019-12-09T12:20:47.953" v="632"/>
          <ac:spMkLst>
            <pc:docMk/>
            <pc:sldMk cId="0" sldId="333"/>
            <ac:spMk id="6" creationId="{8FDA1C0C-C5AC-47C3-8B20-83C8F26A3BD4}"/>
          </ac:spMkLst>
        </pc:spChg>
        <pc:spChg chg="del">
          <ac:chgData name="Julie McKee" userId="e2f7bd7b-c0b2-4781-83cf-6c02d92d4858" providerId="ADAL" clId="{FEBC39CA-4714-4D8C-B657-37B7EBAEE001}" dt="2019-12-09T12:20:51.978" v="633" actId="478"/>
          <ac:spMkLst>
            <pc:docMk/>
            <pc:sldMk cId="0" sldId="333"/>
            <ac:spMk id="89090" creationId="{00000000-0000-0000-0000-000000000000}"/>
          </ac:spMkLst>
        </pc:spChg>
      </pc:sldChg>
      <pc:sldChg chg="addSp delSp">
        <pc:chgData name="Julie McKee" userId="e2f7bd7b-c0b2-4781-83cf-6c02d92d4858" providerId="ADAL" clId="{FEBC39CA-4714-4D8C-B657-37B7EBAEE001}" dt="2019-12-09T12:21:01.054" v="635"/>
        <pc:sldMkLst>
          <pc:docMk/>
          <pc:sldMk cId="0" sldId="334"/>
        </pc:sldMkLst>
        <pc:spChg chg="add">
          <ac:chgData name="Julie McKee" userId="e2f7bd7b-c0b2-4781-83cf-6c02d92d4858" providerId="ADAL" clId="{FEBC39CA-4714-4D8C-B657-37B7EBAEE001}" dt="2019-12-09T12:21:01.054" v="635"/>
          <ac:spMkLst>
            <pc:docMk/>
            <pc:sldMk cId="0" sldId="334"/>
            <ac:spMk id="6" creationId="{8BCECD70-DD48-41C6-B916-1805F897A23F}"/>
          </ac:spMkLst>
        </pc:spChg>
        <pc:spChg chg="del">
          <ac:chgData name="Julie McKee" userId="e2f7bd7b-c0b2-4781-83cf-6c02d92d4858" providerId="ADAL" clId="{FEBC39CA-4714-4D8C-B657-37B7EBAEE001}" dt="2019-12-09T12:20:59.033" v="634" actId="478"/>
          <ac:spMkLst>
            <pc:docMk/>
            <pc:sldMk cId="0" sldId="334"/>
            <ac:spMk id="91138" creationId="{00000000-0000-0000-0000-000000000000}"/>
          </ac:spMkLst>
        </pc:spChg>
      </pc:sldChg>
      <pc:sldChg chg="addSp delSp modSp">
        <pc:chgData name="Julie McKee" userId="e2f7bd7b-c0b2-4781-83cf-6c02d92d4858" providerId="ADAL" clId="{FEBC39CA-4714-4D8C-B657-37B7EBAEE001}" dt="2019-12-09T12:21:22.953" v="665" actId="478"/>
        <pc:sldMkLst>
          <pc:docMk/>
          <pc:sldMk cId="0" sldId="336"/>
        </pc:sldMkLst>
        <pc:spChg chg="add mod">
          <ac:chgData name="Julie McKee" userId="e2f7bd7b-c0b2-4781-83cf-6c02d92d4858" providerId="ADAL" clId="{FEBC39CA-4714-4D8C-B657-37B7EBAEE001}" dt="2019-12-09T12:21:16.304" v="664" actId="20577"/>
          <ac:spMkLst>
            <pc:docMk/>
            <pc:sldMk cId="0" sldId="336"/>
            <ac:spMk id="6" creationId="{173D10E4-544D-405A-A2C8-89F6CFB4F573}"/>
          </ac:spMkLst>
        </pc:spChg>
        <pc:spChg chg="del">
          <ac:chgData name="Julie McKee" userId="e2f7bd7b-c0b2-4781-83cf-6c02d92d4858" providerId="ADAL" clId="{FEBC39CA-4714-4D8C-B657-37B7EBAEE001}" dt="2019-12-09T12:21:22.953" v="665" actId="478"/>
          <ac:spMkLst>
            <pc:docMk/>
            <pc:sldMk cId="0" sldId="336"/>
            <ac:spMk id="95234" creationId="{00000000-0000-0000-0000-000000000000}"/>
          </ac:spMkLst>
        </pc:spChg>
      </pc:sldChg>
      <pc:sldChg chg="addSp delSp">
        <pc:chgData name="Julie McKee" userId="e2f7bd7b-c0b2-4781-83cf-6c02d92d4858" providerId="ADAL" clId="{FEBC39CA-4714-4D8C-B657-37B7EBAEE001}" dt="2019-12-09T12:21:35.163" v="667" actId="478"/>
        <pc:sldMkLst>
          <pc:docMk/>
          <pc:sldMk cId="0" sldId="337"/>
        </pc:sldMkLst>
        <pc:spChg chg="add">
          <ac:chgData name="Julie McKee" userId="e2f7bd7b-c0b2-4781-83cf-6c02d92d4858" providerId="ADAL" clId="{FEBC39CA-4714-4D8C-B657-37B7EBAEE001}" dt="2019-12-09T12:21:32.393" v="666"/>
          <ac:spMkLst>
            <pc:docMk/>
            <pc:sldMk cId="0" sldId="337"/>
            <ac:spMk id="6" creationId="{CE9B28C9-357B-4D35-B362-DF67DE7CB912}"/>
          </ac:spMkLst>
        </pc:spChg>
        <pc:spChg chg="del">
          <ac:chgData name="Julie McKee" userId="e2f7bd7b-c0b2-4781-83cf-6c02d92d4858" providerId="ADAL" clId="{FEBC39CA-4714-4D8C-B657-37B7EBAEE001}" dt="2019-12-09T12:21:35.163" v="667" actId="478"/>
          <ac:spMkLst>
            <pc:docMk/>
            <pc:sldMk cId="0" sldId="337"/>
            <ac:spMk id="97283" creationId="{00000000-0000-0000-0000-000000000000}"/>
          </ac:spMkLst>
        </pc:spChg>
      </pc:sldChg>
      <pc:sldChg chg="addSp delSp">
        <pc:chgData name="Julie McKee" userId="e2f7bd7b-c0b2-4781-83cf-6c02d92d4858" providerId="ADAL" clId="{FEBC39CA-4714-4D8C-B657-37B7EBAEE001}" dt="2019-12-09T12:21:41.499" v="669" actId="478"/>
        <pc:sldMkLst>
          <pc:docMk/>
          <pc:sldMk cId="0" sldId="338"/>
        </pc:sldMkLst>
        <pc:spChg chg="add">
          <ac:chgData name="Julie McKee" userId="e2f7bd7b-c0b2-4781-83cf-6c02d92d4858" providerId="ADAL" clId="{FEBC39CA-4714-4D8C-B657-37B7EBAEE001}" dt="2019-12-09T12:21:38.688" v="668"/>
          <ac:spMkLst>
            <pc:docMk/>
            <pc:sldMk cId="0" sldId="338"/>
            <ac:spMk id="6" creationId="{DACA6A4C-93D9-4C32-B9AE-AAF13CC291F0}"/>
          </ac:spMkLst>
        </pc:spChg>
        <pc:spChg chg="del">
          <ac:chgData name="Julie McKee" userId="e2f7bd7b-c0b2-4781-83cf-6c02d92d4858" providerId="ADAL" clId="{FEBC39CA-4714-4D8C-B657-37B7EBAEE001}" dt="2019-12-09T12:21:41.499" v="669" actId="478"/>
          <ac:spMkLst>
            <pc:docMk/>
            <pc:sldMk cId="0" sldId="338"/>
            <ac:spMk id="98306" creationId="{00000000-0000-0000-0000-000000000000}"/>
          </ac:spMkLst>
        </pc:spChg>
      </pc:sldChg>
      <pc:sldChg chg="addSp delSp">
        <pc:chgData name="Julie McKee" userId="e2f7bd7b-c0b2-4781-83cf-6c02d92d4858" providerId="ADAL" clId="{FEBC39CA-4714-4D8C-B657-37B7EBAEE001}" dt="2019-12-09T12:21:47.953" v="671" actId="478"/>
        <pc:sldMkLst>
          <pc:docMk/>
          <pc:sldMk cId="0" sldId="339"/>
        </pc:sldMkLst>
        <pc:spChg chg="add">
          <ac:chgData name="Julie McKee" userId="e2f7bd7b-c0b2-4781-83cf-6c02d92d4858" providerId="ADAL" clId="{FEBC39CA-4714-4D8C-B657-37B7EBAEE001}" dt="2019-12-09T12:21:44.804" v="670"/>
          <ac:spMkLst>
            <pc:docMk/>
            <pc:sldMk cId="0" sldId="339"/>
            <ac:spMk id="5" creationId="{325C5788-95B7-481D-AC21-8F5F279BDEF9}"/>
          </ac:spMkLst>
        </pc:spChg>
        <pc:spChg chg="del">
          <ac:chgData name="Julie McKee" userId="e2f7bd7b-c0b2-4781-83cf-6c02d92d4858" providerId="ADAL" clId="{FEBC39CA-4714-4D8C-B657-37B7EBAEE001}" dt="2019-12-09T12:21:47.953" v="671" actId="478"/>
          <ac:spMkLst>
            <pc:docMk/>
            <pc:sldMk cId="0" sldId="339"/>
            <ac:spMk id="99330" creationId="{00000000-0000-0000-0000-000000000000}"/>
          </ac:spMkLst>
        </pc:spChg>
      </pc:sldChg>
      <pc:sldChg chg="addSp delSp modSp modAnim">
        <pc:chgData name="Julie McKee" userId="e2f7bd7b-c0b2-4781-83cf-6c02d92d4858" providerId="ADAL" clId="{FEBC39CA-4714-4D8C-B657-37B7EBAEE001}" dt="2019-12-09T12:22:06.203" v="678" actId="478"/>
        <pc:sldMkLst>
          <pc:docMk/>
          <pc:sldMk cId="0" sldId="342"/>
        </pc:sldMkLst>
        <pc:spChg chg="add mod">
          <ac:chgData name="Julie McKee" userId="e2f7bd7b-c0b2-4781-83cf-6c02d92d4858" providerId="ADAL" clId="{FEBC39CA-4714-4D8C-B657-37B7EBAEE001}" dt="2019-12-09T12:22:01.494" v="677" actId="20577"/>
          <ac:spMkLst>
            <pc:docMk/>
            <pc:sldMk cId="0" sldId="342"/>
            <ac:spMk id="9" creationId="{D8FD7BF0-2327-44C8-B83A-3ABADA16A363}"/>
          </ac:spMkLst>
        </pc:spChg>
        <pc:spChg chg="del">
          <ac:chgData name="Julie McKee" userId="e2f7bd7b-c0b2-4781-83cf-6c02d92d4858" providerId="ADAL" clId="{FEBC39CA-4714-4D8C-B657-37B7EBAEE001}" dt="2019-12-09T12:22:06.203" v="678" actId="478"/>
          <ac:spMkLst>
            <pc:docMk/>
            <pc:sldMk cId="0" sldId="342"/>
            <ac:spMk id="75778" creationId="{00000000-0000-0000-0000-000000000000}"/>
          </ac:spMkLst>
        </pc:spChg>
      </pc:sldChg>
      <pc:sldChg chg="addSp delSp modSp">
        <pc:chgData name="Julie McKee" userId="e2f7bd7b-c0b2-4781-83cf-6c02d92d4858" providerId="ADAL" clId="{FEBC39CA-4714-4D8C-B657-37B7EBAEE001}" dt="2019-12-09T12:22:22.444" v="685" actId="478"/>
        <pc:sldMkLst>
          <pc:docMk/>
          <pc:sldMk cId="0" sldId="343"/>
        </pc:sldMkLst>
        <pc:spChg chg="add mod">
          <ac:chgData name="Julie McKee" userId="e2f7bd7b-c0b2-4781-83cf-6c02d92d4858" providerId="ADAL" clId="{FEBC39CA-4714-4D8C-B657-37B7EBAEE001}" dt="2019-12-09T12:22:14.014" v="684" actId="20577"/>
          <ac:spMkLst>
            <pc:docMk/>
            <pc:sldMk cId="0" sldId="343"/>
            <ac:spMk id="5" creationId="{ECA4534F-D3ED-4FEF-982D-513DF84014E5}"/>
          </ac:spMkLst>
        </pc:spChg>
        <pc:spChg chg="del">
          <ac:chgData name="Julie McKee" userId="e2f7bd7b-c0b2-4781-83cf-6c02d92d4858" providerId="ADAL" clId="{FEBC39CA-4714-4D8C-B657-37B7EBAEE001}" dt="2019-12-09T12:22:22.444" v="685" actId="478"/>
          <ac:spMkLst>
            <pc:docMk/>
            <pc:sldMk cId="0" sldId="343"/>
            <ac:spMk id="106498" creationId="{00000000-0000-0000-0000-000000000000}"/>
          </ac:spMkLst>
        </pc:spChg>
      </pc:sldChg>
      <pc:sldChg chg="addSp delSp">
        <pc:chgData name="Julie McKee" userId="e2f7bd7b-c0b2-4781-83cf-6c02d92d4858" providerId="ADAL" clId="{FEBC39CA-4714-4D8C-B657-37B7EBAEE001}" dt="2019-12-09T12:22:33.927" v="687" actId="478"/>
        <pc:sldMkLst>
          <pc:docMk/>
          <pc:sldMk cId="0" sldId="344"/>
        </pc:sldMkLst>
        <pc:spChg chg="add">
          <ac:chgData name="Julie McKee" userId="e2f7bd7b-c0b2-4781-83cf-6c02d92d4858" providerId="ADAL" clId="{FEBC39CA-4714-4D8C-B657-37B7EBAEE001}" dt="2019-12-09T12:22:30.153" v="686"/>
          <ac:spMkLst>
            <pc:docMk/>
            <pc:sldMk cId="0" sldId="344"/>
            <ac:spMk id="6" creationId="{20BA6AC6-B12E-47B8-9438-472CA6B73CAC}"/>
          </ac:spMkLst>
        </pc:spChg>
        <pc:spChg chg="del">
          <ac:chgData name="Julie McKee" userId="e2f7bd7b-c0b2-4781-83cf-6c02d92d4858" providerId="ADAL" clId="{FEBC39CA-4714-4D8C-B657-37B7EBAEE001}" dt="2019-12-09T12:22:33.927" v="687" actId="478"/>
          <ac:spMkLst>
            <pc:docMk/>
            <pc:sldMk cId="0" sldId="344"/>
            <ac:spMk id="108546" creationId="{00000000-0000-0000-0000-000000000000}"/>
          </ac:spMkLst>
        </pc:spChg>
      </pc:sldChg>
      <pc:sldChg chg="addSp delSp">
        <pc:chgData name="Julie McKee" userId="e2f7bd7b-c0b2-4781-83cf-6c02d92d4858" providerId="ADAL" clId="{FEBC39CA-4714-4D8C-B657-37B7EBAEE001}" dt="2019-12-09T12:22:40.363" v="689" actId="478"/>
        <pc:sldMkLst>
          <pc:docMk/>
          <pc:sldMk cId="0" sldId="345"/>
        </pc:sldMkLst>
        <pc:spChg chg="add">
          <ac:chgData name="Julie McKee" userId="e2f7bd7b-c0b2-4781-83cf-6c02d92d4858" providerId="ADAL" clId="{FEBC39CA-4714-4D8C-B657-37B7EBAEE001}" dt="2019-12-09T12:22:36.808" v="688"/>
          <ac:spMkLst>
            <pc:docMk/>
            <pc:sldMk cId="0" sldId="345"/>
            <ac:spMk id="6" creationId="{FA1837EE-C361-4B60-B97B-2C9EFF661F02}"/>
          </ac:spMkLst>
        </pc:spChg>
        <pc:spChg chg="del">
          <ac:chgData name="Julie McKee" userId="e2f7bd7b-c0b2-4781-83cf-6c02d92d4858" providerId="ADAL" clId="{FEBC39CA-4714-4D8C-B657-37B7EBAEE001}" dt="2019-12-09T12:22:40.363" v="689" actId="478"/>
          <ac:spMkLst>
            <pc:docMk/>
            <pc:sldMk cId="0" sldId="345"/>
            <ac:spMk id="110594" creationId="{00000000-0000-0000-0000-000000000000}"/>
          </ac:spMkLst>
        </pc:spChg>
      </pc:sldChg>
      <pc:sldChg chg="addSp delSp modSp modAnim">
        <pc:chgData name="Julie McKee" userId="e2f7bd7b-c0b2-4781-83cf-6c02d92d4858" providerId="ADAL" clId="{FEBC39CA-4714-4D8C-B657-37B7EBAEE001}" dt="2019-12-09T12:22:58.738" v="696" actId="478"/>
        <pc:sldMkLst>
          <pc:docMk/>
          <pc:sldMk cId="0" sldId="347"/>
        </pc:sldMkLst>
        <pc:spChg chg="add mod">
          <ac:chgData name="Julie McKee" userId="e2f7bd7b-c0b2-4781-83cf-6c02d92d4858" providerId="ADAL" clId="{FEBC39CA-4714-4D8C-B657-37B7EBAEE001}" dt="2019-12-09T12:22:51.703" v="695" actId="20577"/>
          <ac:spMkLst>
            <pc:docMk/>
            <pc:sldMk cId="0" sldId="347"/>
            <ac:spMk id="5" creationId="{0EEC9967-F161-427D-AAA4-009FE32069BA}"/>
          </ac:spMkLst>
        </pc:spChg>
        <pc:spChg chg="del">
          <ac:chgData name="Julie McKee" userId="e2f7bd7b-c0b2-4781-83cf-6c02d92d4858" providerId="ADAL" clId="{FEBC39CA-4714-4D8C-B657-37B7EBAEE001}" dt="2019-12-09T12:22:58.738" v="696" actId="478"/>
          <ac:spMkLst>
            <pc:docMk/>
            <pc:sldMk cId="0" sldId="347"/>
            <ac:spMk id="275458" creationId="{00000000-0000-0000-0000-000000000000}"/>
          </ac:spMkLst>
        </pc:spChg>
      </pc:sldChg>
      <pc:sldChg chg="addSp delSp">
        <pc:chgData name="Julie McKee" userId="e2f7bd7b-c0b2-4781-83cf-6c02d92d4858" providerId="ADAL" clId="{FEBC39CA-4714-4D8C-B657-37B7EBAEE001}" dt="2019-12-09T12:23:04.579" v="698" actId="478"/>
        <pc:sldMkLst>
          <pc:docMk/>
          <pc:sldMk cId="0" sldId="350"/>
        </pc:sldMkLst>
        <pc:spChg chg="add">
          <ac:chgData name="Julie McKee" userId="e2f7bd7b-c0b2-4781-83cf-6c02d92d4858" providerId="ADAL" clId="{FEBC39CA-4714-4D8C-B657-37B7EBAEE001}" dt="2019-12-09T12:23:01.973" v="697"/>
          <ac:spMkLst>
            <pc:docMk/>
            <pc:sldMk cId="0" sldId="350"/>
            <ac:spMk id="6" creationId="{5695E482-670A-4697-8EC7-ECE929DED61B}"/>
          </ac:spMkLst>
        </pc:spChg>
        <pc:spChg chg="del">
          <ac:chgData name="Julie McKee" userId="e2f7bd7b-c0b2-4781-83cf-6c02d92d4858" providerId="ADAL" clId="{FEBC39CA-4714-4D8C-B657-37B7EBAEE001}" dt="2019-12-09T12:23:04.579" v="698" actId="478"/>
          <ac:spMkLst>
            <pc:docMk/>
            <pc:sldMk cId="0" sldId="350"/>
            <ac:spMk id="119810" creationId="{00000000-0000-0000-0000-000000000000}"/>
          </ac:spMkLst>
        </pc:spChg>
      </pc:sldChg>
      <pc:sldChg chg="addSp delSp modSp modAnim">
        <pc:chgData name="Julie McKee" userId="e2f7bd7b-c0b2-4781-83cf-6c02d92d4858" providerId="ADAL" clId="{FEBC39CA-4714-4D8C-B657-37B7EBAEE001}" dt="2019-12-09T12:23:24.099" v="715" actId="478"/>
        <pc:sldMkLst>
          <pc:docMk/>
          <pc:sldMk cId="0" sldId="352"/>
        </pc:sldMkLst>
        <pc:spChg chg="add mod">
          <ac:chgData name="Julie McKee" userId="e2f7bd7b-c0b2-4781-83cf-6c02d92d4858" providerId="ADAL" clId="{FEBC39CA-4714-4D8C-B657-37B7EBAEE001}" dt="2019-12-09T12:23:20.018" v="714" actId="20577"/>
          <ac:spMkLst>
            <pc:docMk/>
            <pc:sldMk cId="0" sldId="352"/>
            <ac:spMk id="8" creationId="{2041F895-518C-45C7-A60E-6A74FA972994}"/>
          </ac:spMkLst>
        </pc:spChg>
        <pc:spChg chg="del">
          <ac:chgData name="Julie McKee" userId="e2f7bd7b-c0b2-4781-83cf-6c02d92d4858" providerId="ADAL" clId="{FEBC39CA-4714-4D8C-B657-37B7EBAEE001}" dt="2019-12-09T12:23:24.099" v="715" actId="478"/>
          <ac:spMkLst>
            <pc:docMk/>
            <pc:sldMk cId="0" sldId="352"/>
            <ac:spMk id="89090" creationId="{00000000-0000-0000-0000-000000000000}"/>
          </ac:spMkLst>
        </pc:spChg>
      </pc:sldChg>
      <pc:sldChg chg="addSp delSp modSp">
        <pc:chgData name="Julie McKee" userId="e2f7bd7b-c0b2-4781-83cf-6c02d92d4858" providerId="ADAL" clId="{FEBC39CA-4714-4D8C-B657-37B7EBAEE001}" dt="2019-12-09T12:23:56.779" v="734" actId="478"/>
        <pc:sldMkLst>
          <pc:docMk/>
          <pc:sldMk cId="0" sldId="353"/>
        </pc:sldMkLst>
        <pc:spChg chg="add mod">
          <ac:chgData name="Julie McKee" userId="e2f7bd7b-c0b2-4781-83cf-6c02d92d4858" providerId="ADAL" clId="{FEBC39CA-4714-4D8C-B657-37B7EBAEE001}" dt="2019-12-09T12:23:40.683" v="731" actId="20577"/>
          <ac:spMkLst>
            <pc:docMk/>
            <pc:sldMk cId="0" sldId="353"/>
            <ac:spMk id="6" creationId="{098B2CD8-58E0-4770-AD11-3C2B4B890555}"/>
          </ac:spMkLst>
        </pc:spChg>
        <pc:spChg chg="del">
          <ac:chgData name="Julie McKee" userId="e2f7bd7b-c0b2-4781-83cf-6c02d92d4858" providerId="ADAL" clId="{FEBC39CA-4714-4D8C-B657-37B7EBAEE001}" dt="2019-12-09T12:23:56.779" v="734" actId="478"/>
          <ac:spMkLst>
            <pc:docMk/>
            <pc:sldMk cId="0" sldId="353"/>
            <ac:spMk id="125955" creationId="{00000000-0000-0000-0000-000000000000}"/>
          </ac:spMkLst>
        </pc:spChg>
      </pc:sldChg>
      <pc:sldChg chg="addSp delSp">
        <pc:chgData name="Julie McKee" userId="e2f7bd7b-c0b2-4781-83cf-6c02d92d4858" providerId="ADAL" clId="{FEBC39CA-4714-4D8C-B657-37B7EBAEE001}" dt="2019-12-09T12:23:51.619" v="733" actId="478"/>
        <pc:sldMkLst>
          <pc:docMk/>
          <pc:sldMk cId="0" sldId="354"/>
        </pc:sldMkLst>
        <pc:spChg chg="add">
          <ac:chgData name="Julie McKee" userId="e2f7bd7b-c0b2-4781-83cf-6c02d92d4858" providerId="ADAL" clId="{FEBC39CA-4714-4D8C-B657-37B7EBAEE001}" dt="2019-12-09T12:23:48.203" v="732"/>
          <ac:spMkLst>
            <pc:docMk/>
            <pc:sldMk cId="0" sldId="354"/>
            <ac:spMk id="9" creationId="{9CD028AD-1CD6-4522-AA9A-5D07C3EE8442}"/>
          </ac:spMkLst>
        </pc:spChg>
        <pc:spChg chg="del">
          <ac:chgData name="Julie McKee" userId="e2f7bd7b-c0b2-4781-83cf-6c02d92d4858" providerId="ADAL" clId="{FEBC39CA-4714-4D8C-B657-37B7EBAEE001}" dt="2019-12-09T12:23:51.619" v="733" actId="478"/>
          <ac:spMkLst>
            <pc:docMk/>
            <pc:sldMk cId="0" sldId="354"/>
            <ac:spMk id="128002" creationId="{00000000-0000-0000-0000-000000000000}"/>
          </ac:spMkLst>
        </pc:spChg>
      </pc:sldChg>
      <pc:sldChg chg="addSp delSp">
        <pc:chgData name="Julie McKee" userId="e2f7bd7b-c0b2-4781-83cf-6c02d92d4858" providerId="ADAL" clId="{FEBC39CA-4714-4D8C-B657-37B7EBAEE001}" dt="2019-12-09T12:24:07.939" v="736" actId="478"/>
        <pc:sldMkLst>
          <pc:docMk/>
          <pc:sldMk cId="0" sldId="355"/>
        </pc:sldMkLst>
        <pc:spChg chg="add">
          <ac:chgData name="Julie McKee" userId="e2f7bd7b-c0b2-4781-83cf-6c02d92d4858" providerId="ADAL" clId="{FEBC39CA-4714-4D8C-B657-37B7EBAEE001}" dt="2019-12-09T12:24:04.833" v="735"/>
          <ac:spMkLst>
            <pc:docMk/>
            <pc:sldMk cId="0" sldId="355"/>
            <ac:spMk id="8" creationId="{8379DAB9-3791-47B5-B454-FEEC1AB92207}"/>
          </ac:spMkLst>
        </pc:spChg>
        <pc:spChg chg="del">
          <ac:chgData name="Julie McKee" userId="e2f7bd7b-c0b2-4781-83cf-6c02d92d4858" providerId="ADAL" clId="{FEBC39CA-4714-4D8C-B657-37B7EBAEE001}" dt="2019-12-09T12:24:07.939" v="736" actId="478"/>
          <ac:spMkLst>
            <pc:docMk/>
            <pc:sldMk cId="0" sldId="355"/>
            <ac:spMk id="130050" creationId="{00000000-0000-0000-0000-000000000000}"/>
          </ac:spMkLst>
        </pc:spChg>
      </pc:sldChg>
      <pc:sldChg chg="addSp delSp">
        <pc:chgData name="Julie McKee" userId="e2f7bd7b-c0b2-4781-83cf-6c02d92d4858" providerId="ADAL" clId="{FEBC39CA-4714-4D8C-B657-37B7EBAEE001}" dt="2019-12-09T12:24:16.138" v="738" actId="478"/>
        <pc:sldMkLst>
          <pc:docMk/>
          <pc:sldMk cId="0" sldId="357"/>
        </pc:sldMkLst>
        <pc:spChg chg="add">
          <ac:chgData name="Julie McKee" userId="e2f7bd7b-c0b2-4781-83cf-6c02d92d4858" providerId="ADAL" clId="{FEBC39CA-4714-4D8C-B657-37B7EBAEE001}" dt="2019-12-09T12:24:13.234" v="737"/>
          <ac:spMkLst>
            <pc:docMk/>
            <pc:sldMk cId="0" sldId="357"/>
            <ac:spMk id="8" creationId="{6CD4265B-F7B8-464C-B204-F92EB0DFAE98}"/>
          </ac:spMkLst>
        </pc:spChg>
        <pc:spChg chg="del">
          <ac:chgData name="Julie McKee" userId="e2f7bd7b-c0b2-4781-83cf-6c02d92d4858" providerId="ADAL" clId="{FEBC39CA-4714-4D8C-B657-37B7EBAEE001}" dt="2019-12-09T12:24:16.138" v="738" actId="478"/>
          <ac:spMkLst>
            <pc:docMk/>
            <pc:sldMk cId="0" sldId="357"/>
            <ac:spMk id="134146" creationId="{00000000-0000-0000-0000-000000000000}"/>
          </ac:spMkLst>
        </pc:spChg>
      </pc:sldChg>
      <pc:sldChg chg="addSp delSp">
        <pc:chgData name="Julie McKee" userId="e2f7bd7b-c0b2-4781-83cf-6c02d92d4858" providerId="ADAL" clId="{FEBC39CA-4714-4D8C-B657-37B7EBAEE001}" dt="2019-12-09T12:24:22.314" v="740" actId="478"/>
        <pc:sldMkLst>
          <pc:docMk/>
          <pc:sldMk cId="0" sldId="358"/>
        </pc:sldMkLst>
        <pc:spChg chg="add">
          <ac:chgData name="Julie McKee" userId="e2f7bd7b-c0b2-4781-83cf-6c02d92d4858" providerId="ADAL" clId="{FEBC39CA-4714-4D8C-B657-37B7EBAEE001}" dt="2019-12-09T12:24:19.388" v="739"/>
          <ac:spMkLst>
            <pc:docMk/>
            <pc:sldMk cId="0" sldId="358"/>
            <ac:spMk id="7" creationId="{A3C16993-4E6D-4D69-AA9E-9A30C66BFD5C}"/>
          </ac:spMkLst>
        </pc:spChg>
        <pc:spChg chg="del">
          <ac:chgData name="Julie McKee" userId="e2f7bd7b-c0b2-4781-83cf-6c02d92d4858" providerId="ADAL" clId="{FEBC39CA-4714-4D8C-B657-37B7EBAEE001}" dt="2019-12-09T12:24:22.314" v="740" actId="478"/>
          <ac:spMkLst>
            <pc:docMk/>
            <pc:sldMk cId="0" sldId="358"/>
            <ac:spMk id="136194" creationId="{00000000-0000-0000-0000-000000000000}"/>
          </ac:spMkLst>
        </pc:spChg>
      </pc:sldChg>
      <pc:sldChg chg="addSp delSp">
        <pc:chgData name="Julie McKee" userId="e2f7bd7b-c0b2-4781-83cf-6c02d92d4858" providerId="ADAL" clId="{FEBC39CA-4714-4D8C-B657-37B7EBAEE001}" dt="2019-12-09T12:24:31.698" v="742" actId="478"/>
        <pc:sldMkLst>
          <pc:docMk/>
          <pc:sldMk cId="0" sldId="359"/>
        </pc:sldMkLst>
        <pc:spChg chg="add">
          <ac:chgData name="Julie McKee" userId="e2f7bd7b-c0b2-4781-83cf-6c02d92d4858" providerId="ADAL" clId="{FEBC39CA-4714-4D8C-B657-37B7EBAEE001}" dt="2019-12-09T12:24:28.419" v="741"/>
          <ac:spMkLst>
            <pc:docMk/>
            <pc:sldMk cId="0" sldId="359"/>
            <ac:spMk id="5" creationId="{255903E6-AAF5-4078-8431-059643FAB5C6}"/>
          </ac:spMkLst>
        </pc:spChg>
        <pc:spChg chg="del">
          <ac:chgData name="Julie McKee" userId="e2f7bd7b-c0b2-4781-83cf-6c02d92d4858" providerId="ADAL" clId="{FEBC39CA-4714-4D8C-B657-37B7EBAEE001}" dt="2019-12-09T12:24:31.698" v="742" actId="478"/>
          <ac:spMkLst>
            <pc:docMk/>
            <pc:sldMk cId="0" sldId="359"/>
            <ac:spMk id="138242" creationId="{00000000-0000-0000-0000-000000000000}"/>
          </ac:spMkLst>
        </pc:spChg>
      </pc:sldChg>
      <pc:sldChg chg="addSp delSp modSp modAnim">
        <pc:chgData name="Julie McKee" userId="e2f7bd7b-c0b2-4781-83cf-6c02d92d4858" providerId="ADAL" clId="{FEBC39CA-4714-4D8C-B657-37B7EBAEE001}" dt="2019-12-09T12:24:46.488" v="758" actId="478"/>
        <pc:sldMkLst>
          <pc:docMk/>
          <pc:sldMk cId="0" sldId="362"/>
        </pc:sldMkLst>
        <pc:spChg chg="add mod">
          <ac:chgData name="Julie McKee" userId="e2f7bd7b-c0b2-4781-83cf-6c02d92d4858" providerId="ADAL" clId="{FEBC39CA-4714-4D8C-B657-37B7EBAEE001}" dt="2019-12-09T12:24:42.428" v="757" actId="20577"/>
          <ac:spMkLst>
            <pc:docMk/>
            <pc:sldMk cId="0" sldId="362"/>
            <ac:spMk id="8" creationId="{A7D88B91-2199-4806-8A96-276F108BE0C3}"/>
          </ac:spMkLst>
        </pc:spChg>
        <pc:spChg chg="del">
          <ac:chgData name="Julie McKee" userId="e2f7bd7b-c0b2-4781-83cf-6c02d92d4858" providerId="ADAL" clId="{FEBC39CA-4714-4D8C-B657-37B7EBAEE001}" dt="2019-12-09T12:24:46.488" v="758" actId="478"/>
          <ac:spMkLst>
            <pc:docMk/>
            <pc:sldMk cId="0" sldId="362"/>
            <ac:spMk id="105474" creationId="{00000000-0000-0000-0000-000000000000}"/>
          </ac:spMkLst>
        </pc:spChg>
      </pc:sldChg>
      <pc:sldChg chg="addSp delSp">
        <pc:chgData name="Julie McKee" userId="e2f7bd7b-c0b2-4781-83cf-6c02d92d4858" providerId="ADAL" clId="{FEBC39CA-4714-4D8C-B657-37B7EBAEE001}" dt="2019-12-09T12:24:55.768" v="760" actId="478"/>
        <pc:sldMkLst>
          <pc:docMk/>
          <pc:sldMk cId="0" sldId="363"/>
        </pc:sldMkLst>
        <pc:spChg chg="add">
          <ac:chgData name="Julie McKee" userId="e2f7bd7b-c0b2-4781-83cf-6c02d92d4858" providerId="ADAL" clId="{FEBC39CA-4714-4D8C-B657-37B7EBAEE001}" dt="2019-12-09T12:24:53.458" v="759"/>
          <ac:spMkLst>
            <pc:docMk/>
            <pc:sldMk cId="0" sldId="363"/>
            <ac:spMk id="6" creationId="{F4745258-BB4A-48D5-8562-F68DA5494B56}"/>
          </ac:spMkLst>
        </pc:spChg>
        <pc:spChg chg="del">
          <ac:chgData name="Julie McKee" userId="e2f7bd7b-c0b2-4781-83cf-6c02d92d4858" providerId="ADAL" clId="{FEBC39CA-4714-4D8C-B657-37B7EBAEE001}" dt="2019-12-09T12:24:55.768" v="760" actId="478"/>
          <ac:spMkLst>
            <pc:docMk/>
            <pc:sldMk cId="0" sldId="363"/>
            <ac:spMk id="146434" creationId="{00000000-0000-0000-0000-000000000000}"/>
          </ac:spMkLst>
        </pc:spChg>
      </pc:sldChg>
      <pc:sldChg chg="addSp delSp">
        <pc:chgData name="Julie McKee" userId="e2f7bd7b-c0b2-4781-83cf-6c02d92d4858" providerId="ADAL" clId="{FEBC39CA-4714-4D8C-B657-37B7EBAEE001}" dt="2019-12-09T12:25:03.738" v="762" actId="478"/>
        <pc:sldMkLst>
          <pc:docMk/>
          <pc:sldMk cId="0" sldId="364"/>
        </pc:sldMkLst>
        <pc:spChg chg="add">
          <ac:chgData name="Julie McKee" userId="e2f7bd7b-c0b2-4781-83cf-6c02d92d4858" providerId="ADAL" clId="{FEBC39CA-4714-4D8C-B657-37B7EBAEE001}" dt="2019-12-09T12:25:01.194" v="761"/>
          <ac:spMkLst>
            <pc:docMk/>
            <pc:sldMk cId="0" sldId="364"/>
            <ac:spMk id="6" creationId="{BED3885B-EC66-4103-94EC-4E90562728C4}"/>
          </ac:spMkLst>
        </pc:spChg>
        <pc:spChg chg="del">
          <ac:chgData name="Julie McKee" userId="e2f7bd7b-c0b2-4781-83cf-6c02d92d4858" providerId="ADAL" clId="{FEBC39CA-4714-4D8C-B657-37B7EBAEE001}" dt="2019-12-09T12:25:03.738" v="762" actId="478"/>
          <ac:spMkLst>
            <pc:docMk/>
            <pc:sldMk cId="0" sldId="364"/>
            <ac:spMk id="148482" creationId="{00000000-0000-0000-0000-000000000000}"/>
          </ac:spMkLst>
        </pc:spChg>
      </pc:sldChg>
      <pc:sldChg chg="addSp delSp modSp">
        <pc:chgData name="Julie McKee" userId="e2f7bd7b-c0b2-4781-83cf-6c02d92d4858" providerId="ADAL" clId="{FEBC39CA-4714-4D8C-B657-37B7EBAEE001}" dt="2019-12-09T12:25:09.763" v="765" actId="478"/>
        <pc:sldMkLst>
          <pc:docMk/>
          <pc:sldMk cId="0" sldId="365"/>
        </pc:sldMkLst>
        <pc:spChg chg="add mod">
          <ac:chgData name="Julie McKee" userId="e2f7bd7b-c0b2-4781-83cf-6c02d92d4858" providerId="ADAL" clId="{FEBC39CA-4714-4D8C-B657-37B7EBAEE001}" dt="2019-12-09T12:25:07.508" v="764" actId="1076"/>
          <ac:spMkLst>
            <pc:docMk/>
            <pc:sldMk cId="0" sldId="365"/>
            <ac:spMk id="5" creationId="{5E7390D4-AF25-4581-8DD7-89B9D578FD71}"/>
          </ac:spMkLst>
        </pc:spChg>
        <pc:spChg chg="del">
          <ac:chgData name="Julie McKee" userId="e2f7bd7b-c0b2-4781-83cf-6c02d92d4858" providerId="ADAL" clId="{FEBC39CA-4714-4D8C-B657-37B7EBAEE001}" dt="2019-12-09T12:25:09.763" v="765" actId="478"/>
          <ac:spMkLst>
            <pc:docMk/>
            <pc:sldMk cId="0" sldId="365"/>
            <ac:spMk id="150530" creationId="{00000000-0000-0000-0000-000000000000}"/>
          </ac:spMkLst>
        </pc:spChg>
      </pc:sldChg>
      <pc:sldChg chg="addSp delSp">
        <pc:chgData name="Julie McKee" userId="e2f7bd7b-c0b2-4781-83cf-6c02d92d4858" providerId="ADAL" clId="{FEBC39CA-4714-4D8C-B657-37B7EBAEE001}" dt="2019-12-09T12:25:16.954" v="767" actId="478"/>
        <pc:sldMkLst>
          <pc:docMk/>
          <pc:sldMk cId="0" sldId="366"/>
        </pc:sldMkLst>
        <pc:spChg chg="add">
          <ac:chgData name="Julie McKee" userId="e2f7bd7b-c0b2-4781-83cf-6c02d92d4858" providerId="ADAL" clId="{FEBC39CA-4714-4D8C-B657-37B7EBAEE001}" dt="2019-12-09T12:25:13.303" v="766"/>
          <ac:spMkLst>
            <pc:docMk/>
            <pc:sldMk cId="0" sldId="366"/>
            <ac:spMk id="5" creationId="{81F905CF-E373-435D-91FA-A46BD6D87BEB}"/>
          </ac:spMkLst>
        </pc:spChg>
        <pc:spChg chg="del">
          <ac:chgData name="Julie McKee" userId="e2f7bd7b-c0b2-4781-83cf-6c02d92d4858" providerId="ADAL" clId="{FEBC39CA-4714-4D8C-B657-37B7EBAEE001}" dt="2019-12-09T12:25:16.954" v="767" actId="478"/>
          <ac:spMkLst>
            <pc:docMk/>
            <pc:sldMk cId="0" sldId="366"/>
            <ac:spMk id="152578" creationId="{00000000-0000-0000-0000-000000000000}"/>
          </ac:spMkLst>
        </pc:spChg>
      </pc:sldChg>
      <pc:sldChg chg="addSp delSp">
        <pc:chgData name="Julie McKee" userId="e2f7bd7b-c0b2-4781-83cf-6c02d92d4858" providerId="ADAL" clId="{FEBC39CA-4714-4D8C-B657-37B7EBAEE001}" dt="2019-12-09T12:25:25.023" v="769" actId="478"/>
        <pc:sldMkLst>
          <pc:docMk/>
          <pc:sldMk cId="0" sldId="367"/>
        </pc:sldMkLst>
        <pc:spChg chg="add">
          <ac:chgData name="Julie McKee" userId="e2f7bd7b-c0b2-4781-83cf-6c02d92d4858" providerId="ADAL" clId="{FEBC39CA-4714-4D8C-B657-37B7EBAEE001}" dt="2019-12-09T12:25:22.420" v="768"/>
          <ac:spMkLst>
            <pc:docMk/>
            <pc:sldMk cId="0" sldId="367"/>
            <ac:spMk id="5" creationId="{851F2FB9-19FE-4988-8714-20C4E2CA3665}"/>
          </ac:spMkLst>
        </pc:spChg>
        <pc:spChg chg="del">
          <ac:chgData name="Julie McKee" userId="e2f7bd7b-c0b2-4781-83cf-6c02d92d4858" providerId="ADAL" clId="{FEBC39CA-4714-4D8C-B657-37B7EBAEE001}" dt="2019-12-09T12:25:25.023" v="769" actId="478"/>
          <ac:spMkLst>
            <pc:docMk/>
            <pc:sldMk cId="0" sldId="367"/>
            <ac:spMk id="154626" creationId="{00000000-0000-0000-0000-000000000000}"/>
          </ac:spMkLst>
        </pc:spChg>
      </pc:sldChg>
      <pc:sldChg chg="addSp delSp">
        <pc:chgData name="Julie McKee" userId="e2f7bd7b-c0b2-4781-83cf-6c02d92d4858" providerId="ADAL" clId="{FEBC39CA-4714-4D8C-B657-37B7EBAEE001}" dt="2019-12-09T12:25:31.323" v="771" actId="478"/>
        <pc:sldMkLst>
          <pc:docMk/>
          <pc:sldMk cId="0" sldId="368"/>
        </pc:sldMkLst>
        <pc:spChg chg="add">
          <ac:chgData name="Julie McKee" userId="e2f7bd7b-c0b2-4781-83cf-6c02d92d4858" providerId="ADAL" clId="{FEBC39CA-4714-4D8C-B657-37B7EBAEE001}" dt="2019-12-09T12:25:28.503" v="770"/>
          <ac:spMkLst>
            <pc:docMk/>
            <pc:sldMk cId="0" sldId="368"/>
            <ac:spMk id="7" creationId="{992A9E21-7EBD-4716-A342-818DE110830D}"/>
          </ac:spMkLst>
        </pc:spChg>
        <pc:spChg chg="del">
          <ac:chgData name="Julie McKee" userId="e2f7bd7b-c0b2-4781-83cf-6c02d92d4858" providerId="ADAL" clId="{FEBC39CA-4714-4D8C-B657-37B7EBAEE001}" dt="2019-12-09T12:25:31.323" v="771" actId="478"/>
          <ac:spMkLst>
            <pc:docMk/>
            <pc:sldMk cId="0" sldId="368"/>
            <ac:spMk id="156674" creationId="{00000000-0000-0000-0000-000000000000}"/>
          </ac:spMkLst>
        </pc:spChg>
      </pc:sldChg>
      <pc:sldChg chg="addSp delSp">
        <pc:chgData name="Julie McKee" userId="e2f7bd7b-c0b2-4781-83cf-6c02d92d4858" providerId="ADAL" clId="{FEBC39CA-4714-4D8C-B657-37B7EBAEE001}" dt="2019-12-09T12:25:37.700" v="773" actId="478"/>
        <pc:sldMkLst>
          <pc:docMk/>
          <pc:sldMk cId="0" sldId="369"/>
        </pc:sldMkLst>
        <pc:spChg chg="add">
          <ac:chgData name="Julie McKee" userId="e2f7bd7b-c0b2-4781-83cf-6c02d92d4858" providerId="ADAL" clId="{FEBC39CA-4714-4D8C-B657-37B7EBAEE001}" dt="2019-12-09T12:25:34.253" v="772"/>
          <ac:spMkLst>
            <pc:docMk/>
            <pc:sldMk cId="0" sldId="369"/>
            <ac:spMk id="11" creationId="{3A58BE0A-8343-4D44-BA21-3767B9DB0B84}"/>
          </ac:spMkLst>
        </pc:spChg>
        <pc:spChg chg="del">
          <ac:chgData name="Julie McKee" userId="e2f7bd7b-c0b2-4781-83cf-6c02d92d4858" providerId="ADAL" clId="{FEBC39CA-4714-4D8C-B657-37B7EBAEE001}" dt="2019-12-09T12:25:37.700" v="773" actId="478"/>
          <ac:spMkLst>
            <pc:docMk/>
            <pc:sldMk cId="0" sldId="369"/>
            <ac:spMk id="158722" creationId="{00000000-0000-0000-0000-000000000000}"/>
          </ac:spMkLst>
        </pc:spChg>
      </pc:sldChg>
      <pc:sldChg chg="addSp delSp">
        <pc:chgData name="Julie McKee" userId="e2f7bd7b-c0b2-4781-83cf-6c02d92d4858" providerId="ADAL" clId="{FEBC39CA-4714-4D8C-B657-37B7EBAEE001}" dt="2019-12-09T12:25:44.114" v="775" actId="478"/>
        <pc:sldMkLst>
          <pc:docMk/>
          <pc:sldMk cId="0" sldId="370"/>
        </pc:sldMkLst>
        <pc:spChg chg="add">
          <ac:chgData name="Julie McKee" userId="e2f7bd7b-c0b2-4781-83cf-6c02d92d4858" providerId="ADAL" clId="{FEBC39CA-4714-4D8C-B657-37B7EBAEE001}" dt="2019-12-09T12:25:41.674" v="774"/>
          <ac:spMkLst>
            <pc:docMk/>
            <pc:sldMk cId="0" sldId="370"/>
            <ac:spMk id="16" creationId="{5263B49C-C05D-4D02-82F1-EAEEAFB31FDC}"/>
          </ac:spMkLst>
        </pc:spChg>
        <pc:spChg chg="del">
          <ac:chgData name="Julie McKee" userId="e2f7bd7b-c0b2-4781-83cf-6c02d92d4858" providerId="ADAL" clId="{FEBC39CA-4714-4D8C-B657-37B7EBAEE001}" dt="2019-12-09T12:25:44.114" v="775" actId="478"/>
          <ac:spMkLst>
            <pc:docMk/>
            <pc:sldMk cId="0" sldId="370"/>
            <ac:spMk id="160770" creationId="{00000000-0000-0000-0000-000000000000}"/>
          </ac:spMkLst>
        </pc:spChg>
      </pc:sldChg>
      <pc:sldChg chg="addSp delSp">
        <pc:chgData name="Julie McKee" userId="e2f7bd7b-c0b2-4781-83cf-6c02d92d4858" providerId="ADAL" clId="{FEBC39CA-4714-4D8C-B657-37B7EBAEE001}" dt="2019-12-09T12:25:52.943" v="777" actId="478"/>
        <pc:sldMkLst>
          <pc:docMk/>
          <pc:sldMk cId="0" sldId="371"/>
        </pc:sldMkLst>
        <pc:spChg chg="add">
          <ac:chgData name="Julie McKee" userId="e2f7bd7b-c0b2-4781-83cf-6c02d92d4858" providerId="ADAL" clId="{FEBC39CA-4714-4D8C-B657-37B7EBAEE001}" dt="2019-12-09T12:25:50.474" v="776"/>
          <ac:spMkLst>
            <pc:docMk/>
            <pc:sldMk cId="0" sldId="371"/>
            <ac:spMk id="7" creationId="{8F1E32E0-3EDC-465F-B284-165E627D48D3}"/>
          </ac:spMkLst>
        </pc:spChg>
        <pc:spChg chg="del">
          <ac:chgData name="Julie McKee" userId="e2f7bd7b-c0b2-4781-83cf-6c02d92d4858" providerId="ADAL" clId="{FEBC39CA-4714-4D8C-B657-37B7EBAEE001}" dt="2019-12-09T12:25:52.943" v="777" actId="478"/>
          <ac:spMkLst>
            <pc:docMk/>
            <pc:sldMk cId="0" sldId="371"/>
            <ac:spMk id="162818" creationId="{00000000-0000-0000-0000-000000000000}"/>
          </ac:spMkLst>
        </pc:spChg>
      </pc:sldChg>
      <pc:sldChg chg="addSp delSp">
        <pc:chgData name="Julie McKee" userId="e2f7bd7b-c0b2-4781-83cf-6c02d92d4858" providerId="ADAL" clId="{FEBC39CA-4714-4D8C-B657-37B7EBAEE001}" dt="2019-12-09T12:26:00.983" v="779" actId="478"/>
        <pc:sldMkLst>
          <pc:docMk/>
          <pc:sldMk cId="0" sldId="372"/>
        </pc:sldMkLst>
        <pc:spChg chg="add">
          <ac:chgData name="Julie McKee" userId="e2f7bd7b-c0b2-4781-83cf-6c02d92d4858" providerId="ADAL" clId="{FEBC39CA-4714-4D8C-B657-37B7EBAEE001}" dt="2019-12-09T12:25:57.723" v="778"/>
          <ac:spMkLst>
            <pc:docMk/>
            <pc:sldMk cId="0" sldId="372"/>
            <ac:spMk id="43" creationId="{7917DDAF-7F80-434D-9FEB-B467667AFDEA}"/>
          </ac:spMkLst>
        </pc:spChg>
        <pc:spChg chg="del">
          <ac:chgData name="Julie McKee" userId="e2f7bd7b-c0b2-4781-83cf-6c02d92d4858" providerId="ADAL" clId="{FEBC39CA-4714-4D8C-B657-37B7EBAEE001}" dt="2019-12-09T12:26:00.983" v="779" actId="478"/>
          <ac:spMkLst>
            <pc:docMk/>
            <pc:sldMk cId="0" sldId="372"/>
            <ac:spMk id="164867" creationId="{00000000-0000-0000-0000-000000000000}"/>
          </ac:spMkLst>
        </pc:spChg>
      </pc:sldChg>
      <pc:sldChg chg="addSp delSp">
        <pc:chgData name="Julie McKee" userId="e2f7bd7b-c0b2-4781-83cf-6c02d92d4858" providerId="ADAL" clId="{FEBC39CA-4714-4D8C-B657-37B7EBAEE001}" dt="2019-12-09T12:26:11.473" v="781" actId="478"/>
        <pc:sldMkLst>
          <pc:docMk/>
          <pc:sldMk cId="0" sldId="373"/>
        </pc:sldMkLst>
        <pc:spChg chg="add">
          <ac:chgData name="Julie McKee" userId="e2f7bd7b-c0b2-4781-83cf-6c02d92d4858" providerId="ADAL" clId="{FEBC39CA-4714-4D8C-B657-37B7EBAEE001}" dt="2019-12-09T12:26:06.963" v="780"/>
          <ac:spMkLst>
            <pc:docMk/>
            <pc:sldMk cId="0" sldId="373"/>
            <ac:spMk id="5" creationId="{1B35487B-F019-49CE-B6F0-21A7A2ABDBC5}"/>
          </ac:spMkLst>
        </pc:spChg>
        <pc:spChg chg="del">
          <ac:chgData name="Julie McKee" userId="e2f7bd7b-c0b2-4781-83cf-6c02d92d4858" providerId="ADAL" clId="{FEBC39CA-4714-4D8C-B657-37B7EBAEE001}" dt="2019-12-09T12:26:11.473" v="781" actId="478"/>
          <ac:spMkLst>
            <pc:docMk/>
            <pc:sldMk cId="0" sldId="373"/>
            <ac:spMk id="166914" creationId="{00000000-0000-0000-0000-000000000000}"/>
          </ac:spMkLst>
        </pc:spChg>
      </pc:sldChg>
      <pc:sldChg chg="addSp delSp">
        <pc:chgData name="Julie McKee" userId="e2f7bd7b-c0b2-4781-83cf-6c02d92d4858" providerId="ADAL" clId="{FEBC39CA-4714-4D8C-B657-37B7EBAEE001}" dt="2019-12-09T12:26:18.223" v="783" actId="478"/>
        <pc:sldMkLst>
          <pc:docMk/>
          <pc:sldMk cId="0" sldId="374"/>
        </pc:sldMkLst>
        <pc:spChg chg="add">
          <ac:chgData name="Julie McKee" userId="e2f7bd7b-c0b2-4781-83cf-6c02d92d4858" providerId="ADAL" clId="{FEBC39CA-4714-4D8C-B657-37B7EBAEE001}" dt="2019-12-09T12:26:15.761" v="782"/>
          <ac:spMkLst>
            <pc:docMk/>
            <pc:sldMk cId="0" sldId="374"/>
            <ac:spMk id="5" creationId="{CB734878-150F-4B79-B9E9-C368324F0F6D}"/>
          </ac:spMkLst>
        </pc:spChg>
        <pc:spChg chg="del">
          <ac:chgData name="Julie McKee" userId="e2f7bd7b-c0b2-4781-83cf-6c02d92d4858" providerId="ADAL" clId="{FEBC39CA-4714-4D8C-B657-37B7EBAEE001}" dt="2019-12-09T12:26:18.223" v="783" actId="478"/>
          <ac:spMkLst>
            <pc:docMk/>
            <pc:sldMk cId="0" sldId="374"/>
            <ac:spMk id="168962" creationId="{00000000-0000-0000-0000-000000000000}"/>
          </ac:spMkLst>
        </pc:spChg>
      </pc:sldChg>
      <pc:sldChg chg="addSp delSp modSp modAnim">
        <pc:chgData name="Julie McKee" userId="e2f7bd7b-c0b2-4781-83cf-6c02d92d4858" providerId="ADAL" clId="{FEBC39CA-4714-4D8C-B657-37B7EBAEE001}" dt="2019-12-09T12:26:34.643" v="800" actId="478"/>
        <pc:sldMkLst>
          <pc:docMk/>
          <pc:sldMk cId="0" sldId="376"/>
        </pc:sldMkLst>
        <pc:spChg chg="add mod">
          <ac:chgData name="Julie McKee" userId="e2f7bd7b-c0b2-4781-83cf-6c02d92d4858" providerId="ADAL" clId="{FEBC39CA-4714-4D8C-B657-37B7EBAEE001}" dt="2019-12-09T12:26:31.194" v="799" actId="20577"/>
          <ac:spMkLst>
            <pc:docMk/>
            <pc:sldMk cId="0" sldId="376"/>
            <ac:spMk id="5" creationId="{3110A243-E133-40CF-A752-9018151E5E71}"/>
          </ac:spMkLst>
        </pc:spChg>
        <pc:spChg chg="del">
          <ac:chgData name="Julie McKee" userId="e2f7bd7b-c0b2-4781-83cf-6c02d92d4858" providerId="ADAL" clId="{FEBC39CA-4714-4D8C-B657-37B7EBAEE001}" dt="2019-12-09T12:26:34.643" v="800" actId="478"/>
          <ac:spMkLst>
            <pc:docMk/>
            <pc:sldMk cId="0" sldId="376"/>
            <ac:spMk id="111618" creationId="{00000000-0000-0000-0000-000000000000}"/>
          </ac:spMkLst>
        </pc:spChg>
      </pc:sldChg>
      <pc:sldChg chg="addSp delSp modAnim">
        <pc:chgData name="Julie McKee" userId="e2f7bd7b-c0b2-4781-83cf-6c02d92d4858" providerId="ADAL" clId="{FEBC39CA-4714-4D8C-B657-37B7EBAEE001}" dt="2019-12-09T12:26:44.354" v="802" actId="478"/>
        <pc:sldMkLst>
          <pc:docMk/>
          <pc:sldMk cId="0" sldId="377"/>
        </pc:sldMkLst>
        <pc:spChg chg="add">
          <ac:chgData name="Julie McKee" userId="e2f7bd7b-c0b2-4781-83cf-6c02d92d4858" providerId="ADAL" clId="{FEBC39CA-4714-4D8C-B657-37B7EBAEE001}" dt="2019-12-09T12:26:41.693" v="801"/>
          <ac:spMkLst>
            <pc:docMk/>
            <pc:sldMk cId="0" sldId="377"/>
            <ac:spMk id="7" creationId="{5B591E14-7D7D-4398-B799-162B6F43D6E8}"/>
          </ac:spMkLst>
        </pc:spChg>
        <pc:spChg chg="del">
          <ac:chgData name="Julie McKee" userId="e2f7bd7b-c0b2-4781-83cf-6c02d92d4858" providerId="ADAL" clId="{FEBC39CA-4714-4D8C-B657-37B7EBAEE001}" dt="2019-12-09T12:26:44.354" v="802" actId="478"/>
          <ac:spMkLst>
            <pc:docMk/>
            <pc:sldMk cId="0" sldId="377"/>
            <ac:spMk id="112642" creationId="{00000000-0000-0000-0000-000000000000}"/>
          </ac:spMkLst>
        </pc:spChg>
      </pc:sldChg>
      <pc:sldChg chg="addSp delSp">
        <pc:chgData name="Julie McKee" userId="e2f7bd7b-c0b2-4781-83cf-6c02d92d4858" providerId="ADAL" clId="{FEBC39CA-4714-4D8C-B657-37B7EBAEE001}" dt="2019-12-09T12:26:51.979" v="804" actId="478"/>
        <pc:sldMkLst>
          <pc:docMk/>
          <pc:sldMk cId="0" sldId="378"/>
        </pc:sldMkLst>
        <pc:spChg chg="add">
          <ac:chgData name="Julie McKee" userId="e2f7bd7b-c0b2-4781-83cf-6c02d92d4858" providerId="ADAL" clId="{FEBC39CA-4714-4D8C-B657-37B7EBAEE001}" dt="2019-12-09T12:26:49.304" v="803"/>
          <ac:spMkLst>
            <pc:docMk/>
            <pc:sldMk cId="0" sldId="378"/>
            <ac:spMk id="6" creationId="{51C35311-2B31-4640-8497-8F83F8ABAC72}"/>
          </ac:spMkLst>
        </pc:spChg>
        <pc:spChg chg="del">
          <ac:chgData name="Julie McKee" userId="e2f7bd7b-c0b2-4781-83cf-6c02d92d4858" providerId="ADAL" clId="{FEBC39CA-4714-4D8C-B657-37B7EBAEE001}" dt="2019-12-09T12:26:51.979" v="804" actId="478"/>
          <ac:spMkLst>
            <pc:docMk/>
            <pc:sldMk cId="0" sldId="378"/>
            <ac:spMk id="177154" creationId="{00000000-0000-0000-0000-000000000000}"/>
          </ac:spMkLst>
        </pc:spChg>
      </pc:sldChg>
      <pc:sldChg chg="addSp delSp">
        <pc:chgData name="Julie McKee" userId="e2f7bd7b-c0b2-4781-83cf-6c02d92d4858" providerId="ADAL" clId="{FEBC39CA-4714-4D8C-B657-37B7EBAEE001}" dt="2019-12-09T12:26:58.938" v="806" actId="478"/>
        <pc:sldMkLst>
          <pc:docMk/>
          <pc:sldMk cId="0" sldId="379"/>
        </pc:sldMkLst>
        <pc:spChg chg="add">
          <ac:chgData name="Julie McKee" userId="e2f7bd7b-c0b2-4781-83cf-6c02d92d4858" providerId="ADAL" clId="{FEBC39CA-4714-4D8C-B657-37B7EBAEE001}" dt="2019-12-09T12:26:55.954" v="805"/>
          <ac:spMkLst>
            <pc:docMk/>
            <pc:sldMk cId="0" sldId="379"/>
            <ac:spMk id="6" creationId="{ED6765D1-B377-40FE-9CB2-59A68D989868}"/>
          </ac:spMkLst>
        </pc:spChg>
        <pc:spChg chg="del">
          <ac:chgData name="Julie McKee" userId="e2f7bd7b-c0b2-4781-83cf-6c02d92d4858" providerId="ADAL" clId="{FEBC39CA-4714-4D8C-B657-37B7EBAEE001}" dt="2019-12-09T12:26:58.938" v="806" actId="478"/>
          <ac:spMkLst>
            <pc:docMk/>
            <pc:sldMk cId="0" sldId="379"/>
            <ac:spMk id="179202" creationId="{00000000-0000-0000-0000-000000000000}"/>
          </ac:spMkLst>
        </pc:spChg>
      </pc:sldChg>
      <pc:sldChg chg="addSp modSp">
        <pc:chgData name="Julie McKee" userId="e2f7bd7b-c0b2-4781-83cf-6c02d92d4858" providerId="ADAL" clId="{FEBC39CA-4714-4D8C-B657-37B7EBAEE001}" dt="2019-12-09T12:27:13.253" v="818" actId="20577"/>
        <pc:sldMkLst>
          <pc:docMk/>
          <pc:sldMk cId="0" sldId="381"/>
        </pc:sldMkLst>
        <pc:spChg chg="add mod">
          <ac:chgData name="Julie McKee" userId="e2f7bd7b-c0b2-4781-83cf-6c02d92d4858" providerId="ADAL" clId="{FEBC39CA-4714-4D8C-B657-37B7EBAEE001}" dt="2019-12-09T12:27:13.253" v="818" actId="20577"/>
          <ac:spMkLst>
            <pc:docMk/>
            <pc:sldMk cId="0" sldId="381"/>
            <ac:spMk id="3" creationId="{BAB2F53E-92FA-40D3-8315-7AD6D45925A5}"/>
          </ac:spMkLst>
        </pc:spChg>
      </pc:sldChg>
      <pc:sldChg chg="addSp delSp modAnim">
        <pc:chgData name="Julie McKee" userId="e2f7bd7b-c0b2-4781-83cf-6c02d92d4858" providerId="ADAL" clId="{FEBC39CA-4714-4D8C-B657-37B7EBAEE001}" dt="2019-12-09T12:27:26.978" v="820" actId="478"/>
        <pc:sldMkLst>
          <pc:docMk/>
          <pc:sldMk cId="0" sldId="382"/>
        </pc:sldMkLst>
        <pc:spChg chg="add">
          <ac:chgData name="Julie McKee" userId="e2f7bd7b-c0b2-4781-83cf-6c02d92d4858" providerId="ADAL" clId="{FEBC39CA-4714-4D8C-B657-37B7EBAEE001}" dt="2019-12-09T12:27:24.603" v="819"/>
          <ac:spMkLst>
            <pc:docMk/>
            <pc:sldMk cId="0" sldId="382"/>
            <ac:spMk id="6" creationId="{7ADF23CB-C123-4260-8032-B43D209296D9}"/>
          </ac:spMkLst>
        </pc:spChg>
        <pc:spChg chg="del">
          <ac:chgData name="Julie McKee" userId="e2f7bd7b-c0b2-4781-83cf-6c02d92d4858" providerId="ADAL" clId="{FEBC39CA-4714-4D8C-B657-37B7EBAEE001}" dt="2019-12-09T12:27:26.978" v="820" actId="478"/>
          <ac:spMkLst>
            <pc:docMk/>
            <pc:sldMk cId="0" sldId="382"/>
            <ac:spMk id="276482" creationId="{00000000-0000-0000-0000-000000000000}"/>
          </ac:spMkLst>
        </pc:spChg>
      </pc:sldChg>
      <pc:sldChg chg="addSp delSp">
        <pc:chgData name="Julie McKee" userId="e2f7bd7b-c0b2-4781-83cf-6c02d92d4858" providerId="ADAL" clId="{FEBC39CA-4714-4D8C-B657-37B7EBAEE001}" dt="2019-12-09T12:27:33.843" v="822" actId="478"/>
        <pc:sldMkLst>
          <pc:docMk/>
          <pc:sldMk cId="0" sldId="383"/>
        </pc:sldMkLst>
        <pc:spChg chg="add">
          <ac:chgData name="Julie McKee" userId="e2f7bd7b-c0b2-4781-83cf-6c02d92d4858" providerId="ADAL" clId="{FEBC39CA-4714-4D8C-B657-37B7EBAEE001}" dt="2019-12-09T12:27:31.183" v="821"/>
          <ac:spMkLst>
            <pc:docMk/>
            <pc:sldMk cId="0" sldId="383"/>
            <ac:spMk id="6" creationId="{9FAD2E28-3F7B-4A3A-9511-CCE006872B71}"/>
          </ac:spMkLst>
        </pc:spChg>
        <pc:spChg chg="del">
          <ac:chgData name="Julie McKee" userId="e2f7bd7b-c0b2-4781-83cf-6c02d92d4858" providerId="ADAL" clId="{FEBC39CA-4714-4D8C-B657-37B7EBAEE001}" dt="2019-12-09T12:27:33.843" v="822" actId="478"/>
          <ac:spMkLst>
            <pc:docMk/>
            <pc:sldMk cId="0" sldId="383"/>
            <ac:spMk id="187394" creationId="{00000000-0000-0000-0000-000000000000}"/>
          </ac:spMkLst>
        </pc:spChg>
      </pc:sldChg>
      <pc:sldChg chg="addSp delSp">
        <pc:chgData name="Julie McKee" userId="e2f7bd7b-c0b2-4781-83cf-6c02d92d4858" providerId="ADAL" clId="{FEBC39CA-4714-4D8C-B657-37B7EBAEE001}" dt="2019-12-09T12:27:47.233" v="824" actId="478"/>
        <pc:sldMkLst>
          <pc:docMk/>
          <pc:sldMk cId="0" sldId="384"/>
        </pc:sldMkLst>
        <pc:spChg chg="add">
          <ac:chgData name="Julie McKee" userId="e2f7bd7b-c0b2-4781-83cf-6c02d92d4858" providerId="ADAL" clId="{FEBC39CA-4714-4D8C-B657-37B7EBAEE001}" dt="2019-12-09T12:27:43.938" v="823"/>
          <ac:spMkLst>
            <pc:docMk/>
            <pc:sldMk cId="0" sldId="384"/>
            <ac:spMk id="6" creationId="{2800B798-45D6-42F1-83FD-EF48856428F9}"/>
          </ac:spMkLst>
        </pc:spChg>
        <pc:spChg chg="del">
          <ac:chgData name="Julie McKee" userId="e2f7bd7b-c0b2-4781-83cf-6c02d92d4858" providerId="ADAL" clId="{FEBC39CA-4714-4D8C-B657-37B7EBAEE001}" dt="2019-12-09T12:27:47.233" v="824" actId="478"/>
          <ac:spMkLst>
            <pc:docMk/>
            <pc:sldMk cId="0" sldId="384"/>
            <ac:spMk id="189442" creationId="{00000000-0000-0000-0000-000000000000}"/>
          </ac:spMkLst>
        </pc:spChg>
      </pc:sldChg>
      <pc:sldChg chg="addSp delSp modSp">
        <pc:chgData name="Julie McKee" userId="e2f7bd7b-c0b2-4781-83cf-6c02d92d4858" providerId="ADAL" clId="{FEBC39CA-4714-4D8C-B657-37B7EBAEE001}" dt="2019-12-09T12:28:00.673" v="835" actId="478"/>
        <pc:sldMkLst>
          <pc:docMk/>
          <pc:sldMk cId="0" sldId="386"/>
        </pc:sldMkLst>
        <pc:spChg chg="add mod">
          <ac:chgData name="Julie McKee" userId="e2f7bd7b-c0b2-4781-83cf-6c02d92d4858" providerId="ADAL" clId="{FEBC39CA-4714-4D8C-B657-37B7EBAEE001}" dt="2019-12-09T12:27:57.423" v="834" actId="20577"/>
          <ac:spMkLst>
            <pc:docMk/>
            <pc:sldMk cId="0" sldId="386"/>
            <ac:spMk id="6" creationId="{70F0EF37-7CBA-49A3-A90C-689143D6BC38}"/>
          </ac:spMkLst>
        </pc:spChg>
        <pc:spChg chg="del">
          <ac:chgData name="Julie McKee" userId="e2f7bd7b-c0b2-4781-83cf-6c02d92d4858" providerId="ADAL" clId="{FEBC39CA-4714-4D8C-B657-37B7EBAEE001}" dt="2019-12-09T12:28:00.673" v="835" actId="478"/>
          <ac:spMkLst>
            <pc:docMk/>
            <pc:sldMk cId="0" sldId="386"/>
            <ac:spMk id="193538" creationId="{00000000-0000-0000-0000-000000000000}"/>
          </ac:spMkLst>
        </pc:spChg>
      </pc:sldChg>
      <pc:sldChg chg="addSp delSp modSp">
        <pc:chgData name="Julie McKee" userId="e2f7bd7b-c0b2-4781-83cf-6c02d92d4858" providerId="ADAL" clId="{FEBC39CA-4714-4D8C-B657-37B7EBAEE001}" dt="2019-12-09T12:28:14.333" v="846" actId="20577"/>
        <pc:sldMkLst>
          <pc:docMk/>
          <pc:sldMk cId="0" sldId="387"/>
        </pc:sldMkLst>
        <pc:spChg chg="add mod">
          <ac:chgData name="Julie McKee" userId="e2f7bd7b-c0b2-4781-83cf-6c02d92d4858" providerId="ADAL" clId="{FEBC39CA-4714-4D8C-B657-37B7EBAEE001}" dt="2019-12-09T12:28:14.333" v="846" actId="20577"/>
          <ac:spMkLst>
            <pc:docMk/>
            <pc:sldMk cId="0" sldId="387"/>
            <ac:spMk id="6" creationId="{02181B66-6B8E-4818-99B9-856F739B87A7}"/>
          </ac:spMkLst>
        </pc:spChg>
        <pc:spChg chg="del">
          <ac:chgData name="Julie McKee" userId="e2f7bd7b-c0b2-4781-83cf-6c02d92d4858" providerId="ADAL" clId="{FEBC39CA-4714-4D8C-B657-37B7EBAEE001}" dt="2019-12-09T12:28:06.568" v="836" actId="478"/>
          <ac:spMkLst>
            <pc:docMk/>
            <pc:sldMk cId="0" sldId="387"/>
            <ac:spMk id="195586" creationId="{00000000-0000-0000-0000-000000000000}"/>
          </ac:spMkLst>
        </pc:spChg>
      </pc:sldChg>
      <pc:sldChg chg="addSp delSp">
        <pc:chgData name="Julie McKee" userId="e2f7bd7b-c0b2-4781-83cf-6c02d92d4858" providerId="ADAL" clId="{FEBC39CA-4714-4D8C-B657-37B7EBAEE001}" dt="2019-12-09T12:28:29.033" v="848" actId="478"/>
        <pc:sldMkLst>
          <pc:docMk/>
          <pc:sldMk cId="0" sldId="388"/>
        </pc:sldMkLst>
        <pc:spChg chg="add">
          <ac:chgData name="Julie McKee" userId="e2f7bd7b-c0b2-4781-83cf-6c02d92d4858" providerId="ADAL" clId="{FEBC39CA-4714-4D8C-B657-37B7EBAEE001}" dt="2019-12-09T12:28:26.586" v="847"/>
          <ac:spMkLst>
            <pc:docMk/>
            <pc:sldMk cId="0" sldId="388"/>
            <ac:spMk id="7" creationId="{4405CD36-A942-4C2A-A95E-9DFC85503F4A}"/>
          </ac:spMkLst>
        </pc:spChg>
        <pc:spChg chg="del">
          <ac:chgData name="Julie McKee" userId="e2f7bd7b-c0b2-4781-83cf-6c02d92d4858" providerId="ADAL" clId="{FEBC39CA-4714-4D8C-B657-37B7EBAEE001}" dt="2019-12-09T12:28:29.033" v="848" actId="478"/>
          <ac:spMkLst>
            <pc:docMk/>
            <pc:sldMk cId="0" sldId="388"/>
            <ac:spMk id="197634" creationId="{00000000-0000-0000-0000-000000000000}"/>
          </ac:spMkLst>
        </pc:spChg>
      </pc:sldChg>
      <pc:sldChg chg="addSp delSp">
        <pc:chgData name="Julie McKee" userId="e2f7bd7b-c0b2-4781-83cf-6c02d92d4858" providerId="ADAL" clId="{FEBC39CA-4714-4D8C-B657-37B7EBAEE001}" dt="2019-12-09T12:28:34.924" v="850" actId="478"/>
        <pc:sldMkLst>
          <pc:docMk/>
          <pc:sldMk cId="0" sldId="389"/>
        </pc:sldMkLst>
        <pc:spChg chg="add">
          <ac:chgData name="Julie McKee" userId="e2f7bd7b-c0b2-4781-83cf-6c02d92d4858" providerId="ADAL" clId="{FEBC39CA-4714-4D8C-B657-37B7EBAEE001}" dt="2019-12-09T12:28:32.418" v="849"/>
          <ac:spMkLst>
            <pc:docMk/>
            <pc:sldMk cId="0" sldId="389"/>
            <ac:spMk id="6" creationId="{414392A2-C88E-4DC0-A460-85581B36AF94}"/>
          </ac:spMkLst>
        </pc:spChg>
        <pc:spChg chg="del">
          <ac:chgData name="Julie McKee" userId="e2f7bd7b-c0b2-4781-83cf-6c02d92d4858" providerId="ADAL" clId="{FEBC39CA-4714-4D8C-B657-37B7EBAEE001}" dt="2019-12-09T12:28:34.924" v="850" actId="478"/>
          <ac:spMkLst>
            <pc:docMk/>
            <pc:sldMk cId="0" sldId="389"/>
            <ac:spMk id="199682" creationId="{00000000-0000-0000-0000-000000000000}"/>
          </ac:spMkLst>
        </pc:spChg>
      </pc:sldChg>
      <pc:sldChg chg="addSp delSp">
        <pc:chgData name="Julie McKee" userId="e2f7bd7b-c0b2-4781-83cf-6c02d92d4858" providerId="ADAL" clId="{FEBC39CA-4714-4D8C-B657-37B7EBAEE001}" dt="2019-12-09T12:28:41.998" v="852" actId="478"/>
        <pc:sldMkLst>
          <pc:docMk/>
          <pc:sldMk cId="0" sldId="390"/>
        </pc:sldMkLst>
        <pc:spChg chg="add">
          <ac:chgData name="Julie McKee" userId="e2f7bd7b-c0b2-4781-83cf-6c02d92d4858" providerId="ADAL" clId="{FEBC39CA-4714-4D8C-B657-37B7EBAEE001}" dt="2019-12-09T12:28:39.273" v="851"/>
          <ac:spMkLst>
            <pc:docMk/>
            <pc:sldMk cId="0" sldId="390"/>
            <ac:spMk id="7" creationId="{224F0B5C-06D8-40E1-9503-D8A924775253}"/>
          </ac:spMkLst>
        </pc:spChg>
        <pc:spChg chg="del">
          <ac:chgData name="Julie McKee" userId="e2f7bd7b-c0b2-4781-83cf-6c02d92d4858" providerId="ADAL" clId="{FEBC39CA-4714-4D8C-B657-37B7EBAEE001}" dt="2019-12-09T12:28:41.998" v="852" actId="478"/>
          <ac:spMkLst>
            <pc:docMk/>
            <pc:sldMk cId="0" sldId="390"/>
            <ac:spMk id="201730" creationId="{00000000-0000-0000-0000-000000000000}"/>
          </ac:spMkLst>
        </pc:spChg>
      </pc:sldChg>
      <pc:sldChg chg="addSp delSp modSp">
        <pc:chgData name="Julie McKee" userId="e2f7bd7b-c0b2-4781-83cf-6c02d92d4858" providerId="ADAL" clId="{FEBC39CA-4714-4D8C-B657-37B7EBAEE001}" dt="2019-12-09T12:28:52.204" v="855" actId="478"/>
        <pc:sldMkLst>
          <pc:docMk/>
          <pc:sldMk cId="0" sldId="391"/>
        </pc:sldMkLst>
        <pc:spChg chg="add">
          <ac:chgData name="Julie McKee" userId="e2f7bd7b-c0b2-4781-83cf-6c02d92d4858" providerId="ADAL" clId="{FEBC39CA-4714-4D8C-B657-37B7EBAEE001}" dt="2019-12-09T12:28:48.963" v="853"/>
          <ac:spMkLst>
            <pc:docMk/>
            <pc:sldMk cId="0" sldId="391"/>
            <ac:spMk id="8" creationId="{2801E845-13F0-47EE-AFF7-34F5063998B6}"/>
          </ac:spMkLst>
        </pc:spChg>
        <pc:spChg chg="del mod">
          <ac:chgData name="Julie McKee" userId="e2f7bd7b-c0b2-4781-83cf-6c02d92d4858" providerId="ADAL" clId="{FEBC39CA-4714-4D8C-B657-37B7EBAEE001}" dt="2019-12-09T12:28:52.204" v="855" actId="478"/>
          <ac:spMkLst>
            <pc:docMk/>
            <pc:sldMk cId="0" sldId="391"/>
            <ac:spMk id="203778" creationId="{00000000-0000-0000-0000-000000000000}"/>
          </ac:spMkLst>
        </pc:spChg>
      </pc:sldChg>
      <pc:sldChg chg="addSp delSp modSp">
        <pc:chgData name="Julie McKee" userId="e2f7bd7b-c0b2-4781-83cf-6c02d92d4858" providerId="ADAL" clId="{FEBC39CA-4714-4D8C-B657-37B7EBAEE001}" dt="2019-12-09T12:29:07.103" v="861" actId="478"/>
        <pc:sldMkLst>
          <pc:docMk/>
          <pc:sldMk cId="0" sldId="393"/>
        </pc:sldMkLst>
        <pc:spChg chg="add mod">
          <ac:chgData name="Julie McKee" userId="e2f7bd7b-c0b2-4781-83cf-6c02d92d4858" providerId="ADAL" clId="{FEBC39CA-4714-4D8C-B657-37B7EBAEE001}" dt="2019-12-09T12:29:01.749" v="860" actId="20577"/>
          <ac:spMkLst>
            <pc:docMk/>
            <pc:sldMk cId="0" sldId="393"/>
            <ac:spMk id="6" creationId="{91FF097D-086F-4471-8211-09412EF4A310}"/>
          </ac:spMkLst>
        </pc:spChg>
        <pc:spChg chg="del">
          <ac:chgData name="Julie McKee" userId="e2f7bd7b-c0b2-4781-83cf-6c02d92d4858" providerId="ADAL" clId="{FEBC39CA-4714-4D8C-B657-37B7EBAEE001}" dt="2019-12-09T12:29:07.103" v="861" actId="478"/>
          <ac:spMkLst>
            <pc:docMk/>
            <pc:sldMk cId="0" sldId="393"/>
            <ac:spMk id="206850" creationId="{00000000-0000-0000-0000-000000000000}"/>
          </ac:spMkLst>
        </pc:spChg>
      </pc:sldChg>
      <pc:sldChg chg="addSp delSp">
        <pc:chgData name="Julie McKee" userId="e2f7bd7b-c0b2-4781-83cf-6c02d92d4858" providerId="ADAL" clId="{FEBC39CA-4714-4D8C-B657-37B7EBAEE001}" dt="2019-12-09T12:29:17.523" v="863" actId="478"/>
        <pc:sldMkLst>
          <pc:docMk/>
          <pc:sldMk cId="0" sldId="395"/>
        </pc:sldMkLst>
        <pc:spChg chg="add">
          <ac:chgData name="Julie McKee" userId="e2f7bd7b-c0b2-4781-83cf-6c02d92d4858" providerId="ADAL" clId="{FEBC39CA-4714-4D8C-B657-37B7EBAEE001}" dt="2019-12-09T12:29:13.663" v="862"/>
          <ac:spMkLst>
            <pc:docMk/>
            <pc:sldMk cId="0" sldId="395"/>
            <ac:spMk id="6" creationId="{AA1A1812-2EB1-4D75-80D1-C627EB9EE799}"/>
          </ac:spMkLst>
        </pc:spChg>
        <pc:spChg chg="del">
          <ac:chgData name="Julie McKee" userId="e2f7bd7b-c0b2-4781-83cf-6c02d92d4858" providerId="ADAL" clId="{FEBC39CA-4714-4D8C-B657-37B7EBAEE001}" dt="2019-12-09T12:29:17.523" v="863" actId="478"/>
          <ac:spMkLst>
            <pc:docMk/>
            <pc:sldMk cId="0" sldId="395"/>
            <ac:spMk id="209922" creationId="{00000000-0000-0000-0000-000000000000}"/>
          </ac:spMkLst>
        </pc:spChg>
      </pc:sldChg>
      <pc:sldChg chg="addSp delSp">
        <pc:chgData name="Julie McKee" userId="e2f7bd7b-c0b2-4781-83cf-6c02d92d4858" providerId="ADAL" clId="{FEBC39CA-4714-4D8C-B657-37B7EBAEE001}" dt="2019-12-09T12:29:24.018" v="865" actId="478"/>
        <pc:sldMkLst>
          <pc:docMk/>
          <pc:sldMk cId="0" sldId="396"/>
        </pc:sldMkLst>
        <pc:spChg chg="add">
          <ac:chgData name="Julie McKee" userId="e2f7bd7b-c0b2-4781-83cf-6c02d92d4858" providerId="ADAL" clId="{FEBC39CA-4714-4D8C-B657-37B7EBAEE001}" dt="2019-12-09T12:29:21.223" v="864"/>
          <ac:spMkLst>
            <pc:docMk/>
            <pc:sldMk cId="0" sldId="396"/>
            <ac:spMk id="10" creationId="{EA2CB805-A452-45B7-BDC5-02091DF28761}"/>
          </ac:spMkLst>
        </pc:spChg>
        <pc:spChg chg="del">
          <ac:chgData name="Julie McKee" userId="e2f7bd7b-c0b2-4781-83cf-6c02d92d4858" providerId="ADAL" clId="{FEBC39CA-4714-4D8C-B657-37B7EBAEE001}" dt="2019-12-09T12:29:24.018" v="865" actId="478"/>
          <ac:spMkLst>
            <pc:docMk/>
            <pc:sldMk cId="0" sldId="396"/>
            <ac:spMk id="211970" creationId="{00000000-0000-0000-0000-000000000000}"/>
          </ac:spMkLst>
        </pc:spChg>
      </pc:sldChg>
      <pc:sldChg chg="addSp delSp">
        <pc:chgData name="Julie McKee" userId="e2f7bd7b-c0b2-4781-83cf-6c02d92d4858" providerId="ADAL" clId="{FEBC39CA-4714-4D8C-B657-37B7EBAEE001}" dt="2019-12-09T12:29:31.923" v="867" actId="478"/>
        <pc:sldMkLst>
          <pc:docMk/>
          <pc:sldMk cId="0" sldId="397"/>
        </pc:sldMkLst>
        <pc:spChg chg="add">
          <ac:chgData name="Julie McKee" userId="e2f7bd7b-c0b2-4781-83cf-6c02d92d4858" providerId="ADAL" clId="{FEBC39CA-4714-4D8C-B657-37B7EBAEE001}" dt="2019-12-09T12:29:27.813" v="866"/>
          <ac:spMkLst>
            <pc:docMk/>
            <pc:sldMk cId="0" sldId="397"/>
            <ac:spMk id="10" creationId="{57F40902-E4E5-4E0C-BD57-43BFE72510E4}"/>
          </ac:spMkLst>
        </pc:spChg>
        <pc:spChg chg="del">
          <ac:chgData name="Julie McKee" userId="e2f7bd7b-c0b2-4781-83cf-6c02d92d4858" providerId="ADAL" clId="{FEBC39CA-4714-4D8C-B657-37B7EBAEE001}" dt="2019-12-09T12:29:31.923" v="867" actId="478"/>
          <ac:spMkLst>
            <pc:docMk/>
            <pc:sldMk cId="0" sldId="397"/>
            <ac:spMk id="214018" creationId="{00000000-0000-0000-0000-000000000000}"/>
          </ac:spMkLst>
        </pc:spChg>
      </pc:sldChg>
      <pc:sldChg chg="addSp delSp modSp">
        <pc:chgData name="Julie McKee" userId="e2f7bd7b-c0b2-4781-83cf-6c02d92d4858" providerId="ADAL" clId="{FEBC39CA-4714-4D8C-B657-37B7EBAEE001}" dt="2019-12-09T12:07:17.699" v="93" actId="1035"/>
        <pc:sldMkLst>
          <pc:docMk/>
          <pc:sldMk cId="4007189206" sldId="398"/>
        </pc:sldMkLst>
        <pc:spChg chg="add">
          <ac:chgData name="Julie McKee" userId="e2f7bd7b-c0b2-4781-83cf-6c02d92d4858" providerId="ADAL" clId="{FEBC39CA-4714-4D8C-B657-37B7EBAEE001}" dt="2019-12-09T12:07:03.292" v="86"/>
          <ac:spMkLst>
            <pc:docMk/>
            <pc:sldMk cId="4007189206" sldId="398"/>
            <ac:spMk id="6" creationId="{A06BCF6E-CC93-4DD0-B063-CFC401285C9C}"/>
          </ac:spMkLst>
        </pc:spChg>
        <pc:spChg chg="del">
          <ac:chgData name="Julie McKee" userId="e2f7bd7b-c0b2-4781-83cf-6c02d92d4858" providerId="ADAL" clId="{FEBC39CA-4714-4D8C-B657-37B7EBAEE001}" dt="2019-12-09T12:07:06.239" v="87" actId="478"/>
          <ac:spMkLst>
            <pc:docMk/>
            <pc:sldMk cId="4007189206" sldId="398"/>
            <ac:spMk id="19460" creationId="{00000000-0000-0000-0000-000000000000}"/>
          </ac:spMkLst>
        </pc:spChg>
        <pc:spChg chg="mod">
          <ac:chgData name="Julie McKee" userId="e2f7bd7b-c0b2-4781-83cf-6c02d92d4858" providerId="ADAL" clId="{FEBC39CA-4714-4D8C-B657-37B7EBAEE001}" dt="2019-12-09T12:07:14.184" v="89" actId="113"/>
          <ac:spMkLst>
            <pc:docMk/>
            <pc:sldMk cId="4007189206" sldId="398"/>
            <ac:spMk id="122883" creationId="{00000000-0000-0000-0000-000000000000}"/>
          </ac:spMkLst>
        </pc:spChg>
        <pc:picChg chg="mod">
          <ac:chgData name="Julie McKee" userId="e2f7bd7b-c0b2-4781-83cf-6c02d92d4858" providerId="ADAL" clId="{FEBC39CA-4714-4D8C-B657-37B7EBAEE001}" dt="2019-12-09T12:07:17.699" v="93" actId="1035"/>
          <ac:picMkLst>
            <pc:docMk/>
            <pc:sldMk cId="4007189206" sldId="398"/>
            <ac:picMk id="2" creationId="{00000000-0000-0000-0000-000000000000}"/>
          </ac:picMkLst>
        </pc:picChg>
      </pc:sldChg>
      <pc:sldChg chg="addSp delSp modSp modAnim">
        <pc:chgData name="Julie McKee" userId="e2f7bd7b-c0b2-4781-83cf-6c02d92d4858" providerId="ADAL" clId="{FEBC39CA-4714-4D8C-B657-37B7EBAEE001}" dt="2019-12-09T12:30:06.058" v="916" actId="478"/>
        <pc:sldMkLst>
          <pc:docMk/>
          <pc:sldMk cId="2583510046" sldId="401"/>
        </pc:sldMkLst>
        <pc:spChg chg="add mod">
          <ac:chgData name="Julie McKee" userId="e2f7bd7b-c0b2-4781-83cf-6c02d92d4858" providerId="ADAL" clId="{FEBC39CA-4714-4D8C-B657-37B7EBAEE001}" dt="2019-12-09T12:30:03.013" v="915" actId="14100"/>
          <ac:spMkLst>
            <pc:docMk/>
            <pc:sldMk cId="2583510046" sldId="401"/>
            <ac:spMk id="4" creationId="{C9685D16-4699-45BD-A57C-771509979A3F}"/>
          </ac:spMkLst>
        </pc:spChg>
        <pc:spChg chg="del">
          <ac:chgData name="Julie McKee" userId="e2f7bd7b-c0b2-4781-83cf-6c02d92d4858" providerId="ADAL" clId="{FEBC39CA-4714-4D8C-B657-37B7EBAEE001}" dt="2019-12-09T12:30:06.058" v="916" actId="478"/>
          <ac:spMkLst>
            <pc:docMk/>
            <pc:sldMk cId="2583510046" sldId="401"/>
            <ac:spMk id="10242" creationId="{00000000-0000-0000-0000-000000000000}"/>
          </ac:spMkLst>
        </pc:spChg>
      </pc:sldChg>
      <pc:sldChg chg="addSp delSp modSp">
        <pc:chgData name="Julie McKee" userId="e2f7bd7b-c0b2-4781-83cf-6c02d92d4858" providerId="ADAL" clId="{FEBC39CA-4714-4D8C-B657-37B7EBAEE001}" dt="2019-12-09T12:30:39.343" v="948" actId="1076"/>
        <pc:sldMkLst>
          <pc:docMk/>
          <pc:sldMk cId="1916723353" sldId="402"/>
        </pc:sldMkLst>
        <pc:spChg chg="add mod">
          <ac:chgData name="Julie McKee" userId="e2f7bd7b-c0b2-4781-83cf-6c02d92d4858" providerId="ADAL" clId="{FEBC39CA-4714-4D8C-B657-37B7EBAEE001}" dt="2019-12-09T12:30:27.773" v="946" actId="20577"/>
          <ac:spMkLst>
            <pc:docMk/>
            <pc:sldMk cId="1916723353" sldId="402"/>
            <ac:spMk id="4" creationId="{1D18EDD3-80AF-4B68-8755-1506EEED326C}"/>
          </ac:spMkLst>
        </pc:spChg>
        <pc:spChg chg="del">
          <ac:chgData name="Julie McKee" userId="e2f7bd7b-c0b2-4781-83cf-6c02d92d4858" providerId="ADAL" clId="{FEBC39CA-4714-4D8C-B657-37B7EBAEE001}" dt="2019-12-09T12:30:33.113" v="947" actId="478"/>
          <ac:spMkLst>
            <pc:docMk/>
            <pc:sldMk cId="1916723353" sldId="402"/>
            <ac:spMk id="6" creationId="{00000000-0000-0000-0000-000000000000}"/>
          </ac:spMkLst>
        </pc:spChg>
        <pc:spChg chg="mod">
          <ac:chgData name="Julie McKee" userId="e2f7bd7b-c0b2-4781-83cf-6c02d92d4858" providerId="ADAL" clId="{FEBC39CA-4714-4D8C-B657-37B7EBAEE001}" dt="2019-12-09T12:30:39.343" v="948" actId="1076"/>
          <ac:spMkLst>
            <pc:docMk/>
            <pc:sldMk cId="1916723353" sldId="402"/>
            <ac:spMk id="7" creationId="{00000000-0000-0000-0000-000000000000}"/>
          </ac:spMkLst>
        </pc:spChg>
      </pc:sldChg>
      <pc:sldChg chg="addSp delSp modSp">
        <pc:chgData name="Julie McKee" userId="e2f7bd7b-c0b2-4781-83cf-6c02d92d4858" providerId="ADAL" clId="{FEBC39CA-4714-4D8C-B657-37B7EBAEE001}" dt="2019-12-09T12:30:54.898" v="966" actId="478"/>
        <pc:sldMkLst>
          <pc:docMk/>
          <pc:sldMk cId="2934444460" sldId="403"/>
        </pc:sldMkLst>
        <pc:spChg chg="del">
          <ac:chgData name="Julie McKee" userId="e2f7bd7b-c0b2-4781-83cf-6c02d92d4858" providerId="ADAL" clId="{FEBC39CA-4714-4D8C-B657-37B7EBAEE001}" dt="2019-12-09T12:30:54.898" v="966" actId="478"/>
          <ac:spMkLst>
            <pc:docMk/>
            <pc:sldMk cId="2934444460" sldId="403"/>
            <ac:spMk id="2" creationId="{00000000-0000-0000-0000-000000000000}"/>
          </ac:spMkLst>
        </pc:spChg>
        <pc:spChg chg="add mod">
          <ac:chgData name="Julie McKee" userId="e2f7bd7b-c0b2-4781-83cf-6c02d92d4858" providerId="ADAL" clId="{FEBC39CA-4714-4D8C-B657-37B7EBAEE001}" dt="2019-12-09T12:30:52.043" v="965" actId="20577"/>
          <ac:spMkLst>
            <pc:docMk/>
            <pc:sldMk cId="2934444460" sldId="403"/>
            <ac:spMk id="4" creationId="{C2978952-ABD3-4829-806A-17DB258DB0D4}"/>
          </ac:spMkLst>
        </pc:spChg>
      </pc:sldChg>
      <pc:sldChg chg="addSp delSp modSp">
        <pc:chgData name="Julie McKee" userId="e2f7bd7b-c0b2-4781-83cf-6c02d92d4858" providerId="ADAL" clId="{FEBC39CA-4714-4D8C-B657-37B7EBAEE001}" dt="2019-12-09T12:31:33.943" v="1016" actId="20577"/>
        <pc:sldMkLst>
          <pc:docMk/>
          <pc:sldMk cId="451133805" sldId="404"/>
        </pc:sldMkLst>
        <pc:spChg chg="del">
          <ac:chgData name="Julie McKee" userId="e2f7bd7b-c0b2-4781-83cf-6c02d92d4858" providerId="ADAL" clId="{FEBC39CA-4714-4D8C-B657-37B7EBAEE001}" dt="2019-12-09T12:31:11.143" v="987" actId="478"/>
          <ac:spMkLst>
            <pc:docMk/>
            <pc:sldMk cId="451133805" sldId="404"/>
            <ac:spMk id="2" creationId="{00000000-0000-0000-0000-000000000000}"/>
          </ac:spMkLst>
        </pc:spChg>
        <pc:spChg chg="add mod">
          <ac:chgData name="Julie McKee" userId="e2f7bd7b-c0b2-4781-83cf-6c02d92d4858" providerId="ADAL" clId="{FEBC39CA-4714-4D8C-B657-37B7EBAEE001}" dt="2019-12-09T12:31:33.943" v="1016" actId="20577"/>
          <ac:spMkLst>
            <pc:docMk/>
            <pc:sldMk cId="451133805" sldId="404"/>
            <ac:spMk id="4" creationId="{6A50FD0D-609C-46C3-9AA0-4D57DDEC0351}"/>
          </ac:spMkLst>
        </pc:spChg>
      </pc:sldChg>
      <pc:sldChg chg="addSp delSp modSp">
        <pc:chgData name="Julie McKee" userId="e2f7bd7b-c0b2-4781-83cf-6c02d92d4858" providerId="ADAL" clId="{FEBC39CA-4714-4D8C-B657-37B7EBAEE001}" dt="2019-12-09T12:31:40.808" v="1017" actId="1076"/>
        <pc:sldMkLst>
          <pc:docMk/>
          <pc:sldMk cId="3219689369" sldId="405"/>
        </pc:sldMkLst>
        <pc:spChg chg="del">
          <ac:chgData name="Julie McKee" userId="e2f7bd7b-c0b2-4781-83cf-6c02d92d4858" providerId="ADAL" clId="{FEBC39CA-4714-4D8C-B657-37B7EBAEE001}" dt="2019-12-09T12:31:28.083" v="1015" actId="478"/>
          <ac:spMkLst>
            <pc:docMk/>
            <pc:sldMk cId="3219689369" sldId="405"/>
            <ac:spMk id="2" creationId="{00000000-0000-0000-0000-000000000000}"/>
          </ac:spMkLst>
        </pc:spChg>
        <pc:spChg chg="add mod">
          <ac:chgData name="Julie McKee" userId="e2f7bd7b-c0b2-4781-83cf-6c02d92d4858" providerId="ADAL" clId="{FEBC39CA-4714-4D8C-B657-37B7EBAEE001}" dt="2019-12-09T12:31:40.808" v="1017" actId="1076"/>
          <ac:spMkLst>
            <pc:docMk/>
            <pc:sldMk cId="3219689369" sldId="405"/>
            <ac:spMk id="4" creationId="{9C1DF810-2A69-4934-A0A2-73CD414B5054}"/>
          </ac:spMkLst>
        </pc:spChg>
      </pc:sldChg>
      <pc:sldChg chg="addSp delSp modSp">
        <pc:chgData name="Julie McKee" userId="e2f7bd7b-c0b2-4781-83cf-6c02d92d4858" providerId="ADAL" clId="{FEBC39CA-4714-4D8C-B657-37B7EBAEE001}" dt="2019-12-09T12:32:12.251" v="1078" actId="478"/>
        <pc:sldMkLst>
          <pc:docMk/>
          <pc:sldMk cId="3678170911" sldId="406"/>
        </pc:sldMkLst>
        <pc:spChg chg="del">
          <ac:chgData name="Julie McKee" userId="e2f7bd7b-c0b2-4781-83cf-6c02d92d4858" providerId="ADAL" clId="{FEBC39CA-4714-4D8C-B657-37B7EBAEE001}" dt="2019-12-09T12:32:12.251" v="1078" actId="478"/>
          <ac:spMkLst>
            <pc:docMk/>
            <pc:sldMk cId="3678170911" sldId="406"/>
            <ac:spMk id="2" creationId="{00000000-0000-0000-0000-000000000000}"/>
          </ac:spMkLst>
        </pc:spChg>
        <pc:spChg chg="add mod">
          <ac:chgData name="Julie McKee" userId="e2f7bd7b-c0b2-4781-83cf-6c02d92d4858" providerId="ADAL" clId="{FEBC39CA-4714-4D8C-B657-37B7EBAEE001}" dt="2019-12-09T12:32:06.849" v="1077" actId="14100"/>
          <ac:spMkLst>
            <pc:docMk/>
            <pc:sldMk cId="3678170911" sldId="406"/>
            <ac:spMk id="4" creationId="{21DB7487-3804-4821-88A1-4EC4E7DA15A9}"/>
          </ac:spMkLst>
        </pc:spChg>
      </pc:sldChg>
      <pc:sldChg chg="addSp delSp modSp">
        <pc:chgData name="Julie McKee" userId="e2f7bd7b-c0b2-4781-83cf-6c02d92d4858" providerId="ADAL" clId="{FEBC39CA-4714-4D8C-B657-37B7EBAEE001}" dt="2019-12-09T12:32:41.063" v="1093" actId="1036"/>
        <pc:sldMkLst>
          <pc:docMk/>
          <pc:sldMk cId="210179313" sldId="407"/>
        </pc:sldMkLst>
        <pc:spChg chg="del">
          <ac:chgData name="Julie McKee" userId="e2f7bd7b-c0b2-4781-83cf-6c02d92d4858" providerId="ADAL" clId="{FEBC39CA-4714-4D8C-B657-37B7EBAEE001}" dt="2019-12-09T12:32:28.033" v="1080" actId="478"/>
          <ac:spMkLst>
            <pc:docMk/>
            <pc:sldMk cId="210179313" sldId="407"/>
            <ac:spMk id="2" creationId="{00000000-0000-0000-0000-000000000000}"/>
          </ac:spMkLst>
        </pc:spChg>
        <pc:spChg chg="add">
          <ac:chgData name="Julie McKee" userId="e2f7bd7b-c0b2-4781-83cf-6c02d92d4858" providerId="ADAL" clId="{FEBC39CA-4714-4D8C-B657-37B7EBAEE001}" dt="2019-12-09T12:32:22.833" v="1079"/>
          <ac:spMkLst>
            <pc:docMk/>
            <pc:sldMk cId="210179313" sldId="407"/>
            <ac:spMk id="7" creationId="{CA0C8436-BF5F-429F-AD6E-E171ADF9128E}"/>
          </ac:spMkLst>
        </pc:spChg>
        <pc:picChg chg="mod">
          <ac:chgData name="Julie McKee" userId="e2f7bd7b-c0b2-4781-83cf-6c02d92d4858" providerId="ADAL" clId="{FEBC39CA-4714-4D8C-B657-37B7EBAEE001}" dt="2019-12-09T12:32:34.453" v="1086" actId="1035"/>
          <ac:picMkLst>
            <pc:docMk/>
            <pc:sldMk cId="210179313" sldId="407"/>
            <ac:picMk id="3" creationId="{00000000-0000-0000-0000-000000000000}"/>
          </ac:picMkLst>
        </pc:picChg>
        <pc:picChg chg="mod">
          <ac:chgData name="Julie McKee" userId="e2f7bd7b-c0b2-4781-83cf-6c02d92d4858" providerId="ADAL" clId="{FEBC39CA-4714-4D8C-B657-37B7EBAEE001}" dt="2019-12-09T12:32:41.063" v="1093" actId="1036"/>
          <ac:picMkLst>
            <pc:docMk/>
            <pc:sldMk cId="210179313" sldId="407"/>
            <ac:picMk id="4" creationId="{00000000-0000-0000-0000-000000000000}"/>
          </ac:picMkLst>
        </pc:picChg>
        <pc:picChg chg="mod">
          <ac:chgData name="Julie McKee" userId="e2f7bd7b-c0b2-4781-83cf-6c02d92d4858" providerId="ADAL" clId="{FEBC39CA-4714-4D8C-B657-37B7EBAEE001}" dt="2019-12-09T12:32:34.453" v="1086" actId="1035"/>
          <ac:picMkLst>
            <pc:docMk/>
            <pc:sldMk cId="210179313" sldId="407"/>
            <ac:picMk id="5" creationId="{00000000-0000-0000-0000-000000000000}"/>
          </ac:picMkLst>
        </pc:picChg>
      </pc:sldChg>
      <pc:sldChg chg="addSp delSp modSp">
        <pc:chgData name="Julie McKee" userId="e2f7bd7b-c0b2-4781-83cf-6c02d92d4858" providerId="ADAL" clId="{FEBC39CA-4714-4D8C-B657-37B7EBAEE001}" dt="2019-12-09T12:32:56.973" v="1111" actId="478"/>
        <pc:sldMkLst>
          <pc:docMk/>
          <pc:sldMk cId="2756057036" sldId="408"/>
        </pc:sldMkLst>
        <pc:spChg chg="del">
          <ac:chgData name="Julie McKee" userId="e2f7bd7b-c0b2-4781-83cf-6c02d92d4858" providerId="ADAL" clId="{FEBC39CA-4714-4D8C-B657-37B7EBAEE001}" dt="2019-12-09T12:32:56.973" v="1111" actId="478"/>
          <ac:spMkLst>
            <pc:docMk/>
            <pc:sldMk cId="2756057036" sldId="408"/>
            <ac:spMk id="2" creationId="{00000000-0000-0000-0000-000000000000}"/>
          </ac:spMkLst>
        </pc:spChg>
        <pc:spChg chg="add mod">
          <ac:chgData name="Julie McKee" userId="e2f7bd7b-c0b2-4781-83cf-6c02d92d4858" providerId="ADAL" clId="{FEBC39CA-4714-4D8C-B657-37B7EBAEE001}" dt="2019-12-09T12:32:53.053" v="1110" actId="20577"/>
          <ac:spMkLst>
            <pc:docMk/>
            <pc:sldMk cId="2756057036" sldId="408"/>
            <ac:spMk id="13" creationId="{550A2C94-46DF-4898-8A54-D340BE39D276}"/>
          </ac:spMkLst>
        </pc:spChg>
      </pc:sldChg>
      <pc:sldChg chg="addSp delSp modSp">
        <pc:chgData name="Julie McKee" userId="e2f7bd7b-c0b2-4781-83cf-6c02d92d4858" providerId="ADAL" clId="{FEBC39CA-4714-4D8C-B657-37B7EBAEE001}" dt="2019-12-09T12:33:12.938" v="1125" actId="478"/>
        <pc:sldMkLst>
          <pc:docMk/>
          <pc:sldMk cId="101669733" sldId="409"/>
        </pc:sldMkLst>
        <pc:spChg chg="del">
          <ac:chgData name="Julie McKee" userId="e2f7bd7b-c0b2-4781-83cf-6c02d92d4858" providerId="ADAL" clId="{FEBC39CA-4714-4D8C-B657-37B7EBAEE001}" dt="2019-12-09T12:33:12.938" v="1125" actId="478"/>
          <ac:spMkLst>
            <pc:docMk/>
            <pc:sldMk cId="101669733" sldId="409"/>
            <ac:spMk id="2" creationId="{00000000-0000-0000-0000-000000000000}"/>
          </ac:spMkLst>
        </pc:spChg>
        <pc:spChg chg="add mod">
          <ac:chgData name="Julie McKee" userId="e2f7bd7b-c0b2-4781-83cf-6c02d92d4858" providerId="ADAL" clId="{FEBC39CA-4714-4D8C-B657-37B7EBAEE001}" dt="2019-12-09T12:33:07.923" v="1124" actId="20577"/>
          <ac:spMkLst>
            <pc:docMk/>
            <pc:sldMk cId="101669733" sldId="409"/>
            <ac:spMk id="5" creationId="{C3CE46B1-AEDA-4594-9546-DA97D71E41F6}"/>
          </ac:spMkLst>
        </pc:spChg>
      </pc:sldChg>
      <pc:sldChg chg="addSp delSp modSp add modAnim">
        <pc:chgData name="Julie McKee" userId="e2f7bd7b-c0b2-4781-83cf-6c02d92d4858" providerId="ADAL" clId="{FEBC39CA-4714-4D8C-B657-37B7EBAEE001}" dt="2019-12-09T12:04:46.824" v="64" actId="113"/>
        <pc:sldMkLst>
          <pc:docMk/>
          <pc:sldMk cId="270517748" sldId="410"/>
        </pc:sldMkLst>
        <pc:spChg chg="add">
          <ac:chgData name="Julie McKee" userId="e2f7bd7b-c0b2-4781-83cf-6c02d92d4858" providerId="ADAL" clId="{FEBC39CA-4714-4D8C-B657-37B7EBAEE001}" dt="2019-12-09T12:04:34.414" v="61"/>
          <ac:spMkLst>
            <pc:docMk/>
            <pc:sldMk cId="270517748" sldId="410"/>
            <ac:spMk id="7" creationId="{9F863E2B-2BAD-4211-A7FF-0A85B1403914}"/>
          </ac:spMkLst>
        </pc:spChg>
        <pc:spChg chg="add mod">
          <ac:chgData name="Julie McKee" userId="e2f7bd7b-c0b2-4781-83cf-6c02d92d4858" providerId="ADAL" clId="{FEBC39CA-4714-4D8C-B657-37B7EBAEE001}" dt="2019-12-09T12:04:46.824" v="64" actId="113"/>
          <ac:spMkLst>
            <pc:docMk/>
            <pc:sldMk cId="270517748" sldId="410"/>
            <ac:spMk id="8" creationId="{AF2658D5-EA96-49E8-901A-EA73B6AC1A81}"/>
          </ac:spMkLst>
        </pc:spChg>
        <pc:spChg chg="del">
          <ac:chgData name="Julie McKee" userId="e2f7bd7b-c0b2-4781-83cf-6c02d92d4858" providerId="ADAL" clId="{FEBC39CA-4714-4D8C-B657-37B7EBAEE001}" dt="2019-12-09T12:04:25.264" v="60" actId="478"/>
          <ac:spMkLst>
            <pc:docMk/>
            <pc:sldMk cId="270517748" sldId="410"/>
            <ac:spMk id="6150" creationId="{00000000-0000-0000-0000-000000000000}"/>
          </ac:spMkLst>
        </pc:spChg>
        <pc:grpChg chg="add">
          <ac:chgData name="Julie McKee" userId="e2f7bd7b-c0b2-4781-83cf-6c02d92d4858" providerId="ADAL" clId="{FEBC39CA-4714-4D8C-B657-37B7EBAEE001}" dt="2019-12-09T12:04:34.414" v="61"/>
          <ac:grpSpMkLst>
            <pc:docMk/>
            <pc:sldMk cId="270517748" sldId="410"/>
            <ac:grpSpMk id="9" creationId="{6684C63F-23DB-498A-8228-00EFABEF17B6}"/>
          </ac:grpSpMkLst>
        </pc:grpChg>
        <pc:grpChg chg="add">
          <ac:chgData name="Julie McKee" userId="e2f7bd7b-c0b2-4781-83cf-6c02d92d4858" providerId="ADAL" clId="{FEBC39CA-4714-4D8C-B657-37B7EBAEE001}" dt="2019-12-09T12:04:34.414" v="61"/>
          <ac:grpSpMkLst>
            <pc:docMk/>
            <pc:sldMk cId="270517748" sldId="410"/>
            <ac:grpSpMk id="120" creationId="{DB07FE42-5BF9-4AD2-969A-45C9DA376464}"/>
          </ac:grpSpMkLst>
        </pc:grpChg>
        <pc:picChg chg="del">
          <ac:chgData name="Julie McKee" userId="e2f7bd7b-c0b2-4781-83cf-6c02d92d4858" providerId="ADAL" clId="{FEBC39CA-4714-4D8C-B657-37B7EBAEE001}" dt="2019-12-09T12:04:18.489" v="59" actId="478"/>
          <ac:picMkLst>
            <pc:docMk/>
            <pc:sldMk cId="270517748" sldId="410"/>
            <ac:picMk id="6151" creationId="{00000000-0000-0000-0000-000000000000}"/>
          </ac:picMkLst>
        </pc:picChg>
      </pc:sldChg>
      <pc:sldChg chg="add del">
        <pc:chgData name="Julie McKee" userId="e2f7bd7b-c0b2-4781-83cf-6c02d92d4858" providerId="ADAL" clId="{FEBC39CA-4714-4D8C-B657-37B7EBAEE001}" dt="2019-12-09T12:02:43.784" v="27"/>
        <pc:sldMkLst>
          <pc:docMk/>
          <pc:sldMk cId="110938669" sldId="520"/>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39883"/>
          </a:xfrm>
          <a:prstGeom prst="rect">
            <a:avLst/>
          </a:prstGeom>
        </p:spPr>
        <p:txBody>
          <a:bodyPr vert="horz" lIns="89940" tIns="44970" rIns="89940" bIns="4497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5592225" y="0"/>
            <a:ext cx="4278154" cy="339883"/>
          </a:xfrm>
          <a:prstGeom prst="rect">
            <a:avLst/>
          </a:prstGeom>
        </p:spPr>
        <p:txBody>
          <a:bodyPr vert="horz" lIns="89940" tIns="44970" rIns="89940" bIns="44970" rtlCol="0"/>
          <a:lstStyle>
            <a:lvl1pPr algn="r" fontAlgn="auto">
              <a:spcBef>
                <a:spcPts val="0"/>
              </a:spcBef>
              <a:spcAft>
                <a:spcPts val="0"/>
              </a:spcAft>
              <a:defRPr sz="1200" smtClean="0">
                <a:latin typeface="+mn-lt"/>
              </a:defRPr>
            </a:lvl1pPr>
          </a:lstStyle>
          <a:p>
            <a:pPr>
              <a:defRPr/>
            </a:pPr>
            <a:fld id="{3761DB93-AE7C-446F-9015-F76C1D713F6D}" type="datetimeFigureOut">
              <a:rPr lang="en-GB"/>
              <a:pPr>
                <a:defRPr/>
              </a:pPr>
              <a:t>09/12/2019</a:t>
            </a:fld>
            <a:endParaRPr lang="en-GB"/>
          </a:p>
        </p:txBody>
      </p:sp>
      <p:sp>
        <p:nvSpPr>
          <p:cNvPr id="4" name="Footer Placeholder 3"/>
          <p:cNvSpPr>
            <a:spLocks noGrp="1"/>
          </p:cNvSpPr>
          <p:nvPr>
            <p:ph type="ftr" sz="quarter" idx="2"/>
          </p:nvPr>
        </p:nvSpPr>
        <p:spPr>
          <a:xfrm>
            <a:off x="0" y="6456613"/>
            <a:ext cx="4278154" cy="339883"/>
          </a:xfrm>
          <a:prstGeom prst="rect">
            <a:avLst/>
          </a:prstGeom>
        </p:spPr>
        <p:txBody>
          <a:bodyPr vert="horz" lIns="89940" tIns="44970" rIns="89940" bIns="44970" rtlCol="0" anchor="b"/>
          <a:lstStyle>
            <a:lvl1pPr algn="l" fontAlgn="auto">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5592225" y="6456613"/>
            <a:ext cx="4278154" cy="339883"/>
          </a:xfrm>
          <a:prstGeom prst="rect">
            <a:avLst/>
          </a:prstGeom>
        </p:spPr>
        <p:txBody>
          <a:bodyPr vert="horz" lIns="89940" tIns="44970" rIns="89940" bIns="44970" rtlCol="0" anchor="b"/>
          <a:lstStyle>
            <a:lvl1pPr algn="r" fontAlgn="auto">
              <a:spcBef>
                <a:spcPts val="0"/>
              </a:spcBef>
              <a:spcAft>
                <a:spcPts val="0"/>
              </a:spcAft>
              <a:defRPr sz="1200" smtClean="0">
                <a:latin typeface="+mn-lt"/>
              </a:defRPr>
            </a:lvl1pPr>
          </a:lstStyle>
          <a:p>
            <a:pPr>
              <a:defRPr/>
            </a:pPr>
            <a:fld id="{3A38AE34-0882-4255-B122-39F5D4C6D168}" type="slidenum">
              <a:rPr lang="en-GB"/>
              <a:pPr>
                <a:defRPr/>
              </a:pPr>
              <a:t>‹#›</a:t>
            </a:fld>
            <a:endParaRPr lang="en-GB"/>
          </a:p>
        </p:txBody>
      </p:sp>
    </p:spTree>
    <p:extLst>
      <p:ext uri="{BB962C8B-B14F-4D97-AF65-F5344CB8AC3E}">
        <p14:creationId xmlns:p14="http://schemas.microsoft.com/office/powerpoint/2010/main" val="3909399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313" cy="339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592763" y="0"/>
            <a:ext cx="4278312" cy="339725"/>
          </a:xfrm>
          <a:prstGeom prst="rect">
            <a:avLst/>
          </a:prstGeom>
        </p:spPr>
        <p:txBody>
          <a:bodyPr vert="horz" lIns="91440" tIns="45720" rIns="91440" bIns="45720" rtlCol="0"/>
          <a:lstStyle>
            <a:lvl1pPr algn="r">
              <a:defRPr sz="1200"/>
            </a:lvl1pPr>
          </a:lstStyle>
          <a:p>
            <a:fld id="{2ACBC8AE-EAEE-486C-973E-437F132880EB}" type="datetimeFigureOut">
              <a:rPr lang="en-GB" smtClean="0"/>
              <a:t>09/12/2019</a:t>
            </a:fld>
            <a:endParaRPr lang="en-GB"/>
          </a:p>
        </p:txBody>
      </p:sp>
      <p:sp>
        <p:nvSpPr>
          <p:cNvPr id="4" name="Slide Image Placeholder 3"/>
          <p:cNvSpPr>
            <a:spLocks noGrp="1" noRot="1" noChangeAspect="1"/>
          </p:cNvSpPr>
          <p:nvPr>
            <p:ph type="sldImg" idx="2"/>
          </p:nvPr>
        </p:nvSpPr>
        <p:spPr>
          <a:xfrm>
            <a:off x="3236913" y="509588"/>
            <a:ext cx="3400425"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87425" y="3228975"/>
            <a:ext cx="7897813" cy="30591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6363"/>
            <a:ext cx="4278313" cy="339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592763" y="6456363"/>
            <a:ext cx="4278312" cy="339725"/>
          </a:xfrm>
          <a:prstGeom prst="rect">
            <a:avLst/>
          </a:prstGeom>
        </p:spPr>
        <p:txBody>
          <a:bodyPr vert="horz" lIns="91440" tIns="45720" rIns="91440" bIns="45720" rtlCol="0" anchor="b"/>
          <a:lstStyle>
            <a:lvl1pPr algn="r">
              <a:defRPr sz="1200"/>
            </a:lvl1pPr>
          </a:lstStyle>
          <a:p>
            <a:fld id="{3B80C823-B1BE-481C-AA50-E09619274987}" type="slidenum">
              <a:rPr lang="en-GB" smtClean="0"/>
              <a:t>‹#›</a:t>
            </a:fld>
            <a:endParaRPr lang="en-GB"/>
          </a:p>
        </p:txBody>
      </p:sp>
    </p:spTree>
    <p:extLst>
      <p:ext uri="{BB962C8B-B14F-4D97-AF65-F5344CB8AC3E}">
        <p14:creationId xmlns:p14="http://schemas.microsoft.com/office/powerpoint/2010/main" val="2067721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bbc-safety.co.uk/Guidance/ppe.htm#*"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www.bbc-safety.co.uk/HSE/listenup.htm#*"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www.bbc-safety.co.uk/Guidance/ladders.htm#*"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3" Type="http://schemas.openxmlformats.org/officeDocument/2006/relationships/hyperlink" Target="http://www.bbc-safety.co.uk/HSE/vehicle.htm#*" TargetMode="External"/><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2F18918-6441-4102-B558-8C907FD35A38}" type="slidenum">
              <a:rPr lang="en-US"/>
              <a:pPr>
                <a:spcBef>
                  <a:spcPct val="0"/>
                </a:spcBef>
              </a:pPr>
              <a:t>2</a:t>
            </a:fld>
            <a:endParaRPr 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The purpose of the course is to help delegates understand the following:-</a:t>
            </a:r>
          </a:p>
          <a:p>
            <a:pPr eaLnBrk="1" hangingPunct="1"/>
            <a:endParaRPr lang="en-GB"/>
          </a:p>
          <a:p>
            <a:pPr eaLnBrk="1" hangingPunct="1"/>
            <a:r>
              <a:rPr lang="en-GB"/>
              <a:t>Legal System – The mechanics of Health &amp; Safety Law and the Duties of Care imposed by the legal system in relation to Health &amp; Safety</a:t>
            </a:r>
          </a:p>
          <a:p>
            <a:pPr eaLnBrk="1" hangingPunct="1"/>
            <a:endParaRPr lang="en-GB"/>
          </a:p>
          <a:p>
            <a:pPr eaLnBrk="1" hangingPunct="1"/>
            <a:r>
              <a:rPr lang="en-GB"/>
              <a:t>Hazard &amp; Risk – To allow delegates to differentiate between hazard and risk to understand the risk assessment process.</a:t>
            </a:r>
          </a:p>
          <a:p>
            <a:pPr eaLnBrk="1" hangingPunct="1"/>
            <a:endParaRPr lang="en-GB"/>
          </a:p>
          <a:p>
            <a:pPr eaLnBrk="1" hangingPunct="1"/>
            <a:r>
              <a:rPr lang="en-GB"/>
              <a:t>Common Hazards – To allow delegates to understand the common hazards of the workplace and the steps that can be taken to reduce risks.</a:t>
            </a:r>
            <a:endParaRPr lang="en-US"/>
          </a:p>
        </p:txBody>
      </p:sp>
    </p:spTree>
    <p:extLst>
      <p:ext uri="{BB962C8B-B14F-4D97-AF65-F5344CB8AC3E}">
        <p14:creationId xmlns:p14="http://schemas.microsoft.com/office/powerpoint/2010/main" val="1367572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2CB67CD-BF10-4C0A-8D05-B260250F4FF9}" type="slidenum">
              <a:rPr lang="en-US"/>
              <a:pPr>
                <a:spcBef>
                  <a:spcPct val="0"/>
                </a:spcBef>
              </a:pPr>
              <a:t>11</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atin typeface="Arial" panose="020B0604020202020204" pitchFamily="34" charset="0"/>
              </a:rPr>
              <a:t>Statute Law is made up from –</a:t>
            </a:r>
          </a:p>
          <a:p>
            <a:pPr eaLnBrk="1" hangingPunct="1"/>
            <a:endParaRPr lang="en-GB">
              <a:latin typeface="Arial" panose="020B0604020202020204" pitchFamily="34" charset="0"/>
            </a:endParaRPr>
          </a:p>
          <a:p>
            <a:pPr eaLnBrk="1" hangingPunct="1"/>
            <a:endParaRPr lang="en-GB">
              <a:latin typeface="Arial" panose="020B0604020202020204" pitchFamily="34" charset="0"/>
            </a:endParaRPr>
          </a:p>
          <a:p>
            <a:pPr eaLnBrk="1" hangingPunct="1"/>
            <a:r>
              <a:rPr lang="en-GB">
                <a:latin typeface="Arial" panose="020B0604020202020204" pitchFamily="34" charset="0"/>
              </a:rPr>
              <a:t>Acts of Parliament – The written laws of the Land – Generally set down the principles and provides a framework for further regulations.</a:t>
            </a:r>
          </a:p>
          <a:p>
            <a:pPr eaLnBrk="1" hangingPunct="1"/>
            <a:r>
              <a:rPr lang="en-GB">
                <a:latin typeface="Arial" panose="020B0604020202020204" pitchFamily="34" charset="0"/>
              </a:rPr>
              <a:t>Regulations – Proposed by the HSC following consultation with a wide audience such as suppliers, contractors, solicitors, trades unions – Regulations carry the full force of the law and a breach of legislation is a criminal offence.</a:t>
            </a:r>
          </a:p>
          <a:p>
            <a:pPr eaLnBrk="1" hangingPunct="1"/>
            <a:r>
              <a:rPr lang="en-GB">
                <a:latin typeface="Arial" panose="020B0604020202020204" pitchFamily="34" charset="0"/>
              </a:rPr>
              <a:t>ACOPS – Codes of practices approved by the HSC and generally supplement Acts and Regulations with some detail and specific requirements. Non-compliance with an ACOP does not constitute a criminal offence, however, the defendant will need to prove that the actions he has taken fully comply with the Act or Regulation or do so better than the ACOP’s provisions.</a:t>
            </a:r>
          </a:p>
          <a:p>
            <a:pPr eaLnBrk="1" hangingPunct="1"/>
            <a:r>
              <a:rPr lang="en-GB">
                <a:latin typeface="Arial" panose="020B0604020202020204" pitchFamily="34" charset="0"/>
              </a:rPr>
              <a:t>Guidance Notes – Issues by the HSE/HSC and are basically opinions on how best to comply with Regulations – They have no legal standing and will not be produced in evidence at court.</a:t>
            </a:r>
            <a:endParaRPr lang="en-US">
              <a:latin typeface="Arial" panose="020B0604020202020204" pitchFamily="34" charset="0"/>
            </a:endParaRPr>
          </a:p>
        </p:txBody>
      </p:sp>
    </p:spTree>
    <p:extLst>
      <p:ext uri="{BB962C8B-B14F-4D97-AF65-F5344CB8AC3E}">
        <p14:creationId xmlns:p14="http://schemas.microsoft.com/office/powerpoint/2010/main" val="383526558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2F18918-6441-4102-B558-8C907FD35A38}" type="slidenum">
              <a:rPr lang="en-US"/>
              <a:pPr>
                <a:spcBef>
                  <a:spcPct val="0"/>
                </a:spcBef>
              </a:pPr>
              <a:t>109</a:t>
            </a:fld>
            <a:endParaRPr 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a:t>The purpose of the course is to help delegates understand the following:-</a:t>
            </a:r>
          </a:p>
          <a:p>
            <a:pPr eaLnBrk="1" hangingPunct="1"/>
            <a:endParaRPr lang="en-GB" dirty="0"/>
          </a:p>
          <a:p>
            <a:pPr eaLnBrk="1" hangingPunct="1"/>
            <a:r>
              <a:rPr lang="en-GB" dirty="0"/>
              <a:t>Legal System – The mechanics of Health &amp; Safety Law and the Duties of Care imposed by the legal system in relation to Health &amp; Safety</a:t>
            </a:r>
          </a:p>
          <a:p>
            <a:pPr eaLnBrk="1" hangingPunct="1"/>
            <a:endParaRPr lang="en-GB" dirty="0"/>
          </a:p>
          <a:p>
            <a:pPr eaLnBrk="1" hangingPunct="1"/>
            <a:r>
              <a:rPr lang="en-GB" dirty="0"/>
              <a:t>Hazard &amp; Risk – To allow delegates to differentiate between hazard and risk to understand the risk assessment process.</a:t>
            </a:r>
          </a:p>
          <a:p>
            <a:pPr eaLnBrk="1" hangingPunct="1"/>
            <a:endParaRPr lang="en-GB" dirty="0"/>
          </a:p>
          <a:p>
            <a:pPr eaLnBrk="1" hangingPunct="1"/>
            <a:r>
              <a:rPr lang="en-GB" dirty="0"/>
              <a:t>Common Hazards – To allow delegates to understand the common hazards of the workplace and the steps that can be taken to reduce risks.</a:t>
            </a:r>
            <a:endParaRPr lang="en-US" dirty="0"/>
          </a:p>
        </p:txBody>
      </p:sp>
    </p:spTree>
    <p:extLst>
      <p:ext uri="{BB962C8B-B14F-4D97-AF65-F5344CB8AC3E}">
        <p14:creationId xmlns:p14="http://schemas.microsoft.com/office/powerpoint/2010/main" val="3812215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81C8A98-262D-4CAE-9F3A-277C90A2F817}" type="slidenum">
              <a:rPr lang="en-US"/>
              <a:pPr>
                <a:spcBef>
                  <a:spcPct val="0"/>
                </a:spcBef>
              </a:pPr>
              <a:t>12</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SUMMARY OF LEGISLATION</a:t>
            </a:r>
          </a:p>
          <a:p>
            <a:pPr eaLnBrk="1" hangingPunct="1"/>
            <a:endParaRPr lang="en-GB"/>
          </a:p>
          <a:p>
            <a:pPr eaLnBrk="1" hangingPunct="1"/>
            <a:r>
              <a:rPr lang="en-GB"/>
              <a:t>Health &amp; Safety at Work Act – Enabling Act</a:t>
            </a:r>
          </a:p>
          <a:p>
            <a:pPr eaLnBrk="1" hangingPunct="1"/>
            <a:r>
              <a:rPr lang="en-GB"/>
              <a:t>Regulations – Specific to Work Activities – Welfare/Electricity/Asbestos</a:t>
            </a:r>
          </a:p>
          <a:p>
            <a:pPr eaLnBrk="1" hangingPunct="1"/>
            <a:r>
              <a:rPr lang="en-GB"/>
              <a:t>ACOPS’s – Best practices</a:t>
            </a:r>
          </a:p>
          <a:p>
            <a:pPr eaLnBrk="1" hangingPunct="1"/>
            <a:r>
              <a:rPr lang="en-GB"/>
              <a:t>Guidance Notes – Opinions of HSE / HSC on compliance</a:t>
            </a:r>
            <a:endParaRPr lang="en-US"/>
          </a:p>
        </p:txBody>
      </p:sp>
    </p:spTree>
    <p:extLst>
      <p:ext uri="{BB962C8B-B14F-4D97-AF65-F5344CB8AC3E}">
        <p14:creationId xmlns:p14="http://schemas.microsoft.com/office/powerpoint/2010/main" val="1856907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AC7EE86-09EF-45AC-85DF-F4B71D3C9CD5}" type="slidenum">
              <a:rPr lang="en-US"/>
              <a:pPr>
                <a:spcBef>
                  <a:spcPct val="0"/>
                </a:spcBef>
              </a:pPr>
              <a:t>13</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1993588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3165194-A329-4AEE-B9C2-63765E117551}" type="slidenum">
              <a:rPr lang="en-US"/>
              <a:pPr>
                <a:spcBef>
                  <a:spcPct val="0"/>
                </a:spcBef>
              </a:pPr>
              <a:t>14</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Purpose of Legislation</a:t>
            </a:r>
          </a:p>
          <a:p>
            <a:pPr eaLnBrk="1" hangingPunct="1"/>
            <a:endParaRPr lang="en-GB"/>
          </a:p>
          <a:p>
            <a:pPr eaLnBrk="1" hangingPunct="1"/>
            <a:r>
              <a:rPr lang="en-GB"/>
              <a:t>To Apply to all places of work where previous Acts did not.</a:t>
            </a:r>
          </a:p>
          <a:p>
            <a:pPr eaLnBrk="1" hangingPunct="1"/>
            <a:r>
              <a:rPr lang="en-GB"/>
              <a:t>To set down the principles of health and safety at work and allow the production of enforcement regulations</a:t>
            </a:r>
          </a:p>
          <a:p>
            <a:pPr eaLnBrk="1" hangingPunct="1"/>
            <a:r>
              <a:rPr lang="en-GB"/>
              <a:t>Sets duties of care for all involved in work – employer/employee</a:t>
            </a:r>
          </a:p>
          <a:p>
            <a:pPr eaLnBrk="1" hangingPunct="1"/>
            <a:r>
              <a:rPr lang="en-GB"/>
              <a:t>Shift the burden of proof to the defendant</a:t>
            </a:r>
          </a:p>
          <a:p>
            <a:pPr eaLnBrk="1" hangingPunct="1"/>
            <a:endParaRPr lang="en-GB"/>
          </a:p>
          <a:p>
            <a:pPr eaLnBrk="1" hangingPunct="1"/>
            <a:endParaRPr lang="en-US"/>
          </a:p>
        </p:txBody>
      </p:sp>
    </p:spTree>
    <p:extLst>
      <p:ext uri="{BB962C8B-B14F-4D97-AF65-F5344CB8AC3E}">
        <p14:creationId xmlns:p14="http://schemas.microsoft.com/office/powerpoint/2010/main" val="2605631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858079A-AE39-47C4-984C-AC76846F14D8}" type="slidenum">
              <a:rPr lang="en-US"/>
              <a:pPr>
                <a:spcBef>
                  <a:spcPct val="0"/>
                </a:spcBef>
              </a:pPr>
              <a:t>15</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The responsibilities of employees is often ignored or not made known to them.</a:t>
            </a:r>
          </a:p>
          <a:p>
            <a:pPr eaLnBrk="1" hangingPunct="1"/>
            <a:endParaRPr lang="en-GB"/>
          </a:p>
          <a:p>
            <a:pPr eaLnBrk="1" hangingPunct="1"/>
            <a:r>
              <a:rPr lang="en-GB"/>
              <a:t>Employees must take reasonable steps to ensure their HS &amp; W as described in the act.</a:t>
            </a:r>
          </a:p>
          <a:p>
            <a:pPr eaLnBrk="1" hangingPunct="1"/>
            <a:endParaRPr lang="en-GB"/>
          </a:p>
          <a:p>
            <a:pPr eaLnBrk="1" hangingPunct="1"/>
            <a:r>
              <a:rPr lang="en-GB"/>
              <a:t>Employees are as liable to prosecution as employers.</a:t>
            </a:r>
          </a:p>
          <a:p>
            <a:pPr eaLnBrk="1" hangingPunct="1"/>
            <a:endParaRPr lang="en-US"/>
          </a:p>
        </p:txBody>
      </p:sp>
    </p:spTree>
    <p:extLst>
      <p:ext uri="{BB962C8B-B14F-4D97-AF65-F5344CB8AC3E}">
        <p14:creationId xmlns:p14="http://schemas.microsoft.com/office/powerpoint/2010/main" val="3598608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0DB4501-A615-4BBA-B140-2CCA664E7193}" type="slidenum">
              <a:rPr lang="en-US"/>
              <a:pPr>
                <a:spcBef>
                  <a:spcPct val="0"/>
                </a:spcBef>
              </a:pPr>
              <a:t>16</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Nine Members Include – Trades Union Officials, Scientists, Legal Representatives and Industry Bodies.</a:t>
            </a:r>
          </a:p>
          <a:p>
            <a:pPr eaLnBrk="1" hangingPunct="1"/>
            <a:r>
              <a:rPr lang="en-GB"/>
              <a:t>Enforcement of lower risk activities and premises such as offices is generally dealt with by Environmental Health</a:t>
            </a:r>
          </a:p>
          <a:p>
            <a:pPr eaLnBrk="1" hangingPunct="1"/>
            <a:r>
              <a:rPr lang="en-GB"/>
              <a:t>Additionally the Fire Service ensure compliance with the Fire Precautions Act</a:t>
            </a:r>
          </a:p>
          <a:p>
            <a:pPr eaLnBrk="1" hangingPunct="1"/>
            <a:endParaRPr lang="en-US"/>
          </a:p>
        </p:txBody>
      </p:sp>
    </p:spTree>
    <p:extLst>
      <p:ext uri="{BB962C8B-B14F-4D97-AF65-F5344CB8AC3E}">
        <p14:creationId xmlns:p14="http://schemas.microsoft.com/office/powerpoint/2010/main" val="437934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9E5C0A-2A12-4754-83C4-9C50EE69B764}" type="slidenum">
              <a:rPr lang="en-US"/>
              <a:pPr>
                <a:spcBef>
                  <a:spcPct val="0"/>
                </a:spcBef>
              </a:pPr>
              <a:t>17</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The employer is required to make suitable risk assessments for all work activities, put in place adequate controls to eliminate or minimise the risks – A safe system of work is required when hazards are not eliminated. Where an employer employs 5 or more people, the results of the risk assessment must be recorded.</a:t>
            </a:r>
          </a:p>
          <a:p>
            <a:pPr eaLnBrk="1" hangingPunct="1"/>
            <a:r>
              <a:rPr lang="en-GB"/>
              <a:t>Risk Assessments should be reviewed for every task to ensure suitability.</a:t>
            </a:r>
          </a:p>
          <a:p>
            <a:pPr eaLnBrk="1" hangingPunct="1"/>
            <a:endParaRPr lang="en-GB"/>
          </a:p>
          <a:p>
            <a:pPr eaLnBrk="1" hangingPunct="1"/>
            <a:r>
              <a:rPr lang="en-GB"/>
              <a:t>Risk Assessments should only be carried out by competent people.</a:t>
            </a:r>
            <a:endParaRPr lang="en-US"/>
          </a:p>
        </p:txBody>
      </p:sp>
    </p:spTree>
    <p:extLst>
      <p:ext uri="{BB962C8B-B14F-4D97-AF65-F5344CB8AC3E}">
        <p14:creationId xmlns:p14="http://schemas.microsoft.com/office/powerpoint/2010/main" val="1688266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582DB3-E555-4BF0-8A46-551EC48329B5}" type="slidenum">
              <a:rPr lang="en-US"/>
              <a:pPr>
                <a:spcBef>
                  <a:spcPct val="0"/>
                </a:spcBef>
              </a:pPr>
              <a:t>18</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Imminent Danger – Fire, Bomb Scare etc – Procedures must be available and followed in the event of serious and imminent danger.</a:t>
            </a:r>
          </a:p>
          <a:p>
            <a:pPr eaLnBrk="1" hangingPunct="1"/>
            <a:r>
              <a:rPr lang="en-GB"/>
              <a:t>An adequate number of competent persons must be appointed and named to implement these procedures and restrict access to danger areas.</a:t>
            </a:r>
            <a:endParaRPr lang="en-US"/>
          </a:p>
        </p:txBody>
      </p:sp>
    </p:spTree>
    <p:extLst>
      <p:ext uri="{BB962C8B-B14F-4D97-AF65-F5344CB8AC3E}">
        <p14:creationId xmlns:p14="http://schemas.microsoft.com/office/powerpoint/2010/main" val="3456791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67FDBA3-6D23-494A-B6CB-5FA765F0258C}" type="slidenum">
              <a:rPr lang="en-US"/>
              <a:pPr>
                <a:spcBef>
                  <a:spcPct val="0"/>
                </a:spcBef>
              </a:pPr>
              <a:t>19</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Competent Persons – Employers must appoint one or more competent persons to assist him in his obligations under H&amp;S Legislation – This should be a safety professional employed by the Company or a H&amp;S Consultant.</a:t>
            </a:r>
          </a:p>
          <a:p>
            <a:pPr eaLnBrk="1" hangingPunct="1"/>
            <a:r>
              <a:rPr lang="en-GB"/>
              <a:t>Information / Training – Employers must provide information to employees on the H&amp;S arrangements applicable in the place of work and provide suitable training for all work activities.</a:t>
            </a:r>
          </a:p>
          <a:p>
            <a:pPr eaLnBrk="1" hangingPunct="1"/>
            <a:endParaRPr lang="en-US"/>
          </a:p>
        </p:txBody>
      </p:sp>
    </p:spTree>
    <p:extLst>
      <p:ext uri="{BB962C8B-B14F-4D97-AF65-F5344CB8AC3E}">
        <p14:creationId xmlns:p14="http://schemas.microsoft.com/office/powerpoint/2010/main" val="1915990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EF4F271-B133-446A-AAFF-86A3EA4EBA4E}" type="slidenum">
              <a:rPr lang="en-US"/>
              <a:pPr>
                <a:spcBef>
                  <a:spcPct val="0"/>
                </a:spcBef>
              </a:pPr>
              <a:t>20</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Health Surveillance – Where the risk assessment indicates…generally for serious occupational health risks such as solvents/asbestos. Health Surveillance can be by questionnaire, EMAS or appointed GP or nurse.</a:t>
            </a:r>
            <a:endParaRPr lang="en-US"/>
          </a:p>
        </p:txBody>
      </p:sp>
    </p:spTree>
    <p:extLst>
      <p:ext uri="{BB962C8B-B14F-4D97-AF65-F5344CB8AC3E}">
        <p14:creationId xmlns:p14="http://schemas.microsoft.com/office/powerpoint/2010/main" val="2118818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444A26F-4D36-4404-93FE-B91A4B9DABAC}" type="slidenum">
              <a:rPr lang="en-US"/>
              <a:pPr>
                <a:spcBef>
                  <a:spcPct val="0"/>
                </a:spcBef>
              </a:pPr>
              <a:t>3</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4146469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279BA6-A118-43E4-8A9C-5F62F4631B9B}" type="slidenum">
              <a:rPr lang="en-US"/>
              <a:pPr>
                <a:spcBef>
                  <a:spcPct val="0"/>
                </a:spcBef>
              </a:pPr>
              <a:t>21</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Employees must use all safety equipment provided to him properly, in a safe manner and in compliance with the instructions and training given to him.</a:t>
            </a:r>
          </a:p>
          <a:p>
            <a:pPr eaLnBrk="1" hangingPunct="1"/>
            <a:r>
              <a:rPr lang="en-GB"/>
              <a:t>Report any instruction to carry out any unsafe work to a higher level of supervision – Not commonly done due to employer pressure.</a:t>
            </a:r>
            <a:endParaRPr lang="en-US"/>
          </a:p>
        </p:txBody>
      </p:sp>
    </p:spTree>
    <p:extLst>
      <p:ext uri="{BB962C8B-B14F-4D97-AF65-F5344CB8AC3E}">
        <p14:creationId xmlns:p14="http://schemas.microsoft.com/office/powerpoint/2010/main" val="2095520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EE7BEAE-649B-40CE-98F3-47A29E8855BE}" type="slidenum">
              <a:rPr lang="en-US"/>
              <a:pPr>
                <a:spcBef>
                  <a:spcPct val="0"/>
                </a:spcBef>
              </a:pPr>
              <a:t>22</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Hazard and risk are easily confused and it is extremely important to properly define the differences in order that we may comply with our duties of care.</a:t>
            </a:r>
            <a:endParaRPr lang="en-US"/>
          </a:p>
          <a:p>
            <a:pPr eaLnBrk="1" hangingPunct="1"/>
            <a:endParaRPr lang="en-US"/>
          </a:p>
        </p:txBody>
      </p:sp>
    </p:spTree>
    <p:extLst>
      <p:ext uri="{BB962C8B-B14F-4D97-AF65-F5344CB8AC3E}">
        <p14:creationId xmlns:p14="http://schemas.microsoft.com/office/powerpoint/2010/main" val="731357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1FA6B3-8C27-421A-9766-633FF08CB493}" type="slidenum">
              <a:rPr lang="en-US"/>
              <a:pPr>
                <a:spcBef>
                  <a:spcPct val="0"/>
                </a:spcBef>
              </a:pPr>
              <a:t>23</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3567988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5139D1-842F-44B9-860D-47752675963C}" type="slidenum">
              <a:rPr lang="en-US"/>
              <a:pPr>
                <a:spcBef>
                  <a:spcPct val="0"/>
                </a:spcBef>
              </a:pPr>
              <a:t>24</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a:t>INJURY FROM TRIPPING – Head Injury, Impact Injury</a:t>
            </a:r>
          </a:p>
          <a:p>
            <a:pPr eaLnBrk="1" hangingPunct="1"/>
            <a:r>
              <a:rPr lang="en-GB" dirty="0"/>
              <a:t>INJURY FROM DUST INHALATION – Occupational Asthma, Plural Injuries, Irritation to respiratory tract.</a:t>
            </a:r>
          </a:p>
          <a:p>
            <a:pPr eaLnBrk="1" hangingPunct="1"/>
            <a:r>
              <a:rPr lang="en-GB" dirty="0"/>
              <a:t>INJURY FROM FALL AT HEIGHT – Death or serious debilitating injury.</a:t>
            </a:r>
          </a:p>
          <a:p>
            <a:pPr eaLnBrk="1" hangingPunct="1"/>
            <a:r>
              <a:rPr lang="en-GB" dirty="0"/>
              <a:t>INJURY FROM SPLASH – Chemical Burns, Injury to Internal Organs from absorption – LIVER, KINDEYS, CNS</a:t>
            </a:r>
          </a:p>
          <a:p>
            <a:pPr eaLnBrk="1" hangingPunct="1"/>
            <a:r>
              <a:rPr lang="en-GB" dirty="0"/>
              <a:t>INJURY FROM ENTRAPMENT – Death, Loss of Limb from entrapment in press brake</a:t>
            </a:r>
            <a:endParaRPr lang="en-US" dirty="0"/>
          </a:p>
        </p:txBody>
      </p:sp>
    </p:spTree>
    <p:extLst>
      <p:ext uri="{BB962C8B-B14F-4D97-AF65-F5344CB8AC3E}">
        <p14:creationId xmlns:p14="http://schemas.microsoft.com/office/powerpoint/2010/main" val="4213456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7939E1E-A6F4-41E9-9B9C-FED2DBC725AD}" type="slidenum">
              <a:rPr lang="en-US"/>
              <a:pPr>
                <a:spcBef>
                  <a:spcPct val="0"/>
                </a:spcBef>
              </a:pPr>
              <a:t>25</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3325852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8C5F545-7FD1-4648-8AB6-6C38B9BA0425}" type="slidenum">
              <a:rPr lang="en-US"/>
              <a:pPr>
                <a:spcBef>
                  <a:spcPct val="0"/>
                </a:spcBef>
              </a:pPr>
              <a:t>26</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30099647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85B8D40-5BEF-4BF8-819A-EE9E72EC5D3B}" type="slidenum">
              <a:rPr lang="en-US"/>
              <a:pPr>
                <a:spcBef>
                  <a:spcPct val="0"/>
                </a:spcBef>
              </a:pPr>
              <a:t>27</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1012242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607D83A-62AE-4287-BC3C-AE762C6A0104}" type="slidenum">
              <a:rPr lang="en-US"/>
              <a:pPr>
                <a:spcBef>
                  <a:spcPct val="0"/>
                </a:spcBef>
              </a:pPr>
              <a:t>28</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a:t>UNSAFE ACTS INCLUDE – Working without Authority, Failure to warn others of danger, Leaving equipment in a dangerous condition, Using equipment at the wrong speed, Disconnecting or bypassing safety devices, Using defective equipment, Using Equipment the wrong way, Failure to wear PPE, Horseplay, Smoking, Alcohol or drug use.</a:t>
            </a:r>
          </a:p>
          <a:p>
            <a:pPr eaLnBrk="1" hangingPunct="1"/>
            <a:endParaRPr lang="en-GB" dirty="0"/>
          </a:p>
          <a:p>
            <a:pPr eaLnBrk="1" hangingPunct="1"/>
            <a:r>
              <a:rPr lang="en-GB" dirty="0"/>
              <a:t>UNSAFE CONDITIONS – Missing guards, Defective Tools or Equipment, Fire Hazards, Excessive Noise, Poor Lighting or ventilation.</a:t>
            </a:r>
            <a:endParaRPr lang="en-US" dirty="0"/>
          </a:p>
        </p:txBody>
      </p:sp>
    </p:spTree>
    <p:extLst>
      <p:ext uri="{BB962C8B-B14F-4D97-AF65-F5344CB8AC3E}">
        <p14:creationId xmlns:p14="http://schemas.microsoft.com/office/powerpoint/2010/main" val="4306149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05FD7D8-0739-405C-8F8F-007E9E3F8C53}" type="slidenum">
              <a:rPr lang="en-US"/>
              <a:pPr>
                <a:spcBef>
                  <a:spcPct val="0"/>
                </a:spcBef>
              </a:pPr>
              <a:t>29</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HAZARD ELIMINATION &amp; RISK CONTROL – Where hazards cannot be eliminated, a safe system of work is required.</a:t>
            </a:r>
          </a:p>
          <a:p>
            <a:pPr eaLnBrk="1" hangingPunct="1"/>
            <a:r>
              <a:rPr lang="en-GB"/>
              <a:t>BEHAVIOUR &amp; ATTITUDE – Dependant on Social Factors, Experience, Training , Supervision, Example of Management.</a:t>
            </a:r>
            <a:endParaRPr lang="en-US"/>
          </a:p>
        </p:txBody>
      </p:sp>
    </p:spTree>
    <p:extLst>
      <p:ext uri="{BB962C8B-B14F-4D97-AF65-F5344CB8AC3E}">
        <p14:creationId xmlns:p14="http://schemas.microsoft.com/office/powerpoint/2010/main" val="40652537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3DDC4E0-A0B1-427B-A9AC-89236AA1EEA2}" type="slidenum">
              <a:rPr lang="en-US"/>
              <a:pPr>
                <a:spcBef>
                  <a:spcPct val="0"/>
                </a:spcBef>
              </a:pPr>
              <a:t>30</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Internal Investigation of accidents should not be imposed to apply blame to any individual – this will limit the investigation and evidence that can be compiled.</a:t>
            </a:r>
          </a:p>
          <a:p>
            <a:pPr eaLnBrk="1" hangingPunct="1"/>
            <a:endParaRPr lang="en-US"/>
          </a:p>
        </p:txBody>
      </p:sp>
    </p:spTree>
    <p:extLst>
      <p:ext uri="{BB962C8B-B14F-4D97-AF65-F5344CB8AC3E}">
        <p14:creationId xmlns:p14="http://schemas.microsoft.com/office/powerpoint/2010/main" val="1104112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444A26F-4D36-4404-93FE-B91A4B9DABAC}" type="slidenum">
              <a:rPr lang="en-US"/>
              <a:pPr>
                <a:spcBef>
                  <a:spcPct val="0"/>
                </a:spcBef>
              </a:pPr>
              <a:t>4</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3180454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A2601EB-303F-4B23-BDF2-4333C850C976}" type="slidenum">
              <a:rPr lang="en-US"/>
              <a:pPr>
                <a:spcBef>
                  <a:spcPct val="0"/>
                </a:spcBef>
              </a:pPr>
              <a:t>31</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6396259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7A00012-7F14-495C-AFD7-D395DC25A67B}" type="slidenum">
              <a:rPr lang="en-US"/>
              <a:pPr>
                <a:spcBef>
                  <a:spcPct val="0"/>
                </a:spcBef>
              </a:pPr>
              <a:t>32</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23377833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0EA89C4-4615-4E41-A934-C1337E6E4ECC}" type="slidenum">
              <a:rPr lang="en-US"/>
              <a:pPr>
                <a:spcBef>
                  <a:spcPct val="0"/>
                </a:spcBef>
              </a:pPr>
              <a:t>33</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More Employees = More Potential for Accidents.</a:t>
            </a:r>
          </a:p>
          <a:p>
            <a:pPr eaLnBrk="1" hangingPunct="1"/>
            <a:r>
              <a:rPr lang="en-GB"/>
              <a:t>NATURE OF WORK – PARTICULARLY HAZARDOUS, CHEMICAL MANUFACTURING etc</a:t>
            </a:r>
          </a:p>
          <a:p>
            <a:pPr eaLnBrk="1" hangingPunct="1"/>
            <a:r>
              <a:rPr lang="en-GB"/>
              <a:t>SATELLITE OPERATIONS – Work away from the main hub of the business, site work etc.</a:t>
            </a:r>
          </a:p>
          <a:p>
            <a:pPr eaLnBrk="1" hangingPunct="1"/>
            <a:r>
              <a:rPr lang="en-GB"/>
              <a:t>NEAREST HELP – How long will it take to get to Hospital?</a:t>
            </a:r>
          </a:p>
          <a:p>
            <a:pPr eaLnBrk="1" hangingPunct="1"/>
            <a:r>
              <a:rPr lang="en-GB"/>
              <a:t>COLLECTIVE EMPLOYERS – Operating within the same building may share the provision of a first aid facility.</a:t>
            </a:r>
          </a:p>
          <a:p>
            <a:pPr eaLnBrk="1" hangingPunct="1"/>
            <a:r>
              <a:rPr lang="en-GB"/>
              <a:t>NON EMPLOYEES – Members of the Public (Awaiting Court Test)</a:t>
            </a:r>
          </a:p>
          <a:p>
            <a:pPr eaLnBrk="1" hangingPunct="1"/>
            <a:r>
              <a:rPr lang="en-GB"/>
              <a:t>HOLIDAY COVER – Adequate cover must be maintained.</a:t>
            </a:r>
            <a:endParaRPr lang="en-US"/>
          </a:p>
        </p:txBody>
      </p:sp>
    </p:spTree>
    <p:extLst>
      <p:ext uri="{BB962C8B-B14F-4D97-AF65-F5344CB8AC3E}">
        <p14:creationId xmlns:p14="http://schemas.microsoft.com/office/powerpoint/2010/main" val="31625215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FEBB08C-FEE9-427D-893F-DF9847769C90}" type="slidenum">
              <a:rPr lang="en-US"/>
              <a:pPr>
                <a:spcBef>
                  <a:spcPct val="0"/>
                </a:spcBef>
              </a:pPr>
              <a:t>34</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13872183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83C7059-83B6-4BA7-B9DD-7E215C36FBE4}" type="slidenum">
              <a:rPr lang="en-US"/>
              <a:pPr>
                <a:spcBef>
                  <a:spcPct val="0"/>
                </a:spcBef>
              </a:pPr>
              <a:t>35</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26989035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419D5CE-7E39-4374-9993-16EB6B75C04D}" type="slidenum">
              <a:rPr lang="en-US"/>
              <a:pPr>
                <a:spcBef>
                  <a:spcPct val="0"/>
                </a:spcBef>
              </a:pPr>
              <a:t>36</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The purpose of PPE is to act as a last line of defence against residual risks which cannot be reasonably eliminated by some other means. </a:t>
            </a:r>
            <a:endParaRPr lang="en-US"/>
          </a:p>
        </p:txBody>
      </p:sp>
    </p:spTree>
    <p:extLst>
      <p:ext uri="{BB962C8B-B14F-4D97-AF65-F5344CB8AC3E}">
        <p14:creationId xmlns:p14="http://schemas.microsoft.com/office/powerpoint/2010/main" val="17036227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CD5E056-6C9B-47D4-91C0-6BC0FA710766}" type="slidenum">
              <a:rPr lang="en-US"/>
              <a:pPr>
                <a:spcBef>
                  <a:spcPct val="0"/>
                </a:spcBef>
              </a:pPr>
              <a:t>37</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33766075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976DD26-1CBC-4AA9-8F20-45C27C48C277}" type="slidenum">
              <a:rPr lang="en-US"/>
              <a:pPr>
                <a:spcBef>
                  <a:spcPct val="0"/>
                </a:spcBef>
              </a:pPr>
              <a:t>38</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FRESH AIR HOSE – Clean air pumped by the breathing action.</a:t>
            </a:r>
          </a:p>
          <a:p>
            <a:pPr eaLnBrk="1" hangingPunct="1"/>
            <a:r>
              <a:rPr lang="en-GB"/>
              <a:t>COMPRESSED – Air supplied by operation of an air compressor by competent person.</a:t>
            </a:r>
          </a:p>
          <a:p>
            <a:pPr eaLnBrk="1" hangingPunct="1"/>
            <a:r>
              <a:rPr lang="en-GB"/>
              <a:t>SELF CONTAINED – Air delivered to the user via demand valve from cylinder often mounted on back – Normally short term emergency use.</a:t>
            </a:r>
          </a:p>
          <a:p>
            <a:pPr eaLnBrk="1" hangingPunct="1"/>
            <a:endParaRPr lang="en-GB"/>
          </a:p>
          <a:p>
            <a:pPr eaLnBrk="1" hangingPunct="1"/>
            <a:r>
              <a:rPr lang="en-GB"/>
              <a:t>SAFETY GLASSES – Protection against low energy projectiles such as metal swarf – No assistance against dusts or high energy impacts.</a:t>
            </a:r>
          </a:p>
          <a:p>
            <a:pPr eaLnBrk="1" hangingPunct="1"/>
            <a:r>
              <a:rPr lang="en-GB"/>
              <a:t>SAFETY GOGGLES – Protection against high energy projectiles and dusts. Also for chemical protection with additional treatment.</a:t>
            </a:r>
          </a:p>
          <a:p>
            <a:pPr eaLnBrk="1" hangingPunct="1"/>
            <a:r>
              <a:rPr lang="en-GB"/>
              <a:t>FACE SHIELDS – Protection against high energy projectiles to the whole face. </a:t>
            </a:r>
          </a:p>
          <a:p>
            <a:pPr eaLnBrk="1" hangingPunct="1"/>
            <a:endParaRPr lang="en-US"/>
          </a:p>
        </p:txBody>
      </p:sp>
    </p:spTree>
    <p:extLst>
      <p:ext uri="{BB962C8B-B14F-4D97-AF65-F5344CB8AC3E}">
        <p14:creationId xmlns:p14="http://schemas.microsoft.com/office/powerpoint/2010/main" val="8501631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9A16404-FF38-4725-AFAA-AE54B8BDC8F0}" type="slidenum">
              <a:rPr lang="en-US"/>
              <a:pPr>
                <a:spcBef>
                  <a:spcPct val="0"/>
                </a:spcBef>
              </a:pPr>
              <a:t>39</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HEAD PROTECTION – Safety Helmet and Scalp Protector (Bump Cap) – Protection against the elements and against impact damage to the head – Must be replaced following impact and must not be decorated with stickers, writing etc except as approved the manufacturer. Useful lifespan of circa 2 years.</a:t>
            </a:r>
          </a:p>
          <a:p>
            <a:pPr eaLnBrk="1" hangingPunct="1"/>
            <a:r>
              <a:rPr lang="en-GB"/>
              <a:t>PROTECTIVE GARMENTS – Outdoor and Indoor – Limited body protection against the elements and injuries.</a:t>
            </a:r>
          </a:p>
          <a:p>
            <a:pPr eaLnBrk="1" hangingPunct="1"/>
            <a:r>
              <a:rPr lang="en-GB"/>
              <a:t>GLOVES – Hazard Specific protection such as chemical, temperature extremes, abrasions, cuts etc</a:t>
            </a:r>
          </a:p>
          <a:p>
            <a:pPr eaLnBrk="1" hangingPunct="1"/>
            <a:r>
              <a:rPr lang="en-GB"/>
              <a:t>FOOTWEAR – Ankle and Foot Protection – Specifically Toes from impact injuries. Exposed metal on footwear may pose spark risk and should be changed.</a:t>
            </a:r>
          </a:p>
          <a:p>
            <a:pPr eaLnBrk="1" hangingPunct="1"/>
            <a:endParaRPr lang="en-GB"/>
          </a:p>
          <a:p>
            <a:pPr eaLnBrk="1" hangingPunct="1"/>
            <a:r>
              <a:rPr lang="en-GB"/>
              <a:t>BARRIER CREAMS – Generally chemical and nuisance protection – Such as Oils, Dirt.</a:t>
            </a:r>
          </a:p>
          <a:p>
            <a:pPr eaLnBrk="1" hangingPunct="1"/>
            <a:endParaRPr lang="en-GB"/>
          </a:p>
          <a:p>
            <a:pPr eaLnBrk="1" hangingPunct="1"/>
            <a:r>
              <a:rPr lang="en-GB"/>
              <a:t>SAFETY HARNESSES – Not replacements for effective fall prevention techniques – Purpose is to limit the fall and assist rescue in confined spaces.</a:t>
            </a:r>
            <a:endParaRPr lang="en-US"/>
          </a:p>
        </p:txBody>
      </p:sp>
    </p:spTree>
    <p:extLst>
      <p:ext uri="{BB962C8B-B14F-4D97-AF65-F5344CB8AC3E}">
        <p14:creationId xmlns:p14="http://schemas.microsoft.com/office/powerpoint/2010/main" val="39509087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C6B0D3F-7B6F-4ACA-8447-49190FF9ECE5}" type="slidenum">
              <a:rPr lang="en-US"/>
              <a:pPr>
                <a:spcBef>
                  <a:spcPct val="0"/>
                </a:spcBef>
              </a:pPr>
              <a:t>40</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NATURE OF HAZARD – Solid / Gas etc</a:t>
            </a:r>
          </a:p>
          <a:p>
            <a:pPr eaLnBrk="1" hangingPunct="1"/>
            <a:r>
              <a:rPr lang="en-GB"/>
              <a:t>PERFORMANCE DATA – What will the PPE do?</a:t>
            </a:r>
          </a:p>
          <a:p>
            <a:pPr eaLnBrk="1" hangingPunct="1"/>
            <a:r>
              <a:rPr lang="en-GB"/>
              <a:t>EXPOSURE LIMIT – Check whether the PPE will reduce the exposure to an acceptable level.</a:t>
            </a:r>
          </a:p>
          <a:p>
            <a:pPr eaLnBrk="1" hangingPunct="1"/>
            <a:r>
              <a:rPr lang="en-GB"/>
              <a:t>COMPATIILITY – Ensure that multiple items of PPE can be worn effectively together!</a:t>
            </a:r>
          </a:p>
          <a:p>
            <a:pPr eaLnBrk="1" hangingPunct="1"/>
            <a:endParaRPr lang="en-US"/>
          </a:p>
        </p:txBody>
      </p:sp>
    </p:spTree>
    <p:extLst>
      <p:ext uri="{BB962C8B-B14F-4D97-AF65-F5344CB8AC3E}">
        <p14:creationId xmlns:p14="http://schemas.microsoft.com/office/powerpoint/2010/main" val="2210095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DAE0467-7CD4-439B-BCE0-2C44DD5D0C69}" type="slidenum">
              <a:rPr lang="en-US"/>
              <a:pPr>
                <a:spcBef>
                  <a:spcPct val="0"/>
                </a:spcBef>
              </a:pPr>
              <a:t>5</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1236520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B816EE6-3AB1-4A45-B1F3-D66DCBD58E9F}" type="slidenum">
              <a:rPr lang="en-US"/>
              <a:pPr>
                <a:spcBef>
                  <a:spcPct val="0"/>
                </a:spcBef>
              </a:pPr>
              <a:t>41</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2456620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61487EA-AB6B-4D9F-8A99-01BDF3C9FBAB}" type="slidenum">
              <a:rPr lang="en-US"/>
              <a:pPr>
                <a:spcBef>
                  <a:spcPct val="0"/>
                </a:spcBef>
              </a:pPr>
              <a:t>42</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11079778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D60977B-0470-4B67-88A3-587B02BF5A11}" type="slidenum">
              <a:rPr lang="en-US"/>
              <a:pPr>
                <a:spcBef>
                  <a:spcPct val="0"/>
                </a:spcBef>
              </a:pPr>
              <a:t>43</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Failure of PPE exposes the wearer to significant, otherwise uncontrolled risks to his health.</a:t>
            </a:r>
          </a:p>
          <a:p>
            <a:pPr eaLnBrk="1" hangingPunct="1"/>
            <a:endParaRPr lang="en-GB"/>
          </a:p>
          <a:p>
            <a:pPr eaLnBrk="1" hangingPunct="1"/>
            <a:r>
              <a:rPr lang="en-GB"/>
              <a:t>Personal Factors will affect the use of PPE and include :-</a:t>
            </a:r>
          </a:p>
          <a:p>
            <a:pPr eaLnBrk="1" hangingPunct="1"/>
            <a:endParaRPr lang="en-GB"/>
          </a:p>
          <a:p>
            <a:pPr eaLnBrk="1" hangingPunct="1"/>
            <a:r>
              <a:rPr lang="en-GB"/>
              <a:t>INDIVIDUAL – The PPE may not comfortably fit the individual, the individual may not be comfortable wearing the PPE</a:t>
            </a:r>
          </a:p>
          <a:p>
            <a:pPr eaLnBrk="1" hangingPunct="1"/>
            <a:r>
              <a:rPr lang="en-GB"/>
              <a:t>TRAINING – All employees must be provided with suitable training as to the use, inspection and limitations of all PPE provided to them.</a:t>
            </a:r>
          </a:p>
          <a:p>
            <a:pPr eaLnBrk="1" hangingPunct="1"/>
            <a:r>
              <a:rPr lang="en-GB"/>
              <a:t>INTERFERENCE – Compatibility Issues, wilful interference.</a:t>
            </a:r>
          </a:p>
          <a:p>
            <a:pPr eaLnBrk="1" hangingPunct="1"/>
            <a:r>
              <a:rPr lang="en-GB"/>
              <a:t>MANAGEMENT COMMITMENT – Lead by example, even if visiting for only short durations.</a:t>
            </a:r>
          </a:p>
          <a:p>
            <a:pPr eaLnBrk="1" hangingPunct="1"/>
            <a:endParaRPr lang="en-GB"/>
          </a:p>
          <a:p>
            <a:pPr eaLnBrk="1" hangingPunct="1"/>
            <a:endParaRPr lang="en-US"/>
          </a:p>
        </p:txBody>
      </p:sp>
    </p:spTree>
    <p:extLst>
      <p:ext uri="{BB962C8B-B14F-4D97-AF65-F5344CB8AC3E}">
        <p14:creationId xmlns:p14="http://schemas.microsoft.com/office/powerpoint/2010/main" val="11609543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EDF7386-B403-4C00-9723-7068F1966AC5}" type="slidenum">
              <a:rPr lang="en-US"/>
              <a:pPr>
                <a:spcBef>
                  <a:spcPct val="0"/>
                </a:spcBef>
              </a:pPr>
              <a:t>44</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b="1">
                <a:latin typeface="Arial" panose="020B0604020202020204" pitchFamily="34" charset="0"/>
                <a:cs typeface="Arial" panose="020B0604020202020204" pitchFamily="34" charset="0"/>
              </a:rPr>
              <a:t>SAFETY SIGNS </a:t>
            </a:r>
            <a:r>
              <a:rPr lang="en-US" b="1">
                <a:latin typeface="Arial" panose="020B0604020202020204" pitchFamily="34" charset="0"/>
                <a:cs typeface="Arial" panose="020B0604020202020204" pitchFamily="34" charset="0"/>
                <a:hlinkClick r:id="rId3"/>
              </a:rPr>
              <a:t> </a:t>
            </a:r>
            <a:endParaRPr lang="en-US" b="1"/>
          </a:p>
          <a:p>
            <a:pPr marL="228600" indent="-228600" eaLnBrk="1" hangingPunct="1"/>
            <a:r>
              <a:rPr lang="en-US">
                <a:latin typeface="Arial" panose="020B0604020202020204" pitchFamily="34" charset="0"/>
                <a:cs typeface="Arial" panose="020B0604020202020204" pitchFamily="34" charset="0"/>
              </a:rPr>
              <a:t>The Health and Safety (Safety, Signs &amp; Signals) Regulations 1996 came into operation on 1st April 1996 but with a lead in until 24th December 1998 for existing, legal fire safety signs. The regulations govern the use of acoustic signs and hand signals in addition to sign boards.</a:t>
            </a:r>
            <a:endParaRPr lang="en-US"/>
          </a:p>
          <a:p>
            <a:pPr marL="228600" indent="-228600" eaLnBrk="1" hangingPunct="1"/>
            <a:r>
              <a:rPr lang="en-US">
                <a:latin typeface="Arial" panose="020B0604020202020204" pitchFamily="34" charset="0"/>
                <a:cs typeface="Arial" panose="020B0604020202020204" pitchFamily="34" charset="0"/>
              </a:rPr>
              <a:t>The requirements for sign boards are not significantly different from those that existed under the previous (1980) regulations except that:</a:t>
            </a:r>
            <a:r>
              <a:rPr lang="en-US"/>
              <a:t> </a:t>
            </a:r>
          </a:p>
          <a:p>
            <a:pPr marL="685800" lvl="1" indent="-228600" eaLnBrk="1" hangingPunct="1">
              <a:buFontTx/>
              <a:buAutoNum type="alphaLcPeriod"/>
            </a:pPr>
            <a:r>
              <a:rPr lang="en-US">
                <a:latin typeface="Arial" panose="020B0604020202020204" pitchFamily="34" charset="0"/>
                <a:cs typeface="Arial" panose="020B0604020202020204" pitchFamily="34" charset="0"/>
              </a:rPr>
              <a:t>it is mandatory to display a sign wherever there is a significant risk that cannot be removed at source, i.e. a 'residual risk', and</a:t>
            </a:r>
            <a:r>
              <a:rPr lang="en-US"/>
              <a:t> </a:t>
            </a:r>
          </a:p>
          <a:p>
            <a:pPr marL="685800" lvl="1" indent="-228600" eaLnBrk="1" hangingPunct="1">
              <a:buFontTx/>
              <a:buAutoNum type="alphaLcPeriod"/>
            </a:pPr>
            <a:r>
              <a:rPr lang="en-US">
                <a:latin typeface="Arial" panose="020B0604020202020204" pitchFamily="34" charset="0"/>
                <a:cs typeface="Arial" panose="020B0604020202020204" pitchFamily="34" charset="0"/>
              </a:rPr>
              <a:t>all signs must include a pictogram indicating the nature of the hazard.</a:t>
            </a:r>
            <a:r>
              <a:rPr lang="en-US"/>
              <a:t> </a:t>
            </a:r>
          </a:p>
          <a:p>
            <a:pPr marL="228600" indent="-228600" eaLnBrk="1" hangingPunct="1"/>
            <a:endParaRPr lang="en-US"/>
          </a:p>
        </p:txBody>
      </p:sp>
    </p:spTree>
    <p:extLst>
      <p:ext uri="{BB962C8B-B14F-4D97-AF65-F5344CB8AC3E}">
        <p14:creationId xmlns:p14="http://schemas.microsoft.com/office/powerpoint/2010/main" val="753567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93397B0-B749-44C8-B661-B51B8FF4D54E}" type="slidenum">
              <a:rPr lang="en-US"/>
              <a:pPr>
                <a:spcBef>
                  <a:spcPct val="0"/>
                </a:spcBef>
              </a:pPr>
              <a:t>45</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4923956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A5A9AEF-5DAD-4464-9F3E-355CCFDE9A25}" type="slidenum">
              <a:rPr lang="en-US"/>
              <a:pPr>
                <a:spcBef>
                  <a:spcPct val="0"/>
                </a:spcBef>
              </a:pPr>
              <a:t>49</a:t>
            </a:fld>
            <a:endParaRPr lang="en-US"/>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t>Thousands of people are exposed to hazardous substances at work. If the exposure is not prevented or properly controlled, it can cause serious illness, sometimes even death. It can also result in lost earnings, reduced productivity, expensive prosecutions, firms being sued and the nation having to pay for sickness benefit. </a:t>
            </a:r>
          </a:p>
          <a:p>
            <a:pPr eaLnBrk="1" hangingPunct="1"/>
            <a:endParaRPr lang="en-US"/>
          </a:p>
        </p:txBody>
      </p:sp>
    </p:spTree>
    <p:extLst>
      <p:ext uri="{BB962C8B-B14F-4D97-AF65-F5344CB8AC3E}">
        <p14:creationId xmlns:p14="http://schemas.microsoft.com/office/powerpoint/2010/main" val="15127089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C541288-9710-4920-B38C-5CC1B1C5A1FE}" type="slidenum">
              <a:rPr lang="en-US"/>
              <a:pPr>
                <a:spcBef>
                  <a:spcPct val="0"/>
                </a:spcBef>
              </a:pPr>
              <a:t>50</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Thousands of people are exposed to hazardous substances at work. If the exposure is not prevented or properly controlled, it can cause serious illness, sometimes even death. It can also result in lost earnings, reduced productivity, expensive prosecutions, firms being sued and the nation having to pay for sickness benefit. </a:t>
            </a:r>
          </a:p>
          <a:p>
            <a:pPr eaLnBrk="1" hangingPunct="1"/>
            <a:endParaRPr lang="en-US"/>
          </a:p>
        </p:txBody>
      </p:sp>
    </p:spTree>
    <p:extLst>
      <p:ext uri="{BB962C8B-B14F-4D97-AF65-F5344CB8AC3E}">
        <p14:creationId xmlns:p14="http://schemas.microsoft.com/office/powerpoint/2010/main" val="36609755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602C4F-3ABD-464B-B2AD-10A1237DB2F2}" type="slidenum">
              <a:rPr lang="en-US"/>
              <a:pPr>
                <a:spcBef>
                  <a:spcPct val="0"/>
                </a:spcBef>
              </a:pPr>
              <a:t>51</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15433831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ADC54D6-4E00-46A5-A09F-EC8BA4626A1F}" type="slidenum">
              <a:rPr lang="en-US"/>
              <a:pPr>
                <a:spcBef>
                  <a:spcPct val="0"/>
                </a:spcBef>
              </a:pPr>
              <a:t>52</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t>skin irritation, dermatitis or even skin cancer from frequent contact with oils; </a:t>
            </a:r>
          </a:p>
          <a:p>
            <a:pPr eaLnBrk="1" hangingPunct="1">
              <a:buFontTx/>
              <a:buChar char="•"/>
            </a:pPr>
            <a:r>
              <a:rPr lang="en-US"/>
              <a:t>asthma resulting from sensitisation to isocyanates in paints or adhesives; </a:t>
            </a:r>
          </a:p>
          <a:p>
            <a:pPr eaLnBrk="1" hangingPunct="1">
              <a:buFontTx/>
              <a:buChar char="•"/>
            </a:pPr>
            <a:r>
              <a:rPr lang="en-US"/>
              <a:t>being overcome by toxic fumes - injuries or death can be caused by the substances themselves or by falling after losing consciousness; </a:t>
            </a:r>
          </a:p>
          <a:p>
            <a:pPr eaLnBrk="1" hangingPunct="1">
              <a:buFontTx/>
              <a:buChar char="•"/>
            </a:pPr>
            <a:r>
              <a:rPr lang="en-US"/>
              <a:t>poisoning by drinking toxic liquids from bottles thought to contain water or soft drinks - sometimes with fatal results; </a:t>
            </a:r>
          </a:p>
          <a:p>
            <a:pPr eaLnBrk="1" hangingPunct="1">
              <a:buFontTx/>
              <a:buChar char="•"/>
            </a:pPr>
            <a:r>
              <a:rPr lang="en-US"/>
              <a:t>cancer, which can appear many years after first exposure to carcinogenic (cancer-causing) substances at work; </a:t>
            </a:r>
          </a:p>
          <a:p>
            <a:pPr eaLnBrk="1" hangingPunct="1">
              <a:buFontTx/>
              <a:buChar char="•"/>
            </a:pPr>
            <a:r>
              <a:rPr lang="en-US"/>
              <a:t>infection from bacteria and other micro-organisms ('biological agents'). </a:t>
            </a:r>
          </a:p>
          <a:p>
            <a:pPr eaLnBrk="1" hangingPunct="1"/>
            <a:endParaRPr lang="en-US"/>
          </a:p>
        </p:txBody>
      </p:sp>
    </p:spTree>
    <p:extLst>
      <p:ext uri="{BB962C8B-B14F-4D97-AF65-F5344CB8AC3E}">
        <p14:creationId xmlns:p14="http://schemas.microsoft.com/office/powerpoint/2010/main" val="3645280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557FE40-4FA6-4F67-AF13-72874B5A7DD0}" type="slidenum">
              <a:rPr lang="en-US"/>
              <a:pPr>
                <a:spcBef>
                  <a:spcPct val="0"/>
                </a:spcBef>
              </a:pPr>
              <a:t>53</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COMPLYING WITH COSHH INVOLVES: </a:t>
            </a:r>
          </a:p>
          <a:p>
            <a:pPr eaLnBrk="1" hangingPunct="1">
              <a:buFontTx/>
              <a:buChar char="•"/>
            </a:pPr>
            <a:r>
              <a:rPr lang="en-US"/>
              <a:t>ASSESSING THE RISKS to health arising from your work; </a:t>
            </a:r>
          </a:p>
          <a:p>
            <a:pPr eaLnBrk="1" hangingPunct="1">
              <a:buFontTx/>
              <a:buChar char="•"/>
            </a:pPr>
            <a:r>
              <a:rPr lang="en-US"/>
              <a:t>DECIDING WHAT PRECAUTIONS ARE NEEDED. You must not carry out any work which could expose employees to hazardous substances without first considering the risks and the necessary precautions. Unless you have judged the risks correctly, you are unlikely to decide on the right precautions; </a:t>
            </a:r>
          </a:p>
          <a:p>
            <a:pPr eaLnBrk="1" hangingPunct="1">
              <a:buFontTx/>
              <a:buChar char="•"/>
            </a:pPr>
            <a:r>
              <a:rPr lang="en-US"/>
              <a:t>PREVENTING OR CONTROLLING EXPOSURE. </a:t>
            </a:r>
            <a:r>
              <a:rPr lang="en-GB"/>
              <a:t>Put the Plans into Action.</a:t>
            </a:r>
            <a:endParaRPr lang="en-US"/>
          </a:p>
          <a:p>
            <a:pPr eaLnBrk="1" hangingPunct="1">
              <a:buFontTx/>
              <a:buChar char="•"/>
            </a:pPr>
            <a:r>
              <a:rPr lang="en-US"/>
              <a:t>ENSURING THAT CONTROL MEASURES ARE USED AND MAINTAINED properly, and that any safety procedures which have been laid down are followed; </a:t>
            </a:r>
          </a:p>
          <a:p>
            <a:pPr eaLnBrk="1" hangingPunct="1">
              <a:buFontTx/>
              <a:buChar char="•"/>
            </a:pPr>
            <a:r>
              <a:rPr lang="en-US"/>
              <a:t>MONITORING EXPOSURE of workers to hazardous substances and carrying out appropriate HEALTH SURVEILLANCE, where the assessment has shown these are necessary or where COSHH lays down specific requirements; </a:t>
            </a:r>
          </a:p>
          <a:p>
            <a:pPr eaLnBrk="1" hangingPunct="1">
              <a:buFontTx/>
              <a:buChar char="•"/>
            </a:pPr>
            <a:r>
              <a:rPr lang="en-US"/>
              <a:t>ENSURING THAT EMPLOYEES ARE PROPERLY INFORMED, TRAINED AND SUPERVISED. </a:t>
            </a:r>
          </a:p>
          <a:p>
            <a:pPr eaLnBrk="1" hangingPunct="1"/>
            <a:endParaRPr lang="en-US"/>
          </a:p>
        </p:txBody>
      </p:sp>
    </p:spTree>
    <p:extLst>
      <p:ext uri="{BB962C8B-B14F-4D97-AF65-F5344CB8AC3E}">
        <p14:creationId xmlns:p14="http://schemas.microsoft.com/office/powerpoint/2010/main" val="3760514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83AFF3C-3325-4AB2-BF97-3F7115CBAF51}" type="slidenum">
              <a:rPr lang="en-US"/>
              <a:pPr>
                <a:spcBef>
                  <a:spcPct val="0"/>
                </a:spcBef>
              </a:pPr>
              <a:t>6</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41815062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777B11C-6D18-4617-A614-71B10684D6FD}" type="slidenum">
              <a:rPr lang="en-US"/>
              <a:pPr>
                <a:spcBef>
                  <a:spcPct val="0"/>
                </a:spcBef>
              </a:pPr>
              <a:t>54</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GB"/>
              <a:t>Implement Controls – Decide on the necessary controls (eg. Segregation, Work Practices, Housekeeping etc) and put them into practice.</a:t>
            </a:r>
            <a:endParaRPr lang="en-US"/>
          </a:p>
          <a:p>
            <a:pPr eaLnBrk="1" hangingPunct="1">
              <a:buFontTx/>
              <a:buChar char="•"/>
            </a:pPr>
            <a:r>
              <a:rPr lang="en-GB"/>
              <a:t>Specify PPE – Only as a last resort to limit exposure to residual risks.</a:t>
            </a:r>
            <a:endParaRPr lang="en-US"/>
          </a:p>
          <a:p>
            <a:pPr eaLnBrk="1" hangingPunct="1">
              <a:buFontTx/>
              <a:buChar char="•"/>
            </a:pPr>
            <a:r>
              <a:rPr lang="en-GB"/>
              <a:t>Emergency Measures – Identify first aid requirements, fire Fighting requirements etc.</a:t>
            </a:r>
            <a:endParaRPr lang="en-US"/>
          </a:p>
          <a:p>
            <a:pPr eaLnBrk="1" hangingPunct="1">
              <a:buFontTx/>
              <a:buChar char="•"/>
            </a:pPr>
            <a:r>
              <a:rPr lang="en-GB"/>
              <a:t>Review – When necessary – As a result of incidents, change to work methods, change to alternative substances and at least every year.</a:t>
            </a:r>
            <a:endParaRPr lang="en-US"/>
          </a:p>
        </p:txBody>
      </p:sp>
    </p:spTree>
    <p:extLst>
      <p:ext uri="{BB962C8B-B14F-4D97-AF65-F5344CB8AC3E}">
        <p14:creationId xmlns:p14="http://schemas.microsoft.com/office/powerpoint/2010/main" val="5237597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248B71F-ADA5-4199-93E5-10F9F25B4AC0}" type="slidenum">
              <a:rPr lang="en-US"/>
              <a:pPr>
                <a:spcBef>
                  <a:spcPct val="0"/>
                </a:spcBef>
              </a:pPr>
              <a:t>55</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t>NOISE - WHY WORRY? </a:t>
            </a:r>
            <a:r>
              <a:rPr lang="en-US">
                <a:hlinkClick r:id="rId3"/>
              </a:rPr>
              <a:t> </a:t>
            </a:r>
            <a:endParaRPr lang="en-US"/>
          </a:p>
          <a:p>
            <a:pPr eaLnBrk="1" hangingPunct="1"/>
            <a:r>
              <a:rPr lang="en-US"/>
              <a:t>The everyday sounds and noises we hear help keep us in touch with the world around us. In moderation they are harmless, but when they become too loud they can damage the delicate mechanism of the inner ear, destroying sensitive nerve cells and causing permanent hearing difficulties</a:t>
            </a:r>
          </a:p>
          <a:p>
            <a:pPr eaLnBrk="1" hangingPunct="1"/>
            <a:endParaRPr lang="en-US"/>
          </a:p>
        </p:txBody>
      </p:sp>
    </p:spTree>
    <p:extLst>
      <p:ext uri="{BB962C8B-B14F-4D97-AF65-F5344CB8AC3E}">
        <p14:creationId xmlns:p14="http://schemas.microsoft.com/office/powerpoint/2010/main" val="28257145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5992FD5-D7BB-489E-AB6E-8C0BC70EFB3A}" type="slidenum">
              <a:rPr lang="en-US"/>
              <a:pPr>
                <a:spcBef>
                  <a:spcPct val="0"/>
                </a:spcBef>
              </a:pPr>
              <a:t>57</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a:t>NIHL – Results from the long term exposure to noise and causes hearing loss at the affected frequencies. Chronic condition – no cure.</a:t>
            </a:r>
          </a:p>
          <a:p>
            <a:pPr eaLnBrk="1" hangingPunct="1"/>
            <a:r>
              <a:rPr lang="en-GB" dirty="0"/>
              <a:t>THRESHOLD SHIFT – A shift in the level of sensitivity of the hearing mechanism – Chronic or temporary condition.</a:t>
            </a:r>
          </a:p>
          <a:p>
            <a:pPr eaLnBrk="1" hangingPunct="1"/>
            <a:r>
              <a:rPr lang="en-GB" dirty="0"/>
              <a:t>ACCOUSTIC TRAUMA – Caused by exposure to severe noise pressure and is often irreversible.</a:t>
            </a:r>
          </a:p>
          <a:p>
            <a:pPr eaLnBrk="1" hangingPunct="1"/>
            <a:r>
              <a:rPr lang="en-GB" dirty="0"/>
              <a:t>Tinnitus – Ringing in the ears caused by intense stimulation and can be permanent and life changing.</a:t>
            </a:r>
            <a:endParaRPr lang="en-US" dirty="0"/>
          </a:p>
        </p:txBody>
      </p:sp>
    </p:spTree>
    <p:extLst>
      <p:ext uri="{BB962C8B-B14F-4D97-AF65-F5344CB8AC3E}">
        <p14:creationId xmlns:p14="http://schemas.microsoft.com/office/powerpoint/2010/main" val="22506739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0F1902B-142E-4055-BCF8-DFD203BF346C}" type="slidenum">
              <a:rPr lang="en-US"/>
              <a:pPr>
                <a:spcBef>
                  <a:spcPct val="0"/>
                </a:spcBef>
              </a:pPr>
              <a:t>58</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12407039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D7AF07B-C3A6-4A5C-9B1B-D70F5BED2C7C}" type="slidenum">
              <a:rPr lang="en-US"/>
              <a:pPr>
                <a:spcBef>
                  <a:spcPct val="0"/>
                </a:spcBef>
              </a:pPr>
              <a:t>59</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a:t>ENGINEERING SOLUTIONS – Design the noise out of the process.</a:t>
            </a:r>
          </a:p>
          <a:p>
            <a:pPr eaLnBrk="1" hangingPunct="1"/>
            <a:r>
              <a:rPr lang="en-GB" dirty="0"/>
              <a:t>MAINTENANCE – Properly maintained equipment generates much less noise </a:t>
            </a:r>
            <a:r>
              <a:rPr lang="en-GB" dirty="0" err="1"/>
              <a:t>eg</a:t>
            </a:r>
            <a:r>
              <a:rPr lang="en-GB" dirty="0"/>
              <a:t>. Car</a:t>
            </a:r>
          </a:p>
          <a:p>
            <a:pPr eaLnBrk="1" hangingPunct="1"/>
            <a:r>
              <a:rPr lang="en-GB" dirty="0"/>
              <a:t>ENCLOSURE – Enclosing the noise can eliminate or more commonly reduce the noise.</a:t>
            </a:r>
          </a:p>
          <a:p>
            <a:pPr eaLnBrk="1" hangingPunct="1"/>
            <a:r>
              <a:rPr lang="en-GB" dirty="0"/>
              <a:t>SILENCING – Exhaust silencing can be adopted to drown exhaust noise.</a:t>
            </a:r>
          </a:p>
          <a:p>
            <a:pPr eaLnBrk="1" hangingPunct="1"/>
            <a:r>
              <a:rPr lang="en-GB" dirty="0"/>
              <a:t>DAMPLING – Damper pads installed to absorb vibration.</a:t>
            </a:r>
          </a:p>
          <a:p>
            <a:pPr eaLnBrk="1" hangingPunct="1"/>
            <a:r>
              <a:rPr lang="en-GB" dirty="0"/>
              <a:t>ISOLATION OF WORKERS – Same effect as enclosing the noise source.</a:t>
            </a:r>
          </a:p>
          <a:p>
            <a:pPr eaLnBrk="1" hangingPunct="1"/>
            <a:r>
              <a:rPr lang="en-GB" dirty="0"/>
              <a:t>PPE – Last line of defence – only when all other solutions have been assessed.</a:t>
            </a:r>
            <a:endParaRPr lang="en-US" dirty="0"/>
          </a:p>
        </p:txBody>
      </p:sp>
    </p:spTree>
    <p:extLst>
      <p:ext uri="{BB962C8B-B14F-4D97-AF65-F5344CB8AC3E}">
        <p14:creationId xmlns:p14="http://schemas.microsoft.com/office/powerpoint/2010/main" val="38055829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D03B822-012E-4E9E-972E-06973FBD1BAB}" type="slidenum">
              <a:rPr lang="en-US"/>
              <a:pPr>
                <a:spcBef>
                  <a:spcPct val="0"/>
                </a:spcBef>
              </a:pPr>
              <a:t>60</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Estimates of the size of the problem vary, but the most recent yearly figures show that 59 million working days were lost through back problems alone. Some 55 000 injuries due to handling, lifting or carrying accidents were reported to HSE in 199</a:t>
            </a:r>
            <a:r>
              <a:rPr lang="en-GB"/>
              <a:t>6</a:t>
            </a:r>
            <a:r>
              <a:rPr lang="en-US"/>
              <a:t>/</a:t>
            </a:r>
            <a:r>
              <a:rPr lang="en-GB"/>
              <a:t>97</a:t>
            </a:r>
            <a:r>
              <a:rPr lang="en-US"/>
              <a:t>. Estimates from a recent large national survey suggest 600 000 people experienced musculoskeletal problems.</a:t>
            </a:r>
          </a:p>
          <a:p>
            <a:pPr eaLnBrk="1" hangingPunct="1"/>
            <a:endParaRPr lang="en-US"/>
          </a:p>
        </p:txBody>
      </p:sp>
    </p:spTree>
    <p:extLst>
      <p:ext uri="{BB962C8B-B14F-4D97-AF65-F5344CB8AC3E}">
        <p14:creationId xmlns:p14="http://schemas.microsoft.com/office/powerpoint/2010/main" val="3422140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C4C52C8-13AD-4549-8A4C-5280284719C5}" type="slidenum">
              <a:rPr lang="en-US"/>
              <a:pPr>
                <a:spcBef>
                  <a:spcPct val="0"/>
                </a:spcBef>
              </a:pPr>
              <a:t>61</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1/3</a:t>
            </a:r>
            <a:r>
              <a:rPr lang="en-GB" baseline="30000"/>
              <a:t>rd</a:t>
            </a:r>
            <a:r>
              <a:rPr lang="en-GB"/>
              <a:t> of all accidents reported to HSE involve to some extent manual handling – Reportable Injuries are those which are serious in consequence in terms of injury or damage to property.</a:t>
            </a:r>
          </a:p>
          <a:p>
            <a:pPr eaLnBrk="1" hangingPunct="1"/>
            <a:endParaRPr lang="en-US"/>
          </a:p>
        </p:txBody>
      </p:sp>
    </p:spTree>
    <p:extLst>
      <p:ext uri="{BB962C8B-B14F-4D97-AF65-F5344CB8AC3E}">
        <p14:creationId xmlns:p14="http://schemas.microsoft.com/office/powerpoint/2010/main" val="11682881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00234F0-129C-4712-9A41-A8374B1E3A34}" type="slidenum">
              <a:rPr lang="en-US"/>
              <a:pPr>
                <a:spcBef>
                  <a:spcPct val="0"/>
                </a:spcBef>
              </a:pPr>
              <a:t>62</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Both Employer and employee have duties of care when engaging in lifting operations. These are included within the HASWA, The Management Regulations and the Manual Handling Operations Regulations.</a:t>
            </a:r>
          </a:p>
          <a:p>
            <a:pPr eaLnBrk="1" hangingPunct="1"/>
            <a:endParaRPr lang="en-GB"/>
          </a:p>
          <a:p>
            <a:pPr eaLnBrk="1" hangingPunct="1"/>
            <a:r>
              <a:rPr lang="en-GB"/>
              <a:t>Employers to AVOID where possible any manual handling operations – example – mechanise the lifting operations.</a:t>
            </a:r>
          </a:p>
          <a:p>
            <a:pPr eaLnBrk="1" hangingPunct="1"/>
            <a:r>
              <a:rPr lang="en-GB"/>
              <a:t>Where this cannot be done, then employers must a carry out a manual handling (risk) assessment and implement controls to reduce the risk as far as is reasonably practicable.</a:t>
            </a:r>
          </a:p>
          <a:p>
            <a:pPr eaLnBrk="1" hangingPunct="1"/>
            <a:r>
              <a:rPr lang="en-GB"/>
              <a:t>Employers must then ensure that all employees have received suitable and sufficient I,I&amp;T and the employee must follow any safe system and follow any instructions given by his employer.</a:t>
            </a:r>
          </a:p>
          <a:p>
            <a:pPr eaLnBrk="1" hangingPunct="1"/>
            <a:endParaRPr lang="en-GB"/>
          </a:p>
          <a:p>
            <a:pPr eaLnBrk="1" hangingPunct="1"/>
            <a:endParaRPr lang="en-GB"/>
          </a:p>
          <a:p>
            <a:pPr eaLnBrk="1" hangingPunct="1"/>
            <a:endParaRPr lang="en-GB"/>
          </a:p>
          <a:p>
            <a:pPr eaLnBrk="1" hangingPunct="1"/>
            <a:endParaRPr lang="en-GB"/>
          </a:p>
          <a:p>
            <a:pPr eaLnBrk="1" hangingPunct="1"/>
            <a:endParaRPr lang="en-GB"/>
          </a:p>
          <a:p>
            <a:pPr eaLnBrk="1" hangingPunct="1"/>
            <a:endParaRPr lang="en-GB"/>
          </a:p>
          <a:p>
            <a:pPr eaLnBrk="1" hangingPunct="1"/>
            <a:endParaRPr lang="en-GB"/>
          </a:p>
          <a:p>
            <a:pPr eaLnBrk="1" hangingPunct="1"/>
            <a:endParaRPr lang="en-US"/>
          </a:p>
        </p:txBody>
      </p:sp>
    </p:spTree>
    <p:extLst>
      <p:ext uri="{BB962C8B-B14F-4D97-AF65-F5344CB8AC3E}">
        <p14:creationId xmlns:p14="http://schemas.microsoft.com/office/powerpoint/2010/main" val="19187682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37BC54F-1EAA-4854-94B3-FF614148B48F}" type="slidenum">
              <a:rPr lang="en-US"/>
              <a:pPr>
                <a:spcBef>
                  <a:spcPct val="0"/>
                </a:spcBef>
              </a:pPr>
              <a:t>63</a:t>
            </a:fld>
            <a:endParaRPr 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When assessing manual handling tasks – always consider TILE</a:t>
            </a:r>
            <a:endParaRPr lang="en-US"/>
          </a:p>
        </p:txBody>
      </p:sp>
    </p:spTree>
    <p:extLst>
      <p:ext uri="{BB962C8B-B14F-4D97-AF65-F5344CB8AC3E}">
        <p14:creationId xmlns:p14="http://schemas.microsoft.com/office/powerpoint/2010/main" val="6433600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F1FF7E4-21AA-4E22-83B4-FCED817A25D9}" type="slidenum">
              <a:rPr lang="en-US"/>
              <a:pPr>
                <a:spcBef>
                  <a:spcPct val="0"/>
                </a:spcBef>
              </a:pPr>
              <a:t>64</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Awkward Position – Does the task involve lifting and laying in difficult positions, eg. From top of cabinets etc.</a:t>
            </a:r>
          </a:p>
          <a:p>
            <a:pPr eaLnBrk="1" hangingPunct="1"/>
            <a:r>
              <a:rPr lang="en-GB"/>
              <a:t>Arms Extended – Does the task involve a prolonged requirement to hold the load away from the trunk eg. Hot loads?</a:t>
            </a:r>
          </a:p>
          <a:p>
            <a:pPr eaLnBrk="1" hangingPunct="1"/>
            <a:r>
              <a:rPr lang="en-GB"/>
              <a:t>Excessive Movement – Does the task involve moving excessive distances?</a:t>
            </a:r>
          </a:p>
          <a:p>
            <a:pPr eaLnBrk="1" hangingPunct="1"/>
            <a:r>
              <a:rPr lang="en-GB"/>
              <a:t>High Physical Effort – How heavy and how long will it take to carry out the task?</a:t>
            </a:r>
            <a:endParaRPr lang="en-US"/>
          </a:p>
        </p:txBody>
      </p:sp>
    </p:spTree>
    <p:extLst>
      <p:ext uri="{BB962C8B-B14F-4D97-AF65-F5344CB8AC3E}">
        <p14:creationId xmlns:p14="http://schemas.microsoft.com/office/powerpoint/2010/main" val="1928316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0FF8361-CB5D-414D-B2E4-D304C6D45DDF}" type="slidenum">
              <a:rPr lang="en-US"/>
              <a:pPr>
                <a:spcBef>
                  <a:spcPct val="0"/>
                </a:spcBef>
              </a:pPr>
              <a:t>7</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32927991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ADE5372-948B-4E7A-A5C6-EF5F6678E11A}" type="slidenum">
              <a:rPr lang="en-US"/>
              <a:pPr>
                <a:spcBef>
                  <a:spcPct val="0"/>
                </a:spcBef>
              </a:pPr>
              <a:t>65</a:t>
            </a:fld>
            <a:endParaRPr 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Trained – All employees lifting any loads should have received formal training in Manual Handling</a:t>
            </a:r>
          </a:p>
          <a:p>
            <a:pPr eaLnBrk="1" hangingPunct="1"/>
            <a:r>
              <a:rPr lang="en-GB"/>
              <a:t>Capable – Does the employee have the strength to lift the load?</a:t>
            </a:r>
          </a:p>
          <a:p>
            <a:pPr eaLnBrk="1" hangingPunct="1"/>
            <a:r>
              <a:rPr lang="en-GB"/>
              <a:t>Health Risks – Does the employee have any existing medical conditions rendering him unfit to carry out the task? Eg. Back Injury / Hernia?</a:t>
            </a:r>
            <a:endParaRPr lang="en-US"/>
          </a:p>
        </p:txBody>
      </p:sp>
    </p:spTree>
    <p:extLst>
      <p:ext uri="{BB962C8B-B14F-4D97-AF65-F5344CB8AC3E}">
        <p14:creationId xmlns:p14="http://schemas.microsoft.com/office/powerpoint/2010/main" val="35816872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364DC76-4237-4E75-B14D-1612D9948B65}" type="slidenum">
              <a:rPr lang="en-US"/>
              <a:pPr>
                <a:spcBef>
                  <a:spcPct val="0"/>
                </a:spcBef>
              </a:pPr>
              <a:t>66</a:t>
            </a:fld>
            <a:endParaRPr 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Heavy – How Heavy is the load? How do we know? Generally a maximum weight of 25-30Kilos to be carried by one person.</a:t>
            </a:r>
          </a:p>
          <a:p>
            <a:pPr eaLnBrk="1" hangingPunct="1"/>
            <a:r>
              <a:rPr lang="en-GB"/>
              <a:t>Bulky and Difficult to Grip – Does the load have handling points? Will the load block visibility?</a:t>
            </a:r>
          </a:p>
          <a:p>
            <a:pPr eaLnBrk="1" hangingPunct="1"/>
            <a:r>
              <a:rPr lang="en-GB"/>
              <a:t>Unstable – Is the load loose? Or is the centre of gravity liable to shift?</a:t>
            </a:r>
          </a:p>
          <a:p>
            <a:pPr eaLnBrk="1" hangingPunct="1"/>
            <a:r>
              <a:rPr lang="en-GB"/>
              <a:t>Hazardous – Hot, Sharp edges, chemicals</a:t>
            </a:r>
          </a:p>
          <a:p>
            <a:pPr eaLnBrk="1" hangingPunct="1"/>
            <a:r>
              <a:rPr lang="en-GB"/>
              <a:t>Special Precautions – Are there any Spillage precautions etc…</a:t>
            </a:r>
            <a:endParaRPr lang="en-US"/>
          </a:p>
        </p:txBody>
      </p:sp>
    </p:spTree>
    <p:extLst>
      <p:ext uri="{BB962C8B-B14F-4D97-AF65-F5344CB8AC3E}">
        <p14:creationId xmlns:p14="http://schemas.microsoft.com/office/powerpoint/2010/main" val="21820690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6581F00-E1A2-4425-BF94-21146E8A00F5}" type="slidenum">
              <a:rPr lang="en-US"/>
              <a:pPr>
                <a:spcBef>
                  <a:spcPct val="0"/>
                </a:spcBef>
              </a:pPr>
              <a:t>67</a:t>
            </a:fld>
            <a:endParaRPr 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Enough Space – Is there enough room for the load to be physically moved and free from obstructions?</a:t>
            </a:r>
          </a:p>
          <a:p>
            <a:pPr eaLnBrk="1" hangingPunct="1"/>
            <a:r>
              <a:rPr lang="en-GB"/>
              <a:t>Uneven Floors – Is the floor level and sound – no pot holes, structural strip hazards etc</a:t>
            </a:r>
          </a:p>
          <a:p>
            <a:pPr eaLnBrk="1" hangingPunct="1"/>
            <a:r>
              <a:rPr lang="en-GB"/>
              <a:t>Stairs – Will the load be required to be lifted to other levels?</a:t>
            </a:r>
          </a:p>
          <a:p>
            <a:pPr eaLnBrk="1" hangingPunct="1"/>
            <a:r>
              <a:rPr lang="en-GB"/>
              <a:t>Lighting – Is there adequate light operating for the task to be safely carried out?</a:t>
            </a:r>
          </a:p>
          <a:p>
            <a:pPr eaLnBrk="1" hangingPunct="1"/>
            <a:r>
              <a:rPr lang="en-GB"/>
              <a:t>Special Precautions – Vehicles etc.</a:t>
            </a:r>
            <a:endParaRPr lang="en-US"/>
          </a:p>
        </p:txBody>
      </p:sp>
    </p:spTree>
    <p:extLst>
      <p:ext uri="{BB962C8B-B14F-4D97-AF65-F5344CB8AC3E}">
        <p14:creationId xmlns:p14="http://schemas.microsoft.com/office/powerpoint/2010/main" val="10520330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C919392-BD1A-4BB4-88F5-8644DFD38FED}" type="slidenum">
              <a:rPr lang="en-US"/>
              <a:pPr>
                <a:spcBef>
                  <a:spcPct val="0"/>
                </a:spcBef>
              </a:pPr>
              <a:t>68</a:t>
            </a:fld>
            <a:endParaRPr 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Improve Workplace Layout – Segregate pedestrian walkways / ensure good housekeeping practices / shorten carrying distances.</a:t>
            </a:r>
          </a:p>
          <a:p>
            <a:pPr eaLnBrk="1" hangingPunct="1"/>
            <a:r>
              <a:rPr lang="en-GB"/>
              <a:t>Floor &amp; Height Lifting – Avoid storing materials which have to be manually handled at height or directly on the floor (Grip)</a:t>
            </a:r>
          </a:p>
          <a:p>
            <a:pPr eaLnBrk="1" hangingPunct="1"/>
            <a:r>
              <a:rPr lang="en-GB"/>
              <a:t>Avoid Repetitive Handling – Vary tasks / operate rotas where appropriate</a:t>
            </a:r>
            <a:endParaRPr lang="en-US"/>
          </a:p>
        </p:txBody>
      </p:sp>
    </p:spTree>
    <p:extLst>
      <p:ext uri="{BB962C8B-B14F-4D97-AF65-F5344CB8AC3E}">
        <p14:creationId xmlns:p14="http://schemas.microsoft.com/office/powerpoint/2010/main" val="9691240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A41C487-504F-4760-AFE2-190AF9373A58}" type="slidenum">
              <a:rPr lang="en-US"/>
              <a:pPr>
                <a:spcBef>
                  <a:spcPct val="0"/>
                </a:spcBef>
              </a:pPr>
              <a:t>69</a:t>
            </a:fld>
            <a:endParaRPr lang="en-US"/>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Do Not Make Sudden Movements – Increased risk of balance failure, load shift, injuries.</a:t>
            </a:r>
            <a:endParaRPr lang="en-US"/>
          </a:p>
        </p:txBody>
      </p:sp>
    </p:spTree>
    <p:extLst>
      <p:ext uri="{BB962C8B-B14F-4D97-AF65-F5344CB8AC3E}">
        <p14:creationId xmlns:p14="http://schemas.microsoft.com/office/powerpoint/2010/main" val="26640533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BB7C4D8-1F32-45EE-890B-514AABB54042}" type="slidenum">
              <a:rPr lang="en-US"/>
              <a:pPr>
                <a:spcBef>
                  <a:spcPct val="0"/>
                </a:spcBef>
              </a:pPr>
              <a:t>70</a:t>
            </a:fld>
            <a:endParaRPr lang="en-US"/>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Many work and home injuries result from failures or falls from access equipment which has been incorrectly selected, erected, used or maintained. Access equipment is frequently used for short duration and emergencies without full consideration of a safe method of work. The consequences of falling from a height of more than 2 metres are generally serious disabling injuries or death. By far the most used and abused system of access is by use of ladders and we will concentrate on the use of ladders in this section.</a:t>
            </a:r>
          </a:p>
          <a:p>
            <a:pPr eaLnBrk="1" hangingPunct="1"/>
            <a:endParaRPr lang="en-US"/>
          </a:p>
        </p:txBody>
      </p:sp>
    </p:spTree>
    <p:extLst>
      <p:ext uri="{BB962C8B-B14F-4D97-AF65-F5344CB8AC3E}">
        <p14:creationId xmlns:p14="http://schemas.microsoft.com/office/powerpoint/2010/main" val="18428484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E6C3091-5EB2-4D29-A445-3AC70178080F}" type="slidenum">
              <a:rPr lang="en-US"/>
              <a:pPr>
                <a:spcBef>
                  <a:spcPct val="0"/>
                </a:spcBef>
              </a:pPr>
              <a:t>71</a:t>
            </a:fld>
            <a:endParaRPr lang="en-US"/>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a:p>
            <a:pPr eaLnBrk="1" hangingPunct="1"/>
            <a:r>
              <a:rPr lang="en-GB"/>
              <a:t>The Risks include –</a:t>
            </a:r>
          </a:p>
          <a:p>
            <a:pPr eaLnBrk="1" hangingPunct="1"/>
            <a:r>
              <a:rPr lang="en-GB"/>
              <a:t>Falls from Height – Resulting in 1/3</a:t>
            </a:r>
            <a:r>
              <a:rPr lang="en-GB" baseline="30000"/>
              <a:t>rd</a:t>
            </a:r>
            <a:r>
              <a:rPr lang="en-GB"/>
              <a:t> of all workplace fatalities</a:t>
            </a:r>
          </a:p>
          <a:p>
            <a:pPr eaLnBrk="1" hangingPunct="1"/>
            <a:r>
              <a:rPr lang="en-GB"/>
              <a:t>Falling Objects – Tools and equipment from scaffolds and ladders resulting in impact injuries to people below.</a:t>
            </a:r>
          </a:p>
          <a:p>
            <a:pPr eaLnBrk="1" hangingPunct="1"/>
            <a:r>
              <a:rPr lang="en-GB"/>
              <a:t>Equipment Failure – Poor selection,design and installation of access equipment – eg. Inadequate scaffold design, ladder for long duration work. Failure of a component due to poor selection, damage and maintenance or overloading. Foundation collapse or subsidence, anchor point stresses beyond structural stability. Improper use by overloading, using the access for another purpose, overreaching etc.</a:t>
            </a:r>
          </a:p>
          <a:p>
            <a:pPr eaLnBrk="1" hangingPunct="1"/>
            <a:endParaRPr lang="en-US"/>
          </a:p>
        </p:txBody>
      </p:sp>
    </p:spTree>
    <p:extLst>
      <p:ext uri="{BB962C8B-B14F-4D97-AF65-F5344CB8AC3E}">
        <p14:creationId xmlns:p14="http://schemas.microsoft.com/office/powerpoint/2010/main" val="40788752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CB8DB6A-2328-4CF4-8AC6-530887F3FF2B}" type="slidenum">
              <a:rPr lang="en-US"/>
              <a:pPr>
                <a:spcBef>
                  <a:spcPct val="0"/>
                </a:spcBef>
              </a:pPr>
              <a:t>72</a:t>
            </a:fld>
            <a:endParaRPr lang="en-US"/>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a:t>Always consider the following on your risk assessment…</a:t>
            </a:r>
          </a:p>
          <a:p>
            <a:pPr eaLnBrk="1" hangingPunct="1"/>
            <a:endParaRPr lang="en-GB" dirty="0"/>
          </a:p>
          <a:p>
            <a:pPr eaLnBrk="1" hangingPunct="1"/>
            <a:r>
              <a:rPr lang="en-GB" dirty="0"/>
              <a:t>Type of Work – Heavy or light work? Inspection, maintenance, construction?</a:t>
            </a:r>
          </a:p>
          <a:p>
            <a:pPr eaLnBrk="1" hangingPunct="1"/>
            <a:r>
              <a:rPr lang="en-GB" dirty="0"/>
              <a:t>Duration – How long will the work take…the longer the work takes warrants more permanent forms of access</a:t>
            </a:r>
          </a:p>
          <a:p>
            <a:pPr eaLnBrk="1" hangingPunct="1"/>
            <a:r>
              <a:rPr lang="en-GB" dirty="0"/>
              <a:t>Location – Will the access obstruct highways, pedestrian paths or interfere with production</a:t>
            </a:r>
          </a:p>
          <a:p>
            <a:pPr eaLnBrk="1" hangingPunct="1"/>
            <a:r>
              <a:rPr lang="en-GB" dirty="0"/>
              <a:t>The Environment – Internal / External? Weather conditions / Lighting etc.</a:t>
            </a:r>
          </a:p>
          <a:p>
            <a:pPr eaLnBrk="1" hangingPunct="1"/>
            <a:r>
              <a:rPr lang="en-GB" dirty="0"/>
              <a:t>Loading Requirements – How many men and how much material?</a:t>
            </a:r>
          </a:p>
          <a:p>
            <a:pPr eaLnBrk="1" hangingPunct="1"/>
            <a:endParaRPr lang="en-GB" dirty="0"/>
          </a:p>
          <a:p>
            <a:pPr eaLnBrk="1" hangingPunct="1"/>
            <a:r>
              <a:rPr lang="en-GB" dirty="0"/>
              <a:t>Consider the balance of cost against risk – what is reasonably practicable?</a:t>
            </a:r>
            <a:endParaRPr lang="en-US" dirty="0"/>
          </a:p>
        </p:txBody>
      </p:sp>
    </p:spTree>
    <p:extLst>
      <p:ext uri="{BB962C8B-B14F-4D97-AF65-F5344CB8AC3E}">
        <p14:creationId xmlns:p14="http://schemas.microsoft.com/office/powerpoint/2010/main" val="32290749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BB42330-2CC6-499C-853B-FF693E9C370F}" type="slidenum">
              <a:rPr lang="en-US"/>
              <a:pPr>
                <a:spcBef>
                  <a:spcPct val="0"/>
                </a:spcBef>
              </a:pPr>
              <a:t>73</a:t>
            </a:fld>
            <a:endParaRPr lang="en-US"/>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a:t>Fixed Scaffolding – Built for specific purpose(s) / Suitable for men, materials and access. Suited for high risk or prolonged duration tasks.</a:t>
            </a:r>
          </a:p>
          <a:p>
            <a:pPr eaLnBrk="1" hangingPunct="1"/>
            <a:r>
              <a:rPr lang="en-GB" dirty="0"/>
              <a:t>Portable Towers – Suitable for ad hoc access, maintenance type activities, light duty work.</a:t>
            </a:r>
          </a:p>
          <a:p>
            <a:pPr eaLnBrk="1" hangingPunct="1"/>
            <a:r>
              <a:rPr lang="en-GB" dirty="0"/>
              <a:t>Elevated Platforms – Suitable for short duration work where access interference is likely </a:t>
            </a:r>
            <a:r>
              <a:rPr lang="en-GB" dirty="0" err="1"/>
              <a:t>eg</a:t>
            </a:r>
            <a:r>
              <a:rPr lang="en-GB" dirty="0"/>
              <a:t>. Over roadways etc. Do not use as a crane or for mechanical lifting.</a:t>
            </a:r>
          </a:p>
          <a:p>
            <a:pPr eaLnBrk="1" hangingPunct="1"/>
            <a:r>
              <a:rPr lang="en-GB" dirty="0"/>
              <a:t>Step Ladders / Trestles – Suitable for light very short duration tasks where minimal materials are required at the work height.</a:t>
            </a:r>
          </a:p>
          <a:p>
            <a:pPr eaLnBrk="1" hangingPunct="1"/>
            <a:r>
              <a:rPr lang="en-GB" dirty="0"/>
              <a:t>Roof Access – Suitable for work on roofs where the roof provides edge protection (handrails) and is stable enough to take the weight. </a:t>
            </a:r>
            <a:endParaRPr lang="en-US" dirty="0"/>
          </a:p>
        </p:txBody>
      </p:sp>
    </p:spTree>
    <p:extLst>
      <p:ext uri="{BB962C8B-B14F-4D97-AF65-F5344CB8AC3E}">
        <p14:creationId xmlns:p14="http://schemas.microsoft.com/office/powerpoint/2010/main" val="40282744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DB372F-8270-439C-B33C-7B47DA8A102B}" type="slidenum">
              <a:rPr lang="en-US"/>
              <a:pPr>
                <a:spcBef>
                  <a:spcPct val="0"/>
                </a:spcBef>
              </a:pPr>
              <a:t>74</a:t>
            </a:fld>
            <a:endParaRPr lang="en-US"/>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Governed by legislation and British Standards – Special Scaffolds require design.</a:t>
            </a:r>
          </a:p>
          <a:p>
            <a:pPr eaLnBrk="1" hangingPunct="1"/>
            <a:r>
              <a:rPr lang="en-GB"/>
              <a:t>Trained People – CITB Scaffolder Registration</a:t>
            </a:r>
          </a:p>
          <a:p>
            <a:pPr eaLnBrk="1" hangingPunct="1"/>
            <a:r>
              <a:rPr lang="en-GB"/>
              <a:t>Fit for Purpose – Built to users specifications – if scope changes – re-assess the risk and capability of the scaffold.</a:t>
            </a:r>
          </a:p>
          <a:p>
            <a:pPr eaLnBrk="1" hangingPunct="1"/>
            <a:r>
              <a:rPr lang="en-GB"/>
              <a:t>Modifications – Only by CITB scaffolders – Many personal prosecutions have been as a result of unauthorised alterations to scaffolds.</a:t>
            </a:r>
          </a:p>
          <a:p>
            <a:pPr eaLnBrk="1" hangingPunct="1"/>
            <a:r>
              <a:rPr lang="en-GB"/>
              <a:t>Access by Ladder – Do not traverse the scaffold except by securely lashed ladder.</a:t>
            </a:r>
          </a:p>
          <a:p>
            <a:pPr eaLnBrk="1" hangingPunct="1"/>
            <a:r>
              <a:rPr lang="en-GB"/>
              <a:t>Inspections – The scaffold must be inspected by a competent person (CITB Advanced Scaffolder / CITB Scaffold Inspector) at time of erection and at least every seven days thereafter – A register of inspections to be maintained on site and available for inspection. The user is required to briefly inspect any scaffold prior to use – Items for consideration are scafftags and ladder tags (check the dates on the reverse), check the structure for damage (steel and timber), check the ladder for damage and securement.</a:t>
            </a:r>
            <a:endParaRPr lang="en-US"/>
          </a:p>
        </p:txBody>
      </p:sp>
    </p:spTree>
    <p:extLst>
      <p:ext uri="{BB962C8B-B14F-4D97-AF65-F5344CB8AC3E}">
        <p14:creationId xmlns:p14="http://schemas.microsoft.com/office/powerpoint/2010/main" val="269192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121CB68-06F9-47AA-8F84-F1FB80A6F342}" type="slidenum">
              <a:rPr lang="en-US"/>
              <a:pPr>
                <a:spcBef>
                  <a:spcPct val="0"/>
                </a:spcBef>
              </a:pPr>
              <a:t>8</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21882882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A23DA3C-D7F3-47B0-803C-14214394FF29}" type="slidenum">
              <a:rPr lang="en-US"/>
              <a:pPr>
                <a:spcBef>
                  <a:spcPct val="0"/>
                </a:spcBef>
              </a:pPr>
              <a:t>75</a:t>
            </a:fld>
            <a:endParaRPr 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Generally as per fixed scaffolds however,</a:t>
            </a:r>
          </a:p>
          <a:p>
            <a:pPr eaLnBrk="1" hangingPunct="1"/>
            <a:endParaRPr lang="en-GB"/>
          </a:p>
          <a:p>
            <a:pPr eaLnBrk="1" hangingPunct="1"/>
            <a:r>
              <a:rPr lang="en-GB"/>
              <a:t>Training – Training as a scaffolder does not imply competence to erect a portable tower of the system type.</a:t>
            </a:r>
          </a:p>
          <a:p>
            <a:pPr eaLnBrk="1" hangingPunct="1"/>
            <a:r>
              <a:rPr lang="en-GB"/>
              <a:t>Moving the Tower – Ensure that the platform is not in use and is free of materials prior to moving – the majority of accidents occur on towers when people are moved with the tower. When in position, ensure that the wheels are locked.</a:t>
            </a:r>
          </a:p>
          <a:p>
            <a:pPr eaLnBrk="1" hangingPunct="1"/>
            <a:r>
              <a:rPr lang="en-GB"/>
              <a:t>Trapdoor access – Internal access – Close! The trapdoor when working on scaffold</a:t>
            </a:r>
          </a:p>
          <a:p>
            <a:pPr eaLnBrk="1" hangingPunct="1"/>
            <a:r>
              <a:rPr lang="en-GB"/>
              <a:t>Outriggers – Use outriggers to extend the base dimensions and increase the height of the scaffold.</a:t>
            </a:r>
          </a:p>
          <a:p>
            <a:pPr eaLnBrk="1" hangingPunct="1"/>
            <a:r>
              <a:rPr lang="en-GB"/>
              <a:t>Height – do not exceed ratio of 1:3 at any time – tie when above 9 metres or when possible.</a:t>
            </a:r>
          </a:p>
          <a:p>
            <a:pPr eaLnBrk="1" hangingPunct="1"/>
            <a:endParaRPr lang="en-US"/>
          </a:p>
        </p:txBody>
      </p:sp>
    </p:spTree>
    <p:extLst>
      <p:ext uri="{BB962C8B-B14F-4D97-AF65-F5344CB8AC3E}">
        <p14:creationId xmlns:p14="http://schemas.microsoft.com/office/powerpoint/2010/main" val="4893095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0FCDDD4-C1CF-4E2A-A682-036CE94F92F2}" type="slidenum">
              <a:rPr lang="en-US"/>
              <a:pPr>
                <a:spcBef>
                  <a:spcPct val="0"/>
                </a:spcBef>
              </a:pPr>
              <a:t>76</a:t>
            </a:fld>
            <a:endParaRPr 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a:t>Specialist Training – CITB Approved training including theory and use of MEP’s generally 1 – 2 Days. Specific instructions to be given before use of any machine.</a:t>
            </a:r>
          </a:p>
          <a:p>
            <a:pPr eaLnBrk="1" hangingPunct="1"/>
            <a:r>
              <a:rPr lang="en-GB" dirty="0"/>
              <a:t>Movement – Only with </a:t>
            </a:r>
            <a:r>
              <a:rPr lang="en-GB" dirty="0" err="1"/>
              <a:t>Banksman</a:t>
            </a:r>
            <a:r>
              <a:rPr lang="en-GB" dirty="0"/>
              <a:t> – Dangers to </a:t>
            </a:r>
            <a:r>
              <a:rPr lang="en-GB" dirty="0" err="1"/>
              <a:t>Banksman</a:t>
            </a:r>
            <a:r>
              <a:rPr lang="en-GB" dirty="0"/>
              <a:t> – (</a:t>
            </a:r>
            <a:r>
              <a:rPr lang="en-GB" dirty="0" err="1"/>
              <a:t>Avecia</a:t>
            </a:r>
            <a:r>
              <a:rPr lang="en-GB" dirty="0"/>
              <a:t> Incident – </a:t>
            </a:r>
            <a:r>
              <a:rPr lang="en-GB" dirty="0" err="1"/>
              <a:t>Banksman</a:t>
            </a:r>
            <a:r>
              <a:rPr lang="en-GB" dirty="0"/>
              <a:t> crushed by wheel of machine)</a:t>
            </a:r>
          </a:p>
          <a:p>
            <a:pPr eaLnBrk="1" hangingPunct="1"/>
            <a:r>
              <a:rPr lang="en-GB" dirty="0"/>
              <a:t>Hook On – Use inspected safety harness when working or moving in basket.</a:t>
            </a:r>
          </a:p>
          <a:p>
            <a:pPr eaLnBrk="1" hangingPunct="1"/>
            <a:r>
              <a:rPr lang="en-GB" dirty="0"/>
              <a:t>Lower Boom – Increase visibility.</a:t>
            </a:r>
          </a:p>
          <a:p>
            <a:pPr eaLnBrk="1" hangingPunct="1"/>
            <a:r>
              <a:rPr lang="en-GB" dirty="0"/>
              <a:t>Check Test Certificates – Valid and applicable to the machine</a:t>
            </a:r>
          </a:p>
          <a:p>
            <a:pPr eaLnBrk="1" hangingPunct="1"/>
            <a:r>
              <a:rPr lang="en-GB" dirty="0"/>
              <a:t>Check SWL – People and materials</a:t>
            </a:r>
          </a:p>
          <a:p>
            <a:pPr eaLnBrk="1" hangingPunct="1"/>
            <a:r>
              <a:rPr lang="en-GB" dirty="0"/>
              <a:t>Remove key when not in use to avoid unauthorised use.</a:t>
            </a:r>
            <a:endParaRPr lang="en-US" dirty="0"/>
          </a:p>
        </p:txBody>
      </p:sp>
    </p:spTree>
    <p:extLst>
      <p:ext uri="{BB962C8B-B14F-4D97-AF65-F5344CB8AC3E}">
        <p14:creationId xmlns:p14="http://schemas.microsoft.com/office/powerpoint/2010/main" val="42920049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C432461-7821-42F8-B33F-109126EC8B79}" type="slidenum">
              <a:rPr lang="en-US"/>
              <a:pPr>
                <a:spcBef>
                  <a:spcPct val="0"/>
                </a:spcBef>
              </a:pPr>
              <a:t>77</a:t>
            </a:fld>
            <a:endParaRPr lang="en-US"/>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Every year many people are killed or injured while using ladders on construction sites. More than half the accidents occur because ladders are not securely placed and fixed, and most happen when the work is of 30 minutes' duration or less. Other causes of accidents include climbing ladders while carrying loads, overreaching and overbalancing. A ladder is primarily a means of gaining access to a workplace. However it can also be used as a working place in its own right. You need to select the right ladders for the job.</a:t>
            </a:r>
          </a:p>
          <a:p>
            <a:pPr eaLnBrk="1" hangingPunct="1"/>
            <a:endParaRPr lang="en-GB"/>
          </a:p>
          <a:p>
            <a:pPr eaLnBrk="1" hangingPunct="1"/>
            <a:r>
              <a:rPr lang="en-GB"/>
              <a:t>DO NOT USE ALUMINIUM LADDERS FOR WORK NEAR EXPOSED ELECTRICAL CIRCUITS – HAZARD SIGNS SHOULD BE FIXES TO ALUMINIUM LADDERS</a:t>
            </a:r>
            <a:endParaRPr lang="en-US"/>
          </a:p>
        </p:txBody>
      </p:sp>
    </p:spTree>
    <p:extLst>
      <p:ext uri="{BB962C8B-B14F-4D97-AF65-F5344CB8AC3E}">
        <p14:creationId xmlns:p14="http://schemas.microsoft.com/office/powerpoint/2010/main" val="35635814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6AA304-981E-46AB-9BA4-C59A27AD3BFA}" type="slidenum">
              <a:rPr lang="en-US"/>
              <a:pPr>
                <a:spcBef>
                  <a:spcPct val="0"/>
                </a:spcBef>
              </a:pPr>
              <a:t>78</a:t>
            </a:fld>
            <a:endParaRPr lang="en-US"/>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GB"/>
              <a:t>Maintenance – All ladders should be tagged with a unique identification number and inspected weekly and before every use – Damaged ladders should be destroyed or repaired (only minor faults). Painting ladders must be avoided – this may hide imperfections and damage.</a:t>
            </a:r>
            <a:endParaRPr lang="en-US"/>
          </a:p>
          <a:p>
            <a:pPr marL="228600" indent="-228600" eaLnBrk="1" hangingPunct="1"/>
            <a:endParaRPr lang="en-GB" b="1">
              <a:solidFill>
                <a:srgbClr val="000000"/>
              </a:solidFill>
              <a:latin typeface="Arial" panose="020B0604020202020204" pitchFamily="34" charset="0"/>
              <a:cs typeface="Arial" panose="020B0604020202020204" pitchFamily="34" charset="0"/>
            </a:endParaRPr>
          </a:p>
          <a:p>
            <a:pPr marL="228600" indent="-228600" eaLnBrk="1" hangingPunct="1"/>
            <a:endParaRPr lang="en-GB" b="1">
              <a:solidFill>
                <a:srgbClr val="000000"/>
              </a:solidFill>
              <a:latin typeface="Arial" panose="020B0604020202020204" pitchFamily="34" charset="0"/>
              <a:cs typeface="Arial" panose="020B0604020202020204" pitchFamily="34" charset="0"/>
            </a:endParaRPr>
          </a:p>
          <a:p>
            <a:pPr marL="228600" indent="-228600" eaLnBrk="1" hangingPunct="1"/>
            <a:r>
              <a:rPr lang="en-US" b="1">
                <a:solidFill>
                  <a:srgbClr val="000000"/>
                </a:solidFill>
                <a:latin typeface="Arial" panose="020B0604020202020204" pitchFamily="34" charset="0"/>
                <a:cs typeface="Arial" panose="020B0604020202020204" pitchFamily="34" charset="0"/>
              </a:rPr>
              <a:t>LADDERS</a:t>
            </a:r>
            <a:endParaRPr lang="en-US"/>
          </a:p>
          <a:p>
            <a:pPr marL="228600" indent="-228600" eaLnBrk="1" hangingPunct="1">
              <a:buFontTx/>
              <a:buAutoNum type="alphaLcPeriod"/>
            </a:pPr>
            <a:r>
              <a:rPr lang="en-US">
                <a:solidFill>
                  <a:srgbClr val="000000"/>
                </a:solidFill>
                <a:latin typeface="Arial" panose="020B0604020202020204" pitchFamily="34" charset="0"/>
                <a:cs typeface="Arial" panose="020B0604020202020204" pitchFamily="34" charset="0"/>
              </a:rPr>
              <a:t>Damaged or worn stiles, particularly at head and feet. (All ladders should have suitable feet fitted.)</a:t>
            </a:r>
            <a:r>
              <a:rPr lang="en-US"/>
              <a:t> </a:t>
            </a:r>
          </a:p>
          <a:p>
            <a:pPr marL="228600" indent="-228600" eaLnBrk="1" hangingPunct="1">
              <a:buFontTx/>
              <a:buAutoNum type="alphaLcPeriod"/>
            </a:pPr>
            <a:r>
              <a:rPr lang="en-US">
                <a:solidFill>
                  <a:srgbClr val="000000"/>
                </a:solidFill>
                <a:latin typeface="Arial" panose="020B0604020202020204" pitchFamily="34" charset="0"/>
                <a:cs typeface="Arial" panose="020B0604020202020204" pitchFamily="34" charset="0"/>
              </a:rPr>
              <a:t>Broken, missing, loose or worn rungs and treads.</a:t>
            </a:r>
            <a:r>
              <a:rPr lang="en-US"/>
              <a:t> </a:t>
            </a:r>
          </a:p>
          <a:p>
            <a:pPr marL="228600" indent="-228600" eaLnBrk="1" hangingPunct="1">
              <a:buFontTx/>
              <a:buAutoNum type="alphaLcPeriod"/>
            </a:pPr>
            <a:r>
              <a:rPr lang="en-US">
                <a:solidFill>
                  <a:srgbClr val="000000"/>
                </a:solidFill>
                <a:latin typeface="Arial" panose="020B0604020202020204" pitchFamily="34" charset="0"/>
                <a:cs typeface="Arial" panose="020B0604020202020204" pitchFamily="34" charset="0"/>
              </a:rPr>
              <a:t>Mud, grease or liquids e.g. (paint) on rungs.</a:t>
            </a:r>
            <a:r>
              <a:rPr lang="en-US"/>
              <a:t> </a:t>
            </a:r>
          </a:p>
          <a:p>
            <a:pPr marL="228600" indent="-228600" eaLnBrk="1" hangingPunct="1">
              <a:buFontTx/>
              <a:buAutoNum type="alphaLcPeriod"/>
            </a:pPr>
            <a:r>
              <a:rPr lang="en-US">
                <a:solidFill>
                  <a:srgbClr val="000000"/>
                </a:solidFill>
                <a:latin typeface="Arial" panose="020B0604020202020204" pitchFamily="34" charset="0"/>
                <a:cs typeface="Arial" panose="020B0604020202020204" pitchFamily="34" charset="0"/>
              </a:rPr>
              <a:t>Rungs or treads supported by nails, screws or spikes etc.</a:t>
            </a:r>
            <a:r>
              <a:rPr lang="en-US"/>
              <a:t> </a:t>
            </a:r>
          </a:p>
          <a:p>
            <a:pPr marL="228600" indent="-228600" eaLnBrk="1" hangingPunct="1">
              <a:buFontTx/>
              <a:buAutoNum type="alphaLcPeriod"/>
            </a:pPr>
            <a:r>
              <a:rPr lang="en-US">
                <a:solidFill>
                  <a:srgbClr val="000000"/>
                </a:solidFill>
                <a:latin typeface="Arial" panose="020B0604020202020204" pitchFamily="34" charset="0"/>
                <a:cs typeface="Arial" panose="020B0604020202020204" pitchFamily="34" charset="0"/>
              </a:rPr>
              <a:t>Decayed timber, corrosion of fittings.</a:t>
            </a:r>
            <a:r>
              <a:rPr lang="en-US"/>
              <a:t> </a:t>
            </a:r>
          </a:p>
          <a:p>
            <a:pPr marL="228600" indent="-228600" eaLnBrk="1" hangingPunct="1">
              <a:buFontTx/>
              <a:buAutoNum type="alphaLcPeriod"/>
            </a:pPr>
            <a:r>
              <a:rPr lang="en-US">
                <a:solidFill>
                  <a:srgbClr val="000000"/>
                </a:solidFill>
                <a:latin typeface="Arial" panose="020B0604020202020204" pitchFamily="34" charset="0"/>
                <a:cs typeface="Arial" panose="020B0604020202020204" pitchFamily="34" charset="0"/>
              </a:rPr>
              <a:t>Insecure tie rods.</a:t>
            </a:r>
            <a:r>
              <a:rPr lang="en-US"/>
              <a:t> </a:t>
            </a:r>
          </a:p>
          <a:p>
            <a:pPr marL="228600" indent="-228600" eaLnBrk="1" hangingPunct="1">
              <a:buFontTx/>
              <a:buAutoNum type="alphaLcPeriod"/>
            </a:pPr>
            <a:r>
              <a:rPr lang="en-US">
                <a:solidFill>
                  <a:srgbClr val="000000"/>
                </a:solidFill>
                <a:latin typeface="Arial" panose="020B0604020202020204" pitchFamily="34" charset="0"/>
                <a:cs typeface="Arial" panose="020B0604020202020204" pitchFamily="34" charset="0"/>
              </a:rPr>
              <a:t>Warping, sagging or distortion. Check that the ladder stands firmly.</a:t>
            </a:r>
            <a:r>
              <a:rPr lang="en-US"/>
              <a:t> </a:t>
            </a:r>
          </a:p>
          <a:p>
            <a:pPr marL="228600" indent="-228600" eaLnBrk="1" hangingPunct="1">
              <a:buFontTx/>
              <a:buAutoNum type="alphaLcPeriod"/>
            </a:pPr>
            <a:r>
              <a:rPr lang="en-US">
                <a:solidFill>
                  <a:srgbClr val="000000"/>
                </a:solidFill>
                <a:latin typeface="Arial" panose="020B0604020202020204" pitchFamily="34" charset="0"/>
                <a:cs typeface="Arial" panose="020B0604020202020204" pitchFamily="34" charset="0"/>
              </a:rPr>
              <a:t>Conditions of ropes cords, pulleys, hinges and other fixings.</a:t>
            </a:r>
            <a:r>
              <a:rPr lang="en-US"/>
              <a:t> </a:t>
            </a:r>
          </a:p>
          <a:p>
            <a:pPr marL="228600" indent="-228600" eaLnBrk="1" hangingPunct="1"/>
            <a:r>
              <a:rPr lang="en-US" b="1">
                <a:solidFill>
                  <a:srgbClr val="000000"/>
                </a:solidFill>
                <a:latin typeface="Arial" panose="020B0604020202020204" pitchFamily="34" charset="0"/>
                <a:cs typeface="Arial" panose="020B0604020202020204" pitchFamily="34" charset="0"/>
              </a:rPr>
              <a:t>STEPS AND TRESTLES</a:t>
            </a:r>
            <a:endParaRPr lang="en-US"/>
          </a:p>
          <a:p>
            <a:pPr marL="228600" indent="-228600" eaLnBrk="1" hangingPunct="1">
              <a:buFontTx/>
              <a:buAutoNum type="alphaLcPeriod"/>
            </a:pPr>
            <a:r>
              <a:rPr lang="en-US">
                <a:solidFill>
                  <a:srgbClr val="000000"/>
                </a:solidFill>
                <a:latin typeface="Arial" panose="020B0604020202020204" pitchFamily="34" charset="0"/>
                <a:cs typeface="Arial" panose="020B0604020202020204" pitchFamily="34" charset="0"/>
              </a:rPr>
              <a:t>Steps, hinges, bolts, screws and fixings must be sound and secure.</a:t>
            </a:r>
            <a:r>
              <a:rPr lang="en-US"/>
              <a:t> </a:t>
            </a:r>
          </a:p>
          <a:p>
            <a:pPr marL="228600" indent="-228600" eaLnBrk="1" hangingPunct="1">
              <a:buFontTx/>
              <a:buAutoNum type="alphaLcPeriod"/>
            </a:pPr>
            <a:r>
              <a:rPr lang="en-US">
                <a:solidFill>
                  <a:srgbClr val="000000"/>
                </a:solidFill>
                <a:latin typeface="Arial" panose="020B0604020202020204" pitchFamily="34" charset="0"/>
                <a:cs typeface="Arial" panose="020B0604020202020204" pitchFamily="34" charset="0"/>
              </a:rPr>
              <a:t>Retaining cords or tie rods should be of equal length, secure and in good condition.</a:t>
            </a:r>
            <a:r>
              <a:rPr lang="en-US"/>
              <a:t> </a:t>
            </a:r>
          </a:p>
          <a:p>
            <a:pPr marL="228600" indent="-228600" eaLnBrk="1" hangingPunct="1">
              <a:buFontTx/>
              <a:buAutoNum type="alphaLcPeriod"/>
            </a:pPr>
            <a:r>
              <a:rPr lang="en-US">
                <a:solidFill>
                  <a:srgbClr val="000000"/>
                </a:solidFill>
                <a:latin typeface="Arial" panose="020B0604020202020204" pitchFamily="34" charset="0"/>
                <a:cs typeface="Arial" panose="020B0604020202020204" pitchFamily="34" charset="0"/>
              </a:rPr>
              <a:t>Stable when open and standing on a level base.</a:t>
            </a:r>
            <a:r>
              <a:rPr lang="en-US"/>
              <a:t> </a:t>
            </a:r>
            <a:endParaRPr lang="en-GB"/>
          </a:p>
          <a:p>
            <a:pPr marL="228600" indent="-228600" eaLnBrk="1" hangingPunct="1">
              <a:buFontTx/>
              <a:buAutoNum type="alphaLcPeriod"/>
            </a:pPr>
            <a:endParaRPr lang="en-GB"/>
          </a:p>
          <a:p>
            <a:pPr marL="228600" indent="-228600" eaLnBrk="1" hangingPunct="1"/>
            <a:endParaRPr lang="en-US"/>
          </a:p>
        </p:txBody>
      </p:sp>
    </p:spTree>
    <p:extLst>
      <p:ext uri="{BB962C8B-B14F-4D97-AF65-F5344CB8AC3E}">
        <p14:creationId xmlns:p14="http://schemas.microsoft.com/office/powerpoint/2010/main" val="257483314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83072CB-BFC5-46B9-82E1-1F08757B9C75}" type="slidenum">
              <a:rPr lang="en-US"/>
              <a:pPr>
                <a:spcBef>
                  <a:spcPct val="0"/>
                </a:spcBef>
              </a:pPr>
              <a:t>79</a:t>
            </a:fld>
            <a:endParaRPr lang="en-US"/>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solidFill>
                  <a:srgbClr val="000000"/>
                </a:solidFill>
                <a:latin typeface="Arial" panose="020B0604020202020204" pitchFamily="34" charset="0"/>
                <a:cs typeface="Arial" panose="020B0604020202020204" pitchFamily="34" charset="0"/>
              </a:rPr>
              <a:t>The procedure for erecting ladders, with two people involved, once the ladder is roughly in position for raising is as follows:-</a:t>
            </a:r>
            <a:endParaRPr lang="en-US"/>
          </a:p>
          <a:p>
            <a:pPr eaLnBrk="1" hangingPunct="1"/>
            <a:r>
              <a:rPr lang="en-US">
                <a:solidFill>
                  <a:srgbClr val="000000"/>
                </a:solidFill>
                <a:latin typeface="Arial" panose="020B0604020202020204" pitchFamily="34" charset="0"/>
                <a:cs typeface="Arial" panose="020B0604020202020204" pitchFamily="34" charset="0"/>
              </a:rPr>
              <a:t>a)One person stands at the base of the ladder (anchor man) while the other positions himself at the top of the ladder, and takes hold of the top rung and raises the </a:t>
            </a:r>
            <a:br>
              <a:rPr lang="en-US">
                <a:solidFill>
                  <a:srgbClr val="000000"/>
                </a:solidFill>
                <a:latin typeface="Arial" panose="020B0604020202020204" pitchFamily="34" charset="0"/>
                <a:cs typeface="Arial" panose="020B0604020202020204" pitchFamily="34" charset="0"/>
              </a:rPr>
            </a:br>
            <a:r>
              <a:rPr lang="en-US">
                <a:solidFill>
                  <a:srgbClr val="000000"/>
                </a:solidFill>
                <a:latin typeface="Arial" panose="020B0604020202020204" pitchFamily="34" charset="0"/>
                <a:cs typeface="Arial" panose="020B0604020202020204" pitchFamily="34" charset="0"/>
              </a:rPr>
              <a:t>ladder over his head.</a:t>
            </a:r>
            <a:endParaRPr lang="en-US"/>
          </a:p>
          <a:p>
            <a:pPr eaLnBrk="1" hangingPunct="1"/>
            <a:r>
              <a:rPr lang="en-US">
                <a:solidFill>
                  <a:srgbClr val="000000"/>
                </a:solidFill>
                <a:latin typeface="Arial" panose="020B0604020202020204" pitchFamily="34" charset="0"/>
                <a:cs typeface="Arial" panose="020B0604020202020204" pitchFamily="34" charset="0"/>
              </a:rPr>
              <a:t>b)Moving towards the base, rung by rung, the adder is gradually raised. At the same time the anchor man grasps the stiles and draws the ladder towards him, steadying the ladder. The sequence is reversed when lowering.</a:t>
            </a:r>
            <a:endParaRPr lang="en-US"/>
          </a:p>
          <a:p>
            <a:pPr eaLnBrk="1" hangingPunct="1"/>
            <a:r>
              <a:rPr lang="en-US">
                <a:solidFill>
                  <a:srgbClr val="000000"/>
                </a:solidFill>
                <a:latin typeface="Arial" panose="020B0604020202020204" pitchFamily="34" charset="0"/>
                <a:cs typeface="Arial" panose="020B0604020202020204" pitchFamily="34" charset="0"/>
              </a:rPr>
              <a:t>Short ladders may be erected by one person placing the foot of the ladder against a wall or fixture and pushing upwards from the ladder top.</a:t>
            </a:r>
            <a:endParaRPr lang="en-US"/>
          </a:p>
          <a:p>
            <a:pPr eaLnBrk="1" hangingPunct="1"/>
            <a:r>
              <a:rPr lang="en-US">
                <a:solidFill>
                  <a:srgbClr val="000000"/>
                </a:solidFill>
                <a:latin typeface="Arial" panose="020B0604020202020204" pitchFamily="34" charset="0"/>
                <a:cs typeface="Arial" panose="020B0604020202020204" pitchFamily="34" charset="0"/>
              </a:rPr>
              <a:t>The legs on step ladders and trestles should be positioned as far as the retaining cord will allow, with all four feet on the ground.</a:t>
            </a:r>
            <a:endParaRPr lang="en-US"/>
          </a:p>
          <a:p>
            <a:pPr eaLnBrk="1" hangingPunct="1"/>
            <a:r>
              <a:rPr lang="en-US">
                <a:solidFill>
                  <a:srgbClr val="000000"/>
                </a:solidFill>
                <a:latin typeface="Arial" panose="020B0604020202020204" pitchFamily="34" charset="0"/>
                <a:cs typeface="Arial" panose="020B0604020202020204" pitchFamily="34" charset="0"/>
              </a:rPr>
              <a:t>Extension ladders with long sections are raised one section at a time and slotted into position. Latching hooks must be properly engaged. </a:t>
            </a:r>
            <a:r>
              <a:rPr lang="en-US" u="sng">
                <a:solidFill>
                  <a:srgbClr val="000000"/>
                </a:solidFill>
                <a:latin typeface="Arial" panose="020B0604020202020204" pitchFamily="34" charset="0"/>
                <a:cs typeface="Arial" panose="020B0604020202020204" pitchFamily="34" charset="0"/>
              </a:rPr>
              <a:t>Extension ladders must not be lashed or spliced together.</a:t>
            </a:r>
            <a:endParaRPr lang="en-US"/>
          </a:p>
          <a:p>
            <a:pPr eaLnBrk="1" hangingPunct="1"/>
            <a:endParaRPr lang="en-US"/>
          </a:p>
        </p:txBody>
      </p:sp>
    </p:spTree>
    <p:extLst>
      <p:ext uri="{BB962C8B-B14F-4D97-AF65-F5344CB8AC3E}">
        <p14:creationId xmlns:p14="http://schemas.microsoft.com/office/powerpoint/2010/main" val="37784421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0292148-4EFA-4482-A45F-61F648BB5782}" type="slidenum">
              <a:rPr lang="en-US"/>
              <a:pPr>
                <a:spcBef>
                  <a:spcPct val="0"/>
                </a:spcBef>
              </a:pPr>
              <a:t>80</a:t>
            </a:fld>
            <a:endParaRPr lang="en-US"/>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solidFill>
                  <a:srgbClr val="000000"/>
                </a:solidFill>
                <a:latin typeface="Arial" panose="020B0604020202020204" pitchFamily="34" charset="0"/>
                <a:cs typeface="Arial" panose="020B0604020202020204" pitchFamily="34" charset="0"/>
              </a:rPr>
              <a:t>Use ladders only for their intended purpose and those which are free from defects.</a:t>
            </a:r>
            <a:r>
              <a:rPr lang="en-US"/>
              <a:t> </a:t>
            </a:r>
          </a:p>
          <a:p>
            <a:pPr eaLnBrk="1" hangingPunct="1">
              <a:buFontTx/>
              <a:buChar char="•"/>
            </a:pPr>
            <a:r>
              <a:rPr lang="en-US">
                <a:solidFill>
                  <a:srgbClr val="000000"/>
                </a:solidFill>
                <a:latin typeface="Arial" panose="020B0604020202020204" pitchFamily="34" charset="0"/>
                <a:cs typeface="Arial" panose="020B0604020202020204" pitchFamily="34" charset="0"/>
              </a:rPr>
              <a:t>Set ladders on a firm and level base.</a:t>
            </a:r>
            <a:r>
              <a:rPr lang="en-US"/>
              <a:t> </a:t>
            </a:r>
          </a:p>
          <a:p>
            <a:pPr eaLnBrk="1" hangingPunct="1">
              <a:buFontTx/>
              <a:buChar char="•"/>
            </a:pPr>
            <a:r>
              <a:rPr lang="en-US">
                <a:solidFill>
                  <a:srgbClr val="000000"/>
                </a:solidFill>
                <a:latin typeface="Arial" panose="020B0604020202020204" pitchFamily="34" charset="0"/>
                <a:cs typeface="Arial" panose="020B0604020202020204" pitchFamily="34" charset="0"/>
              </a:rPr>
              <a:t>Do not use makeshift props or bricks etc. to gain extra height or to level up the stiles.</a:t>
            </a:r>
            <a:r>
              <a:rPr lang="en-US"/>
              <a:t> </a:t>
            </a:r>
          </a:p>
          <a:p>
            <a:pPr eaLnBrk="1" hangingPunct="1">
              <a:buFontTx/>
              <a:buChar char="•"/>
            </a:pPr>
            <a:r>
              <a:rPr lang="en-US">
                <a:solidFill>
                  <a:srgbClr val="000000"/>
                </a:solidFill>
                <a:latin typeface="Arial" panose="020B0604020202020204" pitchFamily="34" charset="0"/>
                <a:cs typeface="Arial" panose="020B0604020202020204" pitchFamily="34" charset="0"/>
              </a:rPr>
              <a:t>Do not erect a ladder close to excavations, where it causes a hazard or obstruction, or where it may be struck or dislodged.</a:t>
            </a:r>
            <a:r>
              <a:rPr lang="en-US"/>
              <a:t> </a:t>
            </a:r>
          </a:p>
          <a:p>
            <a:pPr eaLnBrk="1" hangingPunct="1">
              <a:buFontTx/>
              <a:buChar char="•"/>
            </a:pPr>
            <a:r>
              <a:rPr lang="en-US">
                <a:solidFill>
                  <a:srgbClr val="000000"/>
                </a:solidFill>
                <a:latin typeface="Arial" panose="020B0604020202020204" pitchFamily="34" charset="0"/>
                <a:cs typeface="Arial" panose="020B0604020202020204" pitchFamily="34" charset="0"/>
              </a:rPr>
              <a:t>Place barriers around the base of ladders where necessary.</a:t>
            </a:r>
            <a:r>
              <a:rPr lang="en-US"/>
              <a:t> </a:t>
            </a:r>
          </a:p>
          <a:p>
            <a:pPr eaLnBrk="1" hangingPunct="1">
              <a:buFontTx/>
              <a:buChar char="•"/>
            </a:pPr>
            <a:r>
              <a:rPr lang="en-US">
                <a:solidFill>
                  <a:srgbClr val="000000"/>
                </a:solidFill>
                <a:latin typeface="Arial" panose="020B0604020202020204" pitchFamily="34" charset="0"/>
                <a:cs typeface="Arial" panose="020B0604020202020204" pitchFamily="34" charset="0"/>
              </a:rPr>
              <a:t>Secure ladders at the top whenever possible, or at the foot by lashing. If it is not possible to lash the ladder in any way, another person must stand at the foot of the ladder, with one foot placed on the bottom rung and holding onto the stiles to steady the ladder. This is only permissible if the ladder is 5 metres or under in length.</a:t>
            </a:r>
            <a:r>
              <a:rPr lang="en-US"/>
              <a:t> </a:t>
            </a:r>
          </a:p>
          <a:p>
            <a:pPr eaLnBrk="1" hangingPunct="1">
              <a:buFontTx/>
              <a:buChar char="•"/>
            </a:pPr>
            <a:r>
              <a:rPr lang="en-US">
                <a:solidFill>
                  <a:srgbClr val="000000"/>
                </a:solidFill>
                <a:latin typeface="Arial" panose="020B0604020202020204" pitchFamily="34" charset="0"/>
                <a:cs typeface="Arial" panose="020B0604020202020204" pitchFamily="34" charset="0"/>
              </a:rPr>
              <a:t>Do not rest a ladder against any fragile surface of fittings.</a:t>
            </a:r>
            <a:r>
              <a:rPr lang="en-US"/>
              <a:t> </a:t>
            </a:r>
          </a:p>
          <a:p>
            <a:pPr eaLnBrk="1" hangingPunct="1">
              <a:buFontTx/>
              <a:buChar char="•"/>
            </a:pPr>
            <a:r>
              <a:rPr lang="en-US">
                <a:solidFill>
                  <a:srgbClr val="000000"/>
                </a:solidFill>
                <a:latin typeface="Arial" panose="020B0604020202020204" pitchFamily="34" charset="0"/>
                <a:cs typeface="Arial" panose="020B0604020202020204" pitchFamily="34" charset="0"/>
              </a:rPr>
              <a:t>Set ladders at an angle of about 75º to the horizontal (i.e. 1 foot out to 4 foot up).</a:t>
            </a:r>
            <a:r>
              <a:rPr lang="en-US"/>
              <a:t> </a:t>
            </a:r>
          </a:p>
          <a:p>
            <a:pPr eaLnBrk="1" hangingPunct="1">
              <a:buFontTx/>
              <a:buChar char="•"/>
            </a:pPr>
            <a:r>
              <a:rPr lang="en-US">
                <a:solidFill>
                  <a:srgbClr val="000000"/>
                </a:solidFill>
                <a:latin typeface="Arial" panose="020B0604020202020204" pitchFamily="34" charset="0"/>
                <a:cs typeface="Arial" panose="020B0604020202020204" pitchFamily="34" charset="0"/>
              </a:rPr>
              <a:t>Do not secure ladders by their rungs. Lash around the stiles, or use ladders ties.</a:t>
            </a:r>
            <a:r>
              <a:rPr lang="en-US"/>
              <a:t> </a:t>
            </a:r>
          </a:p>
          <a:p>
            <a:pPr eaLnBrk="1" hangingPunct="1">
              <a:buFontTx/>
              <a:buChar char="•"/>
            </a:pPr>
            <a:r>
              <a:rPr lang="en-US">
                <a:solidFill>
                  <a:srgbClr val="000000"/>
                </a:solidFill>
                <a:latin typeface="Arial" panose="020B0604020202020204" pitchFamily="34" charset="0"/>
                <a:cs typeface="Arial" panose="020B0604020202020204" pitchFamily="34" charset="0"/>
              </a:rPr>
              <a:t>Use a ladder stay or stand off where necessary.</a:t>
            </a:r>
            <a:endParaRPr lang="en-US"/>
          </a:p>
          <a:p>
            <a:pPr eaLnBrk="1" hangingPunct="1">
              <a:buFontTx/>
              <a:buChar char="•"/>
            </a:pPr>
            <a:r>
              <a:rPr lang="en-US">
                <a:solidFill>
                  <a:srgbClr val="000000"/>
                </a:solidFill>
                <a:latin typeface="Arial" panose="020B0604020202020204" pitchFamily="34" charset="0"/>
                <a:cs typeface="Arial" panose="020B0604020202020204" pitchFamily="34" charset="0"/>
              </a:rPr>
              <a:t>Lash or clamp at the mid point of ladders over 6 metres high, to prevent the ladder flexing.</a:t>
            </a:r>
            <a:r>
              <a:rPr lang="en-US"/>
              <a:t> </a:t>
            </a:r>
          </a:p>
          <a:p>
            <a:pPr eaLnBrk="1" hangingPunct="1">
              <a:buFontTx/>
              <a:buChar char="•"/>
            </a:pPr>
            <a:r>
              <a:rPr lang="en-US">
                <a:solidFill>
                  <a:srgbClr val="000000"/>
                </a:solidFill>
                <a:latin typeface="Arial" panose="020B0604020202020204" pitchFamily="34" charset="0"/>
                <a:cs typeface="Arial" panose="020B0604020202020204" pitchFamily="34" charset="0"/>
              </a:rPr>
              <a:t>Allow only one person on the ladder at any one time.</a:t>
            </a:r>
            <a:r>
              <a:rPr lang="en-US"/>
              <a:t> </a:t>
            </a:r>
          </a:p>
          <a:p>
            <a:pPr eaLnBrk="1" hangingPunct="1">
              <a:buFontTx/>
              <a:buChar char="•"/>
            </a:pPr>
            <a:r>
              <a:rPr lang="en-US">
                <a:solidFill>
                  <a:srgbClr val="000000"/>
                </a:solidFill>
                <a:latin typeface="Arial" panose="020B0604020202020204" pitchFamily="34" charset="0"/>
                <a:cs typeface="Arial" panose="020B0604020202020204" pitchFamily="34" charset="0"/>
              </a:rPr>
              <a:t>Wear suitable footwear for maintaining a good grip on the rungs.</a:t>
            </a:r>
            <a:r>
              <a:rPr lang="en-US"/>
              <a:t> </a:t>
            </a:r>
          </a:p>
          <a:p>
            <a:pPr eaLnBrk="1" hangingPunct="1">
              <a:buFontTx/>
              <a:buChar char="•"/>
            </a:pPr>
            <a:r>
              <a:rPr lang="en-US">
                <a:solidFill>
                  <a:srgbClr val="000000"/>
                </a:solidFill>
                <a:latin typeface="Arial" panose="020B0604020202020204" pitchFamily="34" charset="0"/>
                <a:cs typeface="Arial" panose="020B0604020202020204" pitchFamily="34" charset="0"/>
              </a:rPr>
              <a:t>Keep both hands free for holding the ladder when climing.</a:t>
            </a:r>
            <a:r>
              <a:rPr lang="en-US"/>
              <a:t> </a:t>
            </a:r>
          </a:p>
          <a:p>
            <a:pPr eaLnBrk="1" hangingPunct="1">
              <a:buFontTx/>
              <a:buChar char="•"/>
            </a:pPr>
            <a:r>
              <a:rPr lang="en-US">
                <a:solidFill>
                  <a:srgbClr val="000000"/>
                </a:solidFill>
                <a:latin typeface="Arial" panose="020B0604020202020204" pitchFamily="34" charset="0"/>
                <a:cs typeface="Arial" panose="020B0604020202020204" pitchFamily="34" charset="0"/>
              </a:rPr>
              <a:t>Carry tools and materials in a shoulder bag, on a special belt or hoist them up.</a:t>
            </a:r>
            <a:r>
              <a:rPr lang="en-US"/>
              <a:t> </a:t>
            </a:r>
          </a:p>
          <a:p>
            <a:pPr eaLnBrk="1" hangingPunct="1">
              <a:buFontTx/>
              <a:buChar char="•"/>
            </a:pPr>
            <a:r>
              <a:rPr lang="en-US">
                <a:solidFill>
                  <a:srgbClr val="000000"/>
                </a:solidFill>
                <a:latin typeface="Arial" panose="020B0604020202020204" pitchFamily="34" charset="0"/>
                <a:cs typeface="Arial" panose="020B0604020202020204" pitchFamily="34" charset="0"/>
              </a:rPr>
              <a:t>Always face inwards when ascending or descending the ladder.</a:t>
            </a:r>
            <a:r>
              <a:rPr lang="en-US"/>
              <a:t> </a:t>
            </a:r>
          </a:p>
          <a:p>
            <a:pPr eaLnBrk="1" hangingPunct="1">
              <a:buFontTx/>
              <a:buChar char="•"/>
            </a:pPr>
            <a:r>
              <a:rPr lang="en-US">
                <a:solidFill>
                  <a:srgbClr val="000000"/>
                </a:solidFill>
                <a:latin typeface="Arial" panose="020B0604020202020204" pitchFamily="34" charset="0"/>
                <a:cs typeface="Arial" panose="020B0604020202020204" pitchFamily="34" charset="0"/>
              </a:rPr>
              <a:t>Do not use tools requiring two hands when on the ladder.</a:t>
            </a:r>
            <a:r>
              <a:rPr lang="en-US"/>
              <a:t> </a:t>
            </a:r>
          </a:p>
          <a:p>
            <a:pPr eaLnBrk="1" hangingPunct="1">
              <a:buFontTx/>
              <a:buChar char="•"/>
            </a:pPr>
            <a:r>
              <a:rPr lang="en-US">
                <a:solidFill>
                  <a:srgbClr val="000000"/>
                </a:solidFill>
                <a:latin typeface="Arial" panose="020B0604020202020204" pitchFamily="34" charset="0"/>
                <a:cs typeface="Arial" panose="020B0604020202020204" pitchFamily="34" charset="0"/>
              </a:rPr>
              <a:t>Do not hook or otherwise secure tools to the ladder.</a:t>
            </a:r>
            <a:r>
              <a:rPr lang="en-US"/>
              <a:t> </a:t>
            </a:r>
          </a:p>
          <a:p>
            <a:pPr eaLnBrk="1" hangingPunct="1">
              <a:buFontTx/>
              <a:buChar char="•"/>
            </a:pPr>
            <a:r>
              <a:rPr lang="en-US">
                <a:solidFill>
                  <a:srgbClr val="000000"/>
                </a:solidFill>
                <a:latin typeface="Arial" panose="020B0604020202020204" pitchFamily="34" charset="0"/>
                <a:cs typeface="Arial" panose="020B0604020202020204" pitchFamily="34" charset="0"/>
              </a:rPr>
              <a:t>Do not overreach when up a ladder as this leads to over balancing. Thighs and hips should be kept between the stiles.</a:t>
            </a:r>
            <a:r>
              <a:rPr lang="en-US"/>
              <a:t> </a:t>
            </a:r>
          </a:p>
          <a:p>
            <a:pPr eaLnBrk="1" hangingPunct="1">
              <a:buFontTx/>
              <a:buChar char="•"/>
            </a:pPr>
            <a:r>
              <a:rPr lang="en-US">
                <a:solidFill>
                  <a:srgbClr val="000000"/>
                </a:solidFill>
                <a:latin typeface="Arial" panose="020B0604020202020204" pitchFamily="34" charset="0"/>
                <a:cs typeface="Arial" panose="020B0604020202020204" pitchFamily="34" charset="0"/>
              </a:rPr>
              <a:t>Work at least 5 rungs from the top of the ladder.</a:t>
            </a:r>
            <a:r>
              <a:rPr lang="en-US"/>
              <a:t> </a:t>
            </a:r>
          </a:p>
          <a:p>
            <a:pPr eaLnBrk="1" hangingPunct="1">
              <a:buFontTx/>
              <a:buChar char="•"/>
            </a:pPr>
            <a:r>
              <a:rPr lang="en-US">
                <a:solidFill>
                  <a:srgbClr val="000000"/>
                </a:solidFill>
                <a:latin typeface="Arial" panose="020B0604020202020204" pitchFamily="34" charset="0"/>
                <a:cs typeface="Arial" panose="020B0604020202020204" pitchFamily="34" charset="0"/>
              </a:rPr>
              <a:t>Do not reposition the ladder by </a:t>
            </a:r>
            <a:r>
              <a:rPr lang="en-US" b="1">
                <a:solidFill>
                  <a:srgbClr val="000000"/>
                </a:solidFill>
                <a:latin typeface="Arial" panose="020B0604020202020204" pitchFamily="34" charset="0"/>
                <a:cs typeface="Arial" panose="020B0604020202020204" pitchFamily="34" charset="0"/>
              </a:rPr>
              <a:t>jumping</a:t>
            </a:r>
            <a:r>
              <a:rPr lang="en-US">
                <a:solidFill>
                  <a:srgbClr val="000000"/>
                </a:solidFill>
                <a:latin typeface="Arial" panose="020B0604020202020204" pitchFamily="34" charset="0"/>
                <a:cs typeface="Arial" panose="020B0604020202020204" pitchFamily="34" charset="0"/>
              </a:rPr>
              <a:t> whilst standing on the rungs.</a:t>
            </a:r>
            <a:r>
              <a:rPr lang="en-US"/>
              <a:t> </a:t>
            </a:r>
          </a:p>
          <a:p>
            <a:pPr eaLnBrk="1" hangingPunct="1">
              <a:buFontTx/>
              <a:buChar char="•"/>
            </a:pPr>
            <a:r>
              <a:rPr lang="en-US">
                <a:solidFill>
                  <a:srgbClr val="000000"/>
                </a:solidFill>
                <a:latin typeface="Arial" panose="020B0604020202020204" pitchFamily="34" charset="0"/>
                <a:cs typeface="Arial" panose="020B0604020202020204" pitchFamily="34" charset="0"/>
              </a:rPr>
              <a:t>If it is necessary to leave a ladder standing after working hours, lash a board to the rungs to prevent unauthorised access.</a:t>
            </a:r>
            <a:endParaRPr lang="en-US"/>
          </a:p>
          <a:p>
            <a:pPr eaLnBrk="1" hangingPunct="1"/>
            <a:endParaRPr lang="en-GB"/>
          </a:p>
          <a:p>
            <a:pPr eaLnBrk="1" hangingPunct="1">
              <a:buFontTx/>
              <a:buChar char="•"/>
            </a:pPr>
            <a:r>
              <a:rPr lang="en-US">
                <a:solidFill>
                  <a:srgbClr val="000000"/>
                </a:solidFill>
                <a:latin typeface="Arial" panose="020B0604020202020204" pitchFamily="34" charset="0"/>
                <a:cs typeface="Arial" panose="020B0604020202020204" pitchFamily="34" charset="0"/>
              </a:rPr>
              <a:t>Use steps on a stable and firm level base.</a:t>
            </a:r>
            <a:r>
              <a:rPr lang="en-US"/>
              <a:t> </a:t>
            </a:r>
          </a:p>
          <a:p>
            <a:pPr eaLnBrk="1" hangingPunct="1">
              <a:buFontTx/>
              <a:buChar char="•"/>
            </a:pPr>
            <a:r>
              <a:rPr lang="en-US">
                <a:solidFill>
                  <a:srgbClr val="000000"/>
                </a:solidFill>
                <a:latin typeface="Arial" panose="020B0604020202020204" pitchFamily="34" charset="0"/>
                <a:cs typeface="Arial" panose="020B0604020202020204" pitchFamily="34" charset="0"/>
              </a:rPr>
              <a:t>Whenever possible set steps at right-angles to the work.</a:t>
            </a:r>
            <a:r>
              <a:rPr lang="en-US"/>
              <a:t> </a:t>
            </a:r>
          </a:p>
          <a:p>
            <a:pPr eaLnBrk="1" hangingPunct="1">
              <a:buFontTx/>
              <a:buChar char="•"/>
            </a:pPr>
            <a:r>
              <a:rPr lang="en-US">
                <a:solidFill>
                  <a:srgbClr val="000000"/>
                </a:solidFill>
                <a:latin typeface="Arial" panose="020B0604020202020204" pitchFamily="34" charset="0"/>
                <a:cs typeface="Arial" panose="020B0604020202020204" pitchFamily="34" charset="0"/>
              </a:rPr>
              <a:t>Work with the knees level or below the top steps.</a:t>
            </a:r>
            <a:r>
              <a:rPr lang="en-US"/>
              <a:t> </a:t>
            </a:r>
          </a:p>
          <a:p>
            <a:pPr eaLnBrk="1" hangingPunct="1">
              <a:buFontTx/>
              <a:buChar char="•"/>
            </a:pPr>
            <a:r>
              <a:rPr lang="en-US">
                <a:solidFill>
                  <a:srgbClr val="000000"/>
                </a:solidFill>
                <a:latin typeface="Arial" panose="020B0604020202020204" pitchFamily="34" charset="0"/>
                <a:cs typeface="Arial" panose="020B0604020202020204" pitchFamily="34" charset="0"/>
              </a:rPr>
              <a:t>Platform steps are preferred as they have an integral secure hand hold as well as the top patform.</a:t>
            </a:r>
            <a:r>
              <a:rPr lang="en-US"/>
              <a:t> </a:t>
            </a:r>
          </a:p>
          <a:p>
            <a:pPr eaLnBrk="1" hangingPunct="1"/>
            <a:endParaRPr lang="en-GB"/>
          </a:p>
          <a:p>
            <a:pPr eaLnBrk="1" hangingPunct="1"/>
            <a:r>
              <a:rPr lang="en-US" b="1">
                <a:solidFill>
                  <a:srgbClr val="000000"/>
                </a:solidFill>
                <a:latin typeface="Arial" panose="020B0604020202020204" pitchFamily="34" charset="0"/>
                <a:cs typeface="Arial" panose="020B0604020202020204" pitchFamily="34" charset="0"/>
              </a:rPr>
              <a:t>STORAGE OF LADDERS </a:t>
            </a:r>
            <a:r>
              <a:rPr lang="en-US">
                <a:latin typeface="Arial" panose="020B0604020202020204" pitchFamily="34" charset="0"/>
                <a:cs typeface="Arial" panose="020B0604020202020204" pitchFamily="34" charset="0"/>
                <a:hlinkClick r:id="rId3"/>
              </a:rPr>
              <a:t> </a:t>
            </a:r>
            <a:r>
              <a:rPr lang="en-US">
                <a:latin typeface="Arial" panose="020B0604020202020204" pitchFamily="34" charset="0"/>
                <a:cs typeface="Arial" panose="020B0604020202020204" pitchFamily="34" charset="0"/>
              </a:rPr>
              <a:t> </a:t>
            </a:r>
            <a:endParaRPr lang="en-US"/>
          </a:p>
          <a:p>
            <a:pPr lvl="1" eaLnBrk="1" hangingPunct="1">
              <a:buFontTx/>
              <a:buChar char="•"/>
            </a:pPr>
            <a:r>
              <a:rPr lang="en-US">
                <a:solidFill>
                  <a:srgbClr val="000000"/>
                </a:solidFill>
                <a:latin typeface="Arial" panose="020B0604020202020204" pitchFamily="34" charset="0"/>
                <a:cs typeface="Arial" panose="020B0604020202020204" pitchFamily="34" charset="0"/>
              </a:rPr>
              <a:t>Ladders, especially wooden ones, deteriorate if prolonged periods of exposure occur. If indoor storage is not available, ladders should be stored or covered in a protected ventilated place.</a:t>
            </a:r>
            <a:r>
              <a:rPr lang="en-US"/>
              <a:t> </a:t>
            </a:r>
          </a:p>
          <a:p>
            <a:pPr lvl="1" eaLnBrk="1" hangingPunct="1">
              <a:buFontTx/>
              <a:buChar char="•"/>
            </a:pPr>
            <a:r>
              <a:rPr lang="en-US">
                <a:solidFill>
                  <a:srgbClr val="000000"/>
                </a:solidFill>
                <a:latin typeface="Arial" panose="020B0604020202020204" pitchFamily="34" charset="0"/>
                <a:cs typeface="Arial" panose="020B0604020202020204" pitchFamily="34" charset="0"/>
              </a:rPr>
              <a:t>Ladders must not be stored near steam pipes, boilers or other source of heat.</a:t>
            </a:r>
            <a:r>
              <a:rPr lang="en-US"/>
              <a:t> </a:t>
            </a:r>
          </a:p>
          <a:p>
            <a:pPr lvl="1" eaLnBrk="1" hangingPunct="1">
              <a:buFontTx/>
              <a:buChar char="•"/>
            </a:pPr>
            <a:r>
              <a:rPr lang="en-US">
                <a:solidFill>
                  <a:srgbClr val="000000"/>
                </a:solidFill>
                <a:latin typeface="Arial" panose="020B0604020202020204" pitchFamily="34" charset="0"/>
                <a:cs typeface="Arial" panose="020B0604020202020204" pitchFamily="34" charset="0"/>
              </a:rPr>
              <a:t>Store ladders on racks, supported on the lower stile, and with enough support to prevent sagging. The top stile should be placed over hooks to prevent falling from supports.</a:t>
            </a:r>
            <a:r>
              <a:rPr lang="en-US"/>
              <a:t> </a:t>
            </a:r>
          </a:p>
          <a:p>
            <a:pPr lvl="1" eaLnBrk="1" hangingPunct="1">
              <a:buFontTx/>
              <a:buChar char="•"/>
            </a:pPr>
            <a:r>
              <a:rPr lang="en-US">
                <a:solidFill>
                  <a:srgbClr val="000000"/>
                </a:solidFill>
                <a:latin typeface="Arial" panose="020B0604020202020204" pitchFamily="34" charset="0"/>
                <a:cs typeface="Arial" panose="020B0604020202020204" pitchFamily="34" charset="0"/>
              </a:rPr>
              <a:t>Do not hang ladders either form the stiles or rungs where the long term weight loading may effect the ladder shape.</a:t>
            </a:r>
            <a:r>
              <a:rPr lang="en-US"/>
              <a:t> </a:t>
            </a:r>
          </a:p>
          <a:p>
            <a:pPr lvl="1" eaLnBrk="1" hangingPunct="1">
              <a:buFontTx/>
              <a:buChar char="•"/>
            </a:pPr>
            <a:r>
              <a:rPr lang="en-US">
                <a:solidFill>
                  <a:srgbClr val="000000"/>
                </a:solidFill>
                <a:latin typeface="Arial" panose="020B0604020202020204" pitchFamily="34" charset="0"/>
                <a:cs typeface="Arial" panose="020B0604020202020204" pitchFamily="34" charset="0"/>
              </a:rPr>
              <a:t>Aluminium ladders should be kept away from wet cement which may lead to corrosion.</a:t>
            </a:r>
            <a:r>
              <a:rPr lang="en-US"/>
              <a:t> </a:t>
            </a:r>
          </a:p>
          <a:p>
            <a:pPr lvl="1" eaLnBrk="1" hangingPunct="1">
              <a:buFontTx/>
              <a:buChar char="•"/>
            </a:pPr>
            <a:r>
              <a:rPr lang="en-US">
                <a:solidFill>
                  <a:srgbClr val="000000"/>
                </a:solidFill>
                <a:latin typeface="Arial" panose="020B0604020202020204" pitchFamily="34" charset="0"/>
                <a:cs typeface="Arial" panose="020B0604020202020204" pitchFamily="34" charset="0"/>
              </a:rPr>
              <a:t>Damage or deterioration should be noted and appropriate remedial action taken before further use.</a:t>
            </a:r>
            <a:r>
              <a:rPr lang="en-US"/>
              <a:t> </a:t>
            </a:r>
          </a:p>
          <a:p>
            <a:pPr eaLnBrk="1" hangingPunct="1"/>
            <a:endParaRPr lang="en-US"/>
          </a:p>
        </p:txBody>
      </p:sp>
    </p:spTree>
    <p:extLst>
      <p:ext uri="{BB962C8B-B14F-4D97-AF65-F5344CB8AC3E}">
        <p14:creationId xmlns:p14="http://schemas.microsoft.com/office/powerpoint/2010/main" val="376233564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CA38E73-225E-4283-B85B-48B091A3366D}" type="slidenum">
              <a:rPr lang="en-US"/>
              <a:pPr>
                <a:spcBef>
                  <a:spcPct val="0"/>
                </a:spcBef>
              </a:pPr>
              <a:t>81</a:t>
            </a:fld>
            <a:endParaRPr 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Raise one section at a time and follow these guidelines for overlapping of sections.</a:t>
            </a:r>
            <a:endParaRPr lang="en-US"/>
          </a:p>
        </p:txBody>
      </p:sp>
    </p:spTree>
    <p:extLst>
      <p:ext uri="{BB962C8B-B14F-4D97-AF65-F5344CB8AC3E}">
        <p14:creationId xmlns:p14="http://schemas.microsoft.com/office/powerpoint/2010/main" val="365617123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A4020CB-2E5A-48C1-9ED4-490FB0730668}" type="slidenum">
              <a:rPr lang="en-US"/>
              <a:pPr>
                <a:spcBef>
                  <a:spcPct val="0"/>
                </a:spcBef>
              </a:pPr>
              <a:t>82</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Inspection – As for ladders.</a:t>
            </a:r>
          </a:p>
          <a:p>
            <a:pPr eaLnBrk="1" hangingPunct="1"/>
            <a:r>
              <a:rPr lang="en-GB"/>
              <a:t>Use – Used only as an aid to erecting a working platform.</a:t>
            </a:r>
          </a:p>
          <a:p>
            <a:pPr eaLnBrk="1" hangingPunct="1"/>
            <a:r>
              <a:rPr lang="en-GB"/>
              <a:t>Foundations – Suitably stable and level.</a:t>
            </a:r>
          </a:p>
          <a:p>
            <a:pPr eaLnBrk="1" hangingPunct="1"/>
            <a:r>
              <a:rPr lang="en-GB"/>
              <a:t>Platforms based on trestles should be fully boarded, adequately supported and fitted with suitable edge protection.</a:t>
            </a:r>
          </a:p>
          <a:p>
            <a:pPr eaLnBrk="1" hangingPunct="1"/>
            <a:r>
              <a:rPr lang="en-GB"/>
              <a:t>Access / Egress – must be fit for purpose and generally a step ladder</a:t>
            </a:r>
          </a:p>
          <a:p>
            <a:pPr eaLnBrk="1" hangingPunct="1"/>
            <a:r>
              <a:rPr lang="en-GB"/>
              <a:t>Minimum Width – Equivalent to three scaffold boards – most older trestles where narrower and are now obsolete.</a:t>
            </a:r>
          </a:p>
          <a:p>
            <a:pPr eaLnBrk="1" hangingPunct="1"/>
            <a:endParaRPr lang="en-US"/>
          </a:p>
        </p:txBody>
      </p:sp>
    </p:spTree>
    <p:extLst>
      <p:ext uri="{BB962C8B-B14F-4D97-AF65-F5344CB8AC3E}">
        <p14:creationId xmlns:p14="http://schemas.microsoft.com/office/powerpoint/2010/main" val="286167055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5C1F5C3-FBCD-43BD-A914-695697DE0231}" type="slidenum">
              <a:rPr lang="en-US"/>
              <a:pPr>
                <a:spcBef>
                  <a:spcPct val="0"/>
                </a:spcBef>
              </a:pPr>
              <a:t>83</a:t>
            </a:fld>
            <a:endParaRPr lang="en-US"/>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Safe Access / Egress – By Means of fixed scaffolding / ladder arrangements.</a:t>
            </a:r>
          </a:p>
          <a:p>
            <a:pPr eaLnBrk="1" hangingPunct="1"/>
            <a:r>
              <a:rPr lang="en-GB"/>
              <a:t>Edge Protection – Suitable edge protection to be provided minimum of 910mm maximum gap of 475mm at least 3m from edge</a:t>
            </a:r>
          </a:p>
          <a:p>
            <a:pPr eaLnBrk="1" hangingPunct="1"/>
            <a:r>
              <a:rPr lang="en-GB"/>
              <a:t>Hook On – Identify or place suitable anchor point and hook on using inertia reel, lanyard and full body harness.</a:t>
            </a:r>
          </a:p>
          <a:p>
            <a:pPr eaLnBrk="1" hangingPunct="1"/>
            <a:r>
              <a:rPr lang="en-GB"/>
              <a:t>Debris Nets – fit nets where there is a risk of falling materials.</a:t>
            </a:r>
          </a:p>
          <a:p>
            <a:pPr eaLnBrk="1" hangingPunct="1"/>
            <a:r>
              <a:rPr lang="en-GB"/>
              <a:t>Use Load Spreading Devices such as crawling boards or roof ladders when working on fragile roofs.</a:t>
            </a:r>
            <a:endParaRPr lang="en-US"/>
          </a:p>
        </p:txBody>
      </p:sp>
    </p:spTree>
    <p:extLst>
      <p:ext uri="{BB962C8B-B14F-4D97-AF65-F5344CB8AC3E}">
        <p14:creationId xmlns:p14="http://schemas.microsoft.com/office/powerpoint/2010/main" val="357097253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C5F9DF-5D00-4E3F-9BE8-4ECA1A55B89B}" type="slidenum">
              <a:rPr lang="en-US"/>
              <a:pPr>
                <a:spcBef>
                  <a:spcPct val="0"/>
                </a:spcBef>
              </a:pPr>
              <a:t>84</a:t>
            </a:fld>
            <a:endParaRPr lang="en-US"/>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Every work task will involve the use of a certain amount of work equipment. Safe work equipment and safe use of work equipment is paramount in the prevention of accidents and is catered for directly within HASWA.</a:t>
            </a:r>
          </a:p>
          <a:p>
            <a:pPr eaLnBrk="1" hangingPunct="1"/>
            <a:endParaRPr lang="en-GB"/>
          </a:p>
          <a:p>
            <a:pPr eaLnBrk="1" hangingPunct="1"/>
            <a:r>
              <a:rPr lang="en-GB"/>
              <a:t>LEGAL REQUIREMENTS : HASWA, PUWER</a:t>
            </a:r>
            <a:endParaRPr lang="en-US"/>
          </a:p>
        </p:txBody>
      </p:sp>
    </p:spTree>
    <p:extLst>
      <p:ext uri="{BB962C8B-B14F-4D97-AF65-F5344CB8AC3E}">
        <p14:creationId xmlns:p14="http://schemas.microsoft.com/office/powerpoint/2010/main" val="1516988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121CB68-06F9-47AA-8F84-F1FB80A6F342}" type="slidenum">
              <a:rPr lang="en-US"/>
              <a:pPr>
                <a:spcBef>
                  <a:spcPct val="0"/>
                </a:spcBef>
              </a:pPr>
              <a:t>9</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112130195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524908A-242E-4326-AAA9-00392A3DD908}" type="slidenum">
              <a:rPr lang="en-US"/>
              <a:pPr>
                <a:spcBef>
                  <a:spcPct val="0"/>
                </a:spcBef>
              </a:pPr>
              <a:t>85</a:t>
            </a:fld>
            <a:endParaRPr lang="en-US"/>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Work equipment includes tools and machines, computers, work vehicles excluding private cars.</a:t>
            </a:r>
            <a:endParaRPr lang="en-US"/>
          </a:p>
        </p:txBody>
      </p:sp>
    </p:spTree>
    <p:extLst>
      <p:ext uri="{BB962C8B-B14F-4D97-AF65-F5344CB8AC3E}">
        <p14:creationId xmlns:p14="http://schemas.microsoft.com/office/powerpoint/2010/main" val="341590106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D130450-5755-4584-A06E-FB7F71C213E8}" type="slidenum">
              <a:rPr lang="en-US"/>
              <a:pPr>
                <a:spcBef>
                  <a:spcPct val="0"/>
                </a:spcBef>
              </a:pPr>
              <a:t>86</a:t>
            </a:fld>
            <a:endParaRPr lang="en-US"/>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SUITABILITY – Equipment must be fit for the task intended – Consult manufacturers specifications and recommendations.</a:t>
            </a:r>
          </a:p>
          <a:p>
            <a:pPr eaLnBrk="1" hangingPunct="1"/>
            <a:r>
              <a:rPr lang="en-GB"/>
              <a:t>MAINTENANCE – Properly Maintained equipment is less liable to failure of components and inspection will allow early detection of deterioration or damage.</a:t>
            </a:r>
          </a:p>
          <a:p>
            <a:pPr eaLnBrk="1" hangingPunct="1"/>
            <a:r>
              <a:rPr lang="en-GB"/>
              <a:t>TRAINING – Users of work equipment must be trained in their use and have received adequate instructions to allow them to carry out the task safely and without risks to health.</a:t>
            </a:r>
          </a:p>
          <a:p>
            <a:pPr eaLnBrk="1" hangingPunct="1"/>
            <a:r>
              <a:rPr lang="en-GB"/>
              <a:t>MACHINE GUARDING – Specific Hierarchy Included in PUWER – Must be followed.</a:t>
            </a:r>
          </a:p>
          <a:p>
            <a:pPr eaLnBrk="1" hangingPunct="1"/>
            <a:r>
              <a:rPr lang="en-GB"/>
              <a:t>ISOLATION – All work equipment should have a suitable means of isolation for maintenance and emergency situations. This does not only mean electricity – other services such as steam, compressed air etc should be able to be effectively isolated.</a:t>
            </a:r>
            <a:endParaRPr lang="en-US"/>
          </a:p>
        </p:txBody>
      </p:sp>
    </p:spTree>
    <p:extLst>
      <p:ext uri="{BB962C8B-B14F-4D97-AF65-F5344CB8AC3E}">
        <p14:creationId xmlns:p14="http://schemas.microsoft.com/office/powerpoint/2010/main" val="194792583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8E4D1E1-9755-4684-B33F-00B60A2F9258}" type="slidenum">
              <a:rPr lang="en-US"/>
              <a:pPr>
                <a:spcBef>
                  <a:spcPct val="0"/>
                </a:spcBef>
              </a:pPr>
              <a:t>87</a:t>
            </a:fld>
            <a:endParaRPr lang="en-US"/>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a:t>USE CORRECT TOOL – This should be identified in any safe system of work.</a:t>
            </a:r>
          </a:p>
          <a:p>
            <a:pPr eaLnBrk="1" hangingPunct="1"/>
            <a:r>
              <a:rPr lang="en-GB" dirty="0"/>
              <a:t>INSPECTION – Look for signs of damage to the cable, plug, housing, moving parts.</a:t>
            </a:r>
          </a:p>
          <a:p>
            <a:pPr eaLnBrk="1" hangingPunct="1"/>
            <a:r>
              <a:rPr lang="en-GB" dirty="0"/>
              <a:t>REGULAR TESTING – Is a legal requirement – Dependant on the risks and environment – SIX monthly checks should be carried out on all electrical equipment – THREE monthly is recommended in harsh environments such as construction sites.</a:t>
            </a:r>
          </a:p>
          <a:p>
            <a:pPr eaLnBrk="1" hangingPunct="1"/>
            <a:r>
              <a:rPr lang="en-GB" dirty="0"/>
              <a:t>MAINTENANCE LOG – This is the only way to demonstrate compliance with the legislation and should be kept and updated for every piece of work equipment.</a:t>
            </a:r>
          </a:p>
          <a:p>
            <a:pPr eaLnBrk="1" hangingPunct="1"/>
            <a:r>
              <a:rPr lang="en-GB" dirty="0"/>
              <a:t>LOWEST VOLTAGE – Use voltage reduction techniques to minimise the risk – Transformers etc.</a:t>
            </a:r>
          </a:p>
          <a:p>
            <a:pPr eaLnBrk="1" hangingPunct="1"/>
            <a:r>
              <a:rPr lang="en-GB" dirty="0"/>
              <a:t>RATED SUPPLY – Ensure that the supply is capable of withstanding the current used by any equipment.</a:t>
            </a:r>
          </a:p>
          <a:p>
            <a:pPr eaLnBrk="1" hangingPunct="1"/>
            <a:r>
              <a:rPr lang="en-GB" dirty="0"/>
              <a:t>SHOCK PREVENTATION – Use circuit breakers to interrupt supply when faults develop.</a:t>
            </a:r>
          </a:p>
          <a:p>
            <a:pPr eaLnBrk="1" hangingPunct="1"/>
            <a:r>
              <a:rPr lang="en-GB" dirty="0"/>
              <a:t>PPE – Consider all the risks from using the equipment and supply adequate PPE to minimise residual risks.</a:t>
            </a:r>
          </a:p>
          <a:p>
            <a:pPr eaLnBrk="1" hangingPunct="1"/>
            <a:endParaRPr lang="en-US" dirty="0"/>
          </a:p>
        </p:txBody>
      </p:sp>
    </p:spTree>
    <p:extLst>
      <p:ext uri="{BB962C8B-B14F-4D97-AF65-F5344CB8AC3E}">
        <p14:creationId xmlns:p14="http://schemas.microsoft.com/office/powerpoint/2010/main" val="68896336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6C47463-C099-45D4-960D-64D2B94C4E8B}" type="slidenum">
              <a:rPr lang="en-US"/>
              <a:pPr>
                <a:spcBef>
                  <a:spcPct val="0"/>
                </a:spcBef>
              </a:pPr>
              <a:t>88</a:t>
            </a:fld>
            <a:endParaRPr lang="en-US"/>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AS FOR ELECTRICAL EQUIPMENT WITH THE EXCEPTION OF ELECTRICAL TESTING</a:t>
            </a:r>
            <a:endParaRPr lang="en-US"/>
          </a:p>
        </p:txBody>
      </p:sp>
    </p:spTree>
    <p:extLst>
      <p:ext uri="{BB962C8B-B14F-4D97-AF65-F5344CB8AC3E}">
        <p14:creationId xmlns:p14="http://schemas.microsoft.com/office/powerpoint/2010/main" val="65988075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E44A8B3-9749-4ACF-872D-10A57E619C4F}" type="slidenum">
              <a:rPr lang="en-US"/>
              <a:pPr>
                <a:spcBef>
                  <a:spcPct val="0"/>
                </a:spcBef>
              </a:pPr>
              <a:t>89</a:t>
            </a:fld>
            <a:endParaRPr lang="en-US"/>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194900721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0B01734-C4A5-49EE-8CBC-257CA81B6B57}" type="slidenum">
              <a:rPr lang="en-US"/>
              <a:pPr>
                <a:spcBef>
                  <a:spcPct val="0"/>
                </a:spcBef>
              </a:pPr>
              <a:t>90</a:t>
            </a:fld>
            <a:endParaRPr lang="en-US"/>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Risks when working with electricity are extremely high and in 1 in 40 cases of electric shock result in death at the workplace. Electricity is particularly hazardous as it is undetectable to the human eye.</a:t>
            </a:r>
            <a:endParaRPr lang="en-US"/>
          </a:p>
        </p:txBody>
      </p:sp>
    </p:spTree>
    <p:extLst>
      <p:ext uri="{BB962C8B-B14F-4D97-AF65-F5344CB8AC3E}">
        <p14:creationId xmlns:p14="http://schemas.microsoft.com/office/powerpoint/2010/main" val="368022048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D15032C-14F5-40C3-8EAF-5DBD63840ECF}" type="slidenum">
              <a:rPr lang="en-US"/>
              <a:pPr>
                <a:spcBef>
                  <a:spcPct val="0"/>
                </a:spcBef>
              </a:pPr>
              <a:t>91</a:t>
            </a:fld>
            <a:endParaRPr lang="en-US"/>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All equipment which is propelled or operated using electricity or any generating equipment produces a risk of electrical failure and subsequent injury.</a:t>
            </a:r>
            <a:endParaRPr lang="en-US"/>
          </a:p>
        </p:txBody>
      </p:sp>
    </p:spTree>
    <p:extLst>
      <p:ext uri="{BB962C8B-B14F-4D97-AF65-F5344CB8AC3E}">
        <p14:creationId xmlns:p14="http://schemas.microsoft.com/office/powerpoint/2010/main" val="344967401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0C92367-ED44-4351-85D5-FDEB7CFDD8C5}" type="slidenum">
              <a:rPr lang="en-US"/>
              <a:pPr>
                <a:spcBef>
                  <a:spcPct val="0"/>
                </a:spcBef>
              </a:pPr>
              <a:t>92</a:t>
            </a:fld>
            <a:endParaRPr lang="en-US"/>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Electrical Shock &amp; Burns – Results from direct contact with a conductor of electricity or close proximity with high voltage supplies.</a:t>
            </a:r>
          </a:p>
          <a:p>
            <a:pPr eaLnBrk="1" hangingPunct="1"/>
            <a:r>
              <a:rPr lang="en-GB"/>
              <a:t>Electrical Fires – results from a fault with the supply or absorbing equipment or improper use. Such as overloading circuits resulting in overheating.</a:t>
            </a:r>
            <a:endParaRPr lang="en-US"/>
          </a:p>
        </p:txBody>
      </p:sp>
    </p:spTree>
    <p:extLst>
      <p:ext uri="{BB962C8B-B14F-4D97-AF65-F5344CB8AC3E}">
        <p14:creationId xmlns:p14="http://schemas.microsoft.com/office/powerpoint/2010/main" val="298314803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E71620D-83D8-4277-9C66-4BD82606D0A7}" type="slidenum">
              <a:rPr lang="en-US"/>
              <a:pPr>
                <a:spcBef>
                  <a:spcPct val="0"/>
                </a:spcBef>
              </a:pPr>
              <a:t>93</a:t>
            </a:fld>
            <a:endParaRPr lang="en-US"/>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EARTHING – Provides electricity with the path of least resistance to earth – Earth continuity should be checked periodically.</a:t>
            </a:r>
          </a:p>
          <a:p>
            <a:pPr eaLnBrk="1" hangingPunct="1"/>
            <a:r>
              <a:rPr lang="en-GB"/>
              <a:t>MAINTENANCE – Properly maintained equipment is far less likely to develop faults. Regular Inspection will easily identify visible damage to equipment.</a:t>
            </a:r>
          </a:p>
          <a:p>
            <a:pPr eaLnBrk="1" hangingPunct="1"/>
            <a:r>
              <a:rPr lang="en-GB"/>
              <a:t>SAFE SYSTEMS OF WORK – Work with electricity will always require a safe system of work, eg. Excavation permits, cable identification</a:t>
            </a:r>
          </a:p>
          <a:p>
            <a:pPr eaLnBrk="1" hangingPunct="1"/>
            <a:r>
              <a:rPr lang="en-GB"/>
              <a:t>INSULATION – Against arcing and conductivity to exposed parts of the equipment.</a:t>
            </a:r>
          </a:p>
          <a:p>
            <a:pPr eaLnBrk="1" hangingPunct="1"/>
            <a:r>
              <a:rPr lang="en-GB"/>
              <a:t>ISOLATION – Electricity must always be isolated prior to starting work on any electrical circuit. Isolation is not switching off!!.</a:t>
            </a:r>
          </a:p>
          <a:p>
            <a:pPr eaLnBrk="1" hangingPunct="1"/>
            <a:r>
              <a:rPr lang="en-GB"/>
              <a:t>BREAK DEVICES – Break devices should be used at operating voltages in excess of 230vac. These will detect most faults and interrupt the supply if a fault develops. Electronic devices such as RCD’s are more efficient at interrupting than traditional devices such as fuses.</a:t>
            </a:r>
          </a:p>
          <a:p>
            <a:pPr eaLnBrk="1" hangingPunct="1"/>
            <a:r>
              <a:rPr lang="en-GB"/>
              <a:t>REDUCED VOLTAGE – Always reduce the voltage of the equipment where it can be done. The lower the voltage the lower the risk.</a:t>
            </a:r>
            <a:endParaRPr lang="en-US"/>
          </a:p>
        </p:txBody>
      </p:sp>
    </p:spTree>
    <p:extLst>
      <p:ext uri="{BB962C8B-B14F-4D97-AF65-F5344CB8AC3E}">
        <p14:creationId xmlns:p14="http://schemas.microsoft.com/office/powerpoint/2010/main" val="215449756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CE56430-1563-4316-BA31-4F5039F9D658}" type="slidenum">
              <a:rPr lang="en-US"/>
              <a:pPr>
                <a:spcBef>
                  <a:spcPct val="0"/>
                </a:spcBef>
              </a:pPr>
              <a:t>94</a:t>
            </a:fld>
            <a:endParaRPr lang="en-US"/>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t>ACCIDENTS - NUMBERS, COSTS AND CAUSES </a:t>
            </a:r>
            <a:r>
              <a:rPr lang="en-US">
                <a:hlinkClick r:id="rId3"/>
              </a:rPr>
              <a:t> </a:t>
            </a:r>
            <a:endParaRPr lang="en-US"/>
          </a:p>
          <a:p>
            <a:pPr eaLnBrk="1" hangingPunct="1"/>
            <a:r>
              <a:rPr lang="en-US"/>
              <a:t>Every year about 70 people are killed in accidents involving vehicles at the workplace. In addition, there are more than 1000 major injuries, ie accidents which result in broken bones, amputations etc. These accidents usually involve people being struck or run over by moving vehicles, people falling from vehicles, people being struck by objects falling from vehicles (usually part of the load) or vehicles overturning. Cars and other types of vehicle are extremely common, both on public roads and at workplaces. Consequently employers and employees often do not recognize - until a serious accident actually happens - that vehicle activities can be very dangerous, and need to be properly managed to ensure a safe workplace.</a:t>
            </a:r>
          </a:p>
          <a:p>
            <a:pPr eaLnBrk="1" hangingPunct="1"/>
            <a:endParaRPr lang="en-US"/>
          </a:p>
        </p:txBody>
      </p:sp>
    </p:spTree>
    <p:extLst>
      <p:ext uri="{BB962C8B-B14F-4D97-AF65-F5344CB8AC3E}">
        <p14:creationId xmlns:p14="http://schemas.microsoft.com/office/powerpoint/2010/main" val="3403015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527E176-8A86-4AA9-9364-3363DA8C48EA}" type="slidenum">
              <a:rPr lang="en-US"/>
              <a:pPr>
                <a:spcBef>
                  <a:spcPct val="0"/>
                </a:spcBef>
              </a:pPr>
              <a:t>10</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136740012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D7524F5-94B4-4F67-80AC-58F5762B5F0A}" type="slidenum">
              <a:rPr lang="en-US"/>
              <a:pPr>
                <a:spcBef>
                  <a:spcPct val="0"/>
                </a:spcBef>
              </a:pPr>
              <a:t>95</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Contact – With structures &amp; Service – Overhead Services / Beams</a:t>
            </a:r>
          </a:p>
          <a:p>
            <a:pPr eaLnBrk="1" hangingPunct="1"/>
            <a:r>
              <a:rPr lang="en-GB"/>
              <a:t>Overturning – Incorrect loading, speeding or surface conditions.</a:t>
            </a:r>
          </a:p>
          <a:p>
            <a:pPr eaLnBrk="1" hangingPunct="1"/>
            <a:r>
              <a:rPr lang="en-GB"/>
              <a:t>Collision – with other vehicles or pedestrians.</a:t>
            </a:r>
          </a:p>
          <a:p>
            <a:pPr eaLnBrk="1" hangingPunct="1"/>
            <a:r>
              <a:rPr lang="en-GB"/>
              <a:t>Impact – Falling materials or vehicle overturning onto operator.</a:t>
            </a:r>
          </a:p>
          <a:p>
            <a:pPr eaLnBrk="1" hangingPunct="1"/>
            <a:r>
              <a:rPr lang="en-GB"/>
              <a:t>People Errors – Errors of Judgement – Inadequate training or instruction</a:t>
            </a:r>
          </a:p>
          <a:p>
            <a:pPr eaLnBrk="1" hangingPunct="1"/>
            <a:r>
              <a:rPr lang="en-GB"/>
              <a:t>Poor Maintenance – Failure of components.</a:t>
            </a:r>
          </a:p>
          <a:p>
            <a:pPr eaLnBrk="1" hangingPunct="1"/>
            <a:r>
              <a:rPr lang="en-GB"/>
              <a:t>Entanglement – In moving parts of engine or controls.</a:t>
            </a:r>
          </a:p>
          <a:p>
            <a:pPr eaLnBrk="1" hangingPunct="1"/>
            <a:endParaRPr lang="en-US"/>
          </a:p>
        </p:txBody>
      </p:sp>
    </p:spTree>
    <p:extLst>
      <p:ext uri="{BB962C8B-B14F-4D97-AF65-F5344CB8AC3E}">
        <p14:creationId xmlns:p14="http://schemas.microsoft.com/office/powerpoint/2010/main" val="213621217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29DCD2C-03C8-4827-A0A4-671BF66FE048}" type="slidenum">
              <a:rPr lang="en-US"/>
              <a:pPr>
                <a:spcBef>
                  <a:spcPct val="0"/>
                </a:spcBef>
              </a:pPr>
              <a:t>96</a:t>
            </a:fld>
            <a:endParaRPr lang="en-US"/>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Is the driver fit to drive – does the driver have any medical conditions or use drugs? Is the driver mature enough? Does the driver have enough experience of similar tasks?</a:t>
            </a:r>
          </a:p>
          <a:p>
            <a:pPr eaLnBrk="1" hangingPunct="1"/>
            <a:r>
              <a:rPr lang="en-GB"/>
              <a:t>Has specific training been provided for the vehicle to be operated – Controls, Limitations, Uses, Emergency Procedures?</a:t>
            </a:r>
          </a:p>
          <a:p>
            <a:pPr eaLnBrk="1" hangingPunct="1"/>
            <a:r>
              <a:rPr lang="en-GB"/>
              <a:t>Is the supervisor effective in controlling the drivers and enforcing safe driving policy? Eg Wearing Seatbelts?</a:t>
            </a:r>
            <a:endParaRPr lang="en-US"/>
          </a:p>
        </p:txBody>
      </p:sp>
    </p:spTree>
    <p:extLst>
      <p:ext uri="{BB962C8B-B14F-4D97-AF65-F5344CB8AC3E}">
        <p14:creationId xmlns:p14="http://schemas.microsoft.com/office/powerpoint/2010/main" val="299942646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8B555BB-29BF-4464-9823-D87293AFE0BD}" type="slidenum">
              <a:rPr lang="en-US"/>
              <a:pPr>
                <a:spcBef>
                  <a:spcPct val="0"/>
                </a:spcBef>
              </a:pPr>
              <a:t>97</a:t>
            </a:fld>
            <a:endParaRPr lang="en-US"/>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Do the speed limits adequately reflect the risks to operators and pedestrians? Are there adequate enforcing measures?</a:t>
            </a:r>
          </a:p>
          <a:p>
            <a:pPr eaLnBrk="1" hangingPunct="1"/>
            <a:r>
              <a:rPr lang="en-GB"/>
              <a:t>Are safe crossing points provided across vehicle routes for pedestrians and other vehicles – are they suitably located and identified?</a:t>
            </a:r>
          </a:p>
          <a:p>
            <a:pPr eaLnBrk="1" hangingPunct="1"/>
            <a:r>
              <a:rPr lang="en-GB"/>
              <a:t>Are there adequate signs provided throughout the workplace? Has provision been made for busy traffic on a crossing path?</a:t>
            </a:r>
            <a:endParaRPr lang="en-US"/>
          </a:p>
        </p:txBody>
      </p:sp>
    </p:spTree>
    <p:extLst>
      <p:ext uri="{BB962C8B-B14F-4D97-AF65-F5344CB8AC3E}">
        <p14:creationId xmlns:p14="http://schemas.microsoft.com/office/powerpoint/2010/main" val="4055021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174C970-827D-4C77-AA54-4EB8BBDECA1C}" type="slidenum">
              <a:rPr lang="en-US"/>
              <a:pPr>
                <a:spcBef>
                  <a:spcPct val="0"/>
                </a:spcBef>
              </a:pPr>
              <a:t>98</a:t>
            </a:fld>
            <a:endParaRPr lang="en-US"/>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Regular Planned Maintenance should be carried out in accordance with the manufacturers recommendations.</a:t>
            </a:r>
          </a:p>
          <a:p>
            <a:pPr eaLnBrk="1" hangingPunct="1"/>
            <a:r>
              <a:rPr lang="en-GB"/>
              <a:t>Daily Inspection by Operator should include the following as a minimum :-</a:t>
            </a:r>
          </a:p>
          <a:p>
            <a:pPr eaLnBrk="1" hangingPunct="1"/>
            <a:endParaRPr lang="en-GB"/>
          </a:p>
          <a:p>
            <a:pPr eaLnBrk="1" hangingPunct="1"/>
            <a:r>
              <a:rPr lang="en-GB"/>
              <a:t>Brakes</a:t>
            </a:r>
          </a:p>
          <a:p>
            <a:pPr eaLnBrk="1" hangingPunct="1"/>
            <a:r>
              <a:rPr lang="en-GB"/>
              <a:t>Headlights, Stop Lights and Indicators</a:t>
            </a:r>
          </a:p>
          <a:p>
            <a:pPr eaLnBrk="1" hangingPunct="1"/>
            <a:r>
              <a:rPr lang="en-GB"/>
              <a:t>Screens and Wipers</a:t>
            </a:r>
          </a:p>
          <a:p>
            <a:pPr eaLnBrk="1" hangingPunct="1"/>
            <a:r>
              <a:rPr lang="en-GB"/>
              <a:t>Glass</a:t>
            </a:r>
          </a:p>
          <a:p>
            <a:pPr eaLnBrk="1" hangingPunct="1"/>
            <a:r>
              <a:rPr lang="en-GB"/>
              <a:t>Horn</a:t>
            </a:r>
          </a:p>
          <a:p>
            <a:pPr eaLnBrk="1" hangingPunct="1"/>
            <a:r>
              <a:rPr lang="en-GB"/>
              <a:t>Mirrors</a:t>
            </a:r>
          </a:p>
          <a:p>
            <a:pPr eaLnBrk="1" hangingPunct="1"/>
            <a:r>
              <a:rPr lang="en-GB"/>
              <a:t>Instruments</a:t>
            </a:r>
          </a:p>
          <a:p>
            <a:pPr eaLnBrk="1" hangingPunct="1"/>
            <a:r>
              <a:rPr lang="en-GB"/>
              <a:t>Exhaust Condition</a:t>
            </a:r>
          </a:p>
          <a:p>
            <a:pPr eaLnBrk="1" hangingPunct="1"/>
            <a:r>
              <a:rPr lang="en-GB"/>
              <a:t>Emergency Equipment</a:t>
            </a:r>
          </a:p>
          <a:p>
            <a:pPr eaLnBrk="1" hangingPunct="1"/>
            <a:endParaRPr lang="en-GB"/>
          </a:p>
          <a:p>
            <a:pPr eaLnBrk="1" hangingPunct="1"/>
            <a:endParaRPr lang="en-US"/>
          </a:p>
        </p:txBody>
      </p:sp>
    </p:spTree>
    <p:extLst>
      <p:ext uri="{BB962C8B-B14F-4D97-AF65-F5344CB8AC3E}">
        <p14:creationId xmlns:p14="http://schemas.microsoft.com/office/powerpoint/2010/main" val="230709244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43E6689-7B2F-40FB-BB3B-C0332A91D5DA}" type="slidenum">
              <a:rPr lang="en-US"/>
              <a:pPr>
                <a:spcBef>
                  <a:spcPct val="0"/>
                </a:spcBef>
              </a:pPr>
              <a:t>99</a:t>
            </a:fld>
            <a:endParaRPr lang="en-US"/>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Unfamiliar drivers should be prevented from driving within the workplace as much as possible. Where this is required for delivery or other reason then suitable information should be given to the driver on the local rules at the entrance to the workplace.</a:t>
            </a:r>
          </a:p>
          <a:p>
            <a:pPr eaLnBrk="1" hangingPunct="1"/>
            <a:endParaRPr lang="en-US"/>
          </a:p>
        </p:txBody>
      </p:sp>
    </p:spTree>
    <p:extLst>
      <p:ext uri="{BB962C8B-B14F-4D97-AF65-F5344CB8AC3E}">
        <p14:creationId xmlns:p14="http://schemas.microsoft.com/office/powerpoint/2010/main" val="366876692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80D1985-2F59-4F3E-8F57-6528CB02CFFA}" type="slidenum">
              <a:rPr lang="en-US"/>
              <a:pPr>
                <a:spcBef>
                  <a:spcPct val="0"/>
                </a:spcBef>
              </a:pPr>
              <a:t>100</a:t>
            </a:fld>
            <a:endParaRPr lang="en-US"/>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Adequate Provisions Include –</a:t>
            </a:r>
          </a:p>
          <a:p>
            <a:pPr eaLnBrk="1" hangingPunct="1"/>
            <a:endParaRPr lang="en-GB"/>
          </a:p>
          <a:p>
            <a:pPr eaLnBrk="1" hangingPunct="1"/>
            <a:r>
              <a:rPr lang="en-GB"/>
              <a:t>Segregation – Identified walkways and no go zones – Can be painted but preferably by hard barrier.</a:t>
            </a:r>
          </a:p>
          <a:p>
            <a:pPr eaLnBrk="1" hangingPunct="1"/>
            <a:r>
              <a:rPr lang="en-GB"/>
              <a:t>Reversing Areas – Where possible to be suitably identified – hatchmarks etc.</a:t>
            </a:r>
          </a:p>
          <a:p>
            <a:pPr eaLnBrk="1" hangingPunct="1"/>
            <a:r>
              <a:rPr lang="en-GB"/>
              <a:t>Suitable crossing Points – Proper crossing points well situated away from blind bends and corners etc.</a:t>
            </a:r>
          </a:p>
          <a:p>
            <a:pPr eaLnBrk="1" hangingPunct="1"/>
            <a:r>
              <a:rPr lang="en-GB"/>
              <a:t>Awareness – Employees should be made aware of the transport system within the workplace and the procedures must be enforced to ensure compliance!</a:t>
            </a:r>
          </a:p>
          <a:p>
            <a:pPr eaLnBrk="1" hangingPunct="1"/>
            <a:endParaRPr lang="en-US"/>
          </a:p>
        </p:txBody>
      </p:sp>
    </p:spTree>
    <p:extLst>
      <p:ext uri="{BB962C8B-B14F-4D97-AF65-F5344CB8AC3E}">
        <p14:creationId xmlns:p14="http://schemas.microsoft.com/office/powerpoint/2010/main" val="44958680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DC642A7-23BB-4DE8-AD1C-C37E2B165CA0}" type="slidenum">
              <a:rPr lang="en-US"/>
              <a:pPr>
                <a:spcBef>
                  <a:spcPct val="0"/>
                </a:spcBef>
              </a:pPr>
              <a:t>102</a:t>
            </a:fld>
            <a:endParaRPr lang="en-US"/>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OXYGEN DEPLETION – Caused by the oxygen use of the fire. Causes suffocation.</a:t>
            </a:r>
          </a:p>
          <a:p>
            <a:pPr eaLnBrk="1" hangingPunct="1"/>
            <a:r>
              <a:rPr lang="en-GB"/>
              <a:t>FLAME/HEAT – Burns resulting in serious injury or death.</a:t>
            </a:r>
          </a:p>
          <a:p>
            <a:pPr eaLnBrk="1" hangingPunct="1"/>
            <a:r>
              <a:rPr lang="en-GB"/>
              <a:t>SMOKE – Causing chronic lung damage and death – The primary cause of death in fires.</a:t>
            </a:r>
          </a:p>
          <a:p>
            <a:pPr eaLnBrk="1" hangingPunct="1"/>
            <a:r>
              <a:rPr lang="en-GB"/>
              <a:t>COMBUSTION PRODUCTS – Dependant on fuel, generally CO replacing oxygen in the blood – no symptoms of air deficiency.</a:t>
            </a:r>
          </a:p>
          <a:p>
            <a:pPr eaLnBrk="1" hangingPunct="1"/>
            <a:r>
              <a:rPr lang="en-GB"/>
              <a:t>STRUCTURAL FAILURE – Impact and crushing injuries, other Hazards, Electricity and Water.</a:t>
            </a:r>
            <a:endParaRPr lang="en-US"/>
          </a:p>
        </p:txBody>
      </p:sp>
    </p:spTree>
    <p:extLst>
      <p:ext uri="{BB962C8B-B14F-4D97-AF65-F5344CB8AC3E}">
        <p14:creationId xmlns:p14="http://schemas.microsoft.com/office/powerpoint/2010/main" val="46228557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13FB9B7-CD0B-4175-9423-23F0B68B77F1}" type="slidenum">
              <a:rPr lang="en-US"/>
              <a:pPr>
                <a:spcBef>
                  <a:spcPct val="0"/>
                </a:spcBef>
              </a:pPr>
              <a:t>104</a:t>
            </a:fld>
            <a:endParaRPr lang="en-US"/>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DESIGN PRECAUTIONS – 	Eliminate sources of ignition- eg Friction, Electricity, Smoking</a:t>
            </a:r>
          </a:p>
          <a:p>
            <a:pPr eaLnBrk="1" hangingPunct="1"/>
            <a:r>
              <a:rPr lang="en-GB"/>
              <a:t>					Control Fuel – keep supply of materials to a minimum, use suitable waste receptacles.</a:t>
            </a:r>
          </a:p>
          <a:p>
            <a:pPr eaLnBrk="1" hangingPunct="1"/>
            <a:r>
              <a:rPr lang="en-GB"/>
              <a:t>DETECTION	-			HEAT – Melting of a metal causing trip.</a:t>
            </a:r>
          </a:p>
          <a:p>
            <a:pPr eaLnBrk="1" hangingPunct="1"/>
            <a:r>
              <a:rPr lang="en-GB"/>
              <a:t>					SMOKE – Generally Obscuration or ionising radiation.</a:t>
            </a:r>
          </a:p>
          <a:p>
            <a:pPr eaLnBrk="1" hangingPunct="1"/>
            <a:r>
              <a:rPr lang="en-GB"/>
              <a:t>FIRE FIGHTING-			In order for a fire to be eliminated, one of the three elements must be removed.</a:t>
            </a:r>
          </a:p>
          <a:p>
            <a:pPr eaLnBrk="1" hangingPunct="1"/>
            <a:r>
              <a:rPr lang="en-GB"/>
              <a:t>					Suitable evacuation procedures must be in place for all workplaces and well rehearsed and publicised.</a:t>
            </a:r>
            <a:endParaRPr lang="en-US"/>
          </a:p>
        </p:txBody>
      </p:sp>
    </p:spTree>
    <p:extLst>
      <p:ext uri="{BB962C8B-B14F-4D97-AF65-F5344CB8AC3E}">
        <p14:creationId xmlns:p14="http://schemas.microsoft.com/office/powerpoint/2010/main" val="120993587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4FF895F-851E-4C26-8E6A-7895CED6E3B3}" type="slidenum">
              <a:rPr lang="en-US"/>
              <a:pPr>
                <a:spcBef>
                  <a:spcPct val="0"/>
                </a:spcBef>
              </a:pPr>
              <a:t>105</a:t>
            </a:fld>
            <a:endParaRPr lang="en-US"/>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STARTVATION – By removal of the source of fuel – Uncommon in practice – usually reserved for bush fires etc.</a:t>
            </a:r>
          </a:p>
          <a:p>
            <a:pPr eaLnBrk="1" hangingPunct="1"/>
            <a:r>
              <a:rPr lang="en-GB"/>
              <a:t>COOLING – Commonly used to reduce the temperature and thus source of energy.</a:t>
            </a:r>
          </a:p>
          <a:p>
            <a:pPr eaLnBrk="1" hangingPunct="1"/>
            <a:r>
              <a:rPr lang="en-GB"/>
              <a:t>SMOTHERING – Commonly used to exclude oxygen from the seat of the fire causing suffocation.</a:t>
            </a:r>
          </a:p>
          <a:p>
            <a:pPr eaLnBrk="1" hangingPunct="1"/>
            <a:endParaRPr lang="en-GB"/>
          </a:p>
          <a:p>
            <a:pPr eaLnBrk="1" hangingPunct="1"/>
            <a:r>
              <a:rPr lang="en-GB"/>
              <a:t>ALWAYS raise the alarm before attempting to fight any fire and only do so when you are competent and comfortable to do so.</a:t>
            </a:r>
            <a:endParaRPr lang="en-US"/>
          </a:p>
        </p:txBody>
      </p:sp>
    </p:spTree>
    <p:extLst>
      <p:ext uri="{BB962C8B-B14F-4D97-AF65-F5344CB8AC3E}">
        <p14:creationId xmlns:p14="http://schemas.microsoft.com/office/powerpoint/2010/main" val="50856701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D3E51D4-F7CB-431E-B9A5-5E4433A9AEA0}" type="slidenum">
              <a:rPr lang="en-US"/>
              <a:pPr>
                <a:spcBef>
                  <a:spcPct val="0"/>
                </a:spcBef>
              </a:pPr>
              <a:t>106</a:t>
            </a:fld>
            <a:endParaRPr lang="en-US"/>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All fire extinguishers should now be red in colour with a colour band indicating extinguishing medium.</a:t>
            </a:r>
          </a:p>
          <a:p>
            <a:pPr eaLnBrk="1" hangingPunct="1"/>
            <a:r>
              <a:rPr lang="en-GB"/>
              <a:t>Fire extinguishers should be well located and identified with suitable signage.</a:t>
            </a:r>
          </a:p>
          <a:p>
            <a:pPr eaLnBrk="1" hangingPunct="1"/>
            <a:r>
              <a:rPr lang="en-GB"/>
              <a:t>Fire extinguishers should be inspected annually and after each use. Should be included as part of routine inspection.</a:t>
            </a:r>
          </a:p>
          <a:p>
            <a:pPr eaLnBrk="1" hangingPunct="1"/>
            <a:r>
              <a:rPr lang="en-GB"/>
              <a:t>ONLY USE IF TRAINED AND COMPETENT TO DO SO!!</a:t>
            </a:r>
            <a:endParaRPr lang="en-US"/>
          </a:p>
        </p:txBody>
      </p:sp>
    </p:spTree>
    <p:extLst>
      <p:ext uri="{BB962C8B-B14F-4D97-AF65-F5344CB8AC3E}">
        <p14:creationId xmlns:p14="http://schemas.microsoft.com/office/powerpoint/2010/main" val="27281934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Box 2"/>
          <p:cNvSpPr txBox="1"/>
          <p:nvPr userDrawn="1"/>
        </p:nvSpPr>
        <p:spPr>
          <a:xfrm>
            <a:off x="0" y="-1"/>
            <a:ext cx="9144000" cy="1295997"/>
          </a:xfrm>
          <a:prstGeom prst="rect">
            <a:avLst/>
          </a:prstGeom>
          <a:solidFill>
            <a:srgbClr val="004964"/>
          </a:solidFill>
        </p:spPr>
        <p:txBody>
          <a:bodyPr wrap="square" rtlCol="0">
            <a:spAutoFit/>
          </a:bodyPr>
          <a:lstStyle/>
          <a:p>
            <a:endParaRPr lang="en-US" dirty="0"/>
          </a:p>
        </p:txBody>
      </p:sp>
      <p:pic>
        <p:nvPicPr>
          <p:cNvPr id="4" name="Picture 3" descr="FQM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171740"/>
            <a:ext cx="2123728" cy="95300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extBox 2"/>
          <p:cNvSpPr txBox="1"/>
          <p:nvPr userDrawn="1"/>
        </p:nvSpPr>
        <p:spPr>
          <a:xfrm>
            <a:off x="251520" y="220808"/>
            <a:ext cx="8640960" cy="467999"/>
          </a:xfrm>
          <a:prstGeom prst="rect">
            <a:avLst/>
          </a:prstGeom>
          <a:solidFill>
            <a:srgbClr val="004964"/>
          </a:solidFill>
        </p:spPr>
        <p:txBody>
          <a:bodyPr wrap="square" rtlCol="0">
            <a:spAutoFit/>
          </a:bodyPr>
          <a:lstStyle/>
          <a:p>
            <a:endParaRPr lang="en-US" dirty="0"/>
          </a:p>
        </p:txBody>
      </p:sp>
      <p:pic>
        <p:nvPicPr>
          <p:cNvPr id="4" name="Picture 3" descr="FQM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260648"/>
            <a:ext cx="789166" cy="354131"/>
          </a:xfrm>
          <a:prstGeom prst="rect">
            <a:avLst/>
          </a:prstGeom>
        </p:spPr>
      </p:pic>
    </p:spTree>
    <p:extLst>
      <p:ext uri="{BB962C8B-B14F-4D97-AF65-F5344CB8AC3E}">
        <p14:creationId xmlns:p14="http://schemas.microsoft.com/office/powerpoint/2010/main" val="3792179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11"/>
          <p:cNvSpPr>
            <a:spLocks noGrp="1" noChangeArrowheads="1"/>
          </p:cNvSpPr>
          <p:nvPr>
            <p:ph type="dt" sz="half" idx="10"/>
          </p:nvPr>
        </p:nvSpPr>
        <p:spPr>
          <a:ln/>
        </p:spPr>
        <p:txBody>
          <a:bodyPr/>
          <a:lstStyle>
            <a:lvl1pPr>
              <a:defRPr/>
            </a:lvl1pPr>
          </a:lstStyle>
          <a:p>
            <a:pPr>
              <a:defRPr/>
            </a:pPr>
            <a:endParaRPr lang="en-GB"/>
          </a:p>
        </p:txBody>
      </p:sp>
      <p:sp>
        <p:nvSpPr>
          <p:cNvPr id="4" name="Rectangle 12"/>
          <p:cNvSpPr>
            <a:spLocks noGrp="1" noChangeArrowheads="1"/>
          </p:cNvSpPr>
          <p:nvPr>
            <p:ph type="ftr" sz="quarter" idx="11"/>
          </p:nvPr>
        </p:nvSpPr>
        <p:spPr>
          <a:ln/>
        </p:spPr>
        <p:txBody>
          <a:bodyPr/>
          <a:lstStyle>
            <a:lvl1pPr>
              <a:defRPr/>
            </a:lvl1pPr>
          </a:lstStyle>
          <a:p>
            <a:pPr>
              <a:defRPr/>
            </a:pPr>
            <a:endParaRPr lang="en-GB"/>
          </a:p>
        </p:txBody>
      </p:sp>
      <p:sp>
        <p:nvSpPr>
          <p:cNvPr id="5" name="Rectangle 13"/>
          <p:cNvSpPr>
            <a:spLocks noGrp="1" noChangeArrowheads="1"/>
          </p:cNvSpPr>
          <p:nvPr>
            <p:ph type="sldNum" sz="quarter" idx="12"/>
          </p:nvPr>
        </p:nvSpPr>
        <p:spPr>
          <a:ln/>
        </p:spPr>
        <p:txBody>
          <a:bodyPr/>
          <a:lstStyle>
            <a:lvl1pPr>
              <a:defRPr/>
            </a:lvl1pPr>
          </a:lstStyle>
          <a:p>
            <a:pPr>
              <a:defRPr/>
            </a:pPr>
            <a:fld id="{656C1D79-B0D3-4C3D-A514-2C79450CBED2}" type="slidenum">
              <a:rPr lang="en-GB"/>
              <a:pPr>
                <a:defRPr/>
              </a:pPr>
              <a:t>‹#›</a:t>
            </a:fld>
            <a:endParaRPr lang="en-GB"/>
          </a:p>
        </p:txBody>
      </p:sp>
    </p:spTree>
    <p:extLst>
      <p:ext uri="{BB962C8B-B14F-4D97-AF65-F5344CB8AC3E}">
        <p14:creationId xmlns:p14="http://schemas.microsoft.com/office/powerpoint/2010/main" val="1896775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GB"/>
          </a:p>
        </p:txBody>
      </p:sp>
      <p:sp>
        <p:nvSpPr>
          <p:cNvPr id="3" name="Rectangle 12"/>
          <p:cNvSpPr>
            <a:spLocks noGrp="1" noChangeArrowheads="1"/>
          </p:cNvSpPr>
          <p:nvPr>
            <p:ph type="ftr" sz="quarter" idx="11"/>
          </p:nvPr>
        </p:nvSpPr>
        <p:spPr>
          <a:ln/>
        </p:spPr>
        <p:txBody>
          <a:bodyPr/>
          <a:lstStyle>
            <a:lvl1pPr>
              <a:defRPr/>
            </a:lvl1pPr>
          </a:lstStyle>
          <a:p>
            <a:pPr>
              <a:defRPr/>
            </a:pPr>
            <a:endParaRPr lang="en-GB"/>
          </a:p>
        </p:txBody>
      </p:sp>
      <p:sp>
        <p:nvSpPr>
          <p:cNvPr id="4" name="Rectangle 13"/>
          <p:cNvSpPr>
            <a:spLocks noGrp="1" noChangeArrowheads="1"/>
          </p:cNvSpPr>
          <p:nvPr>
            <p:ph type="sldNum" sz="quarter" idx="12"/>
          </p:nvPr>
        </p:nvSpPr>
        <p:spPr>
          <a:ln/>
        </p:spPr>
        <p:txBody>
          <a:bodyPr/>
          <a:lstStyle>
            <a:lvl1pPr>
              <a:defRPr/>
            </a:lvl1pPr>
          </a:lstStyle>
          <a:p>
            <a:pPr>
              <a:defRPr/>
            </a:pPr>
            <a:fld id="{9AB6139F-335E-4DFD-BCD6-507CC7D43FBE}" type="slidenum">
              <a:rPr lang="en-GB"/>
              <a:pPr>
                <a:defRPr/>
              </a:pPr>
              <a:t>‹#›</a:t>
            </a:fld>
            <a:endParaRPr lang="en-GB"/>
          </a:p>
        </p:txBody>
      </p:sp>
    </p:spTree>
    <p:extLst>
      <p:ext uri="{BB962C8B-B14F-4D97-AF65-F5344CB8AC3E}">
        <p14:creationId xmlns:p14="http://schemas.microsoft.com/office/powerpoint/2010/main" val="2740035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TextBox 2"/>
          <p:cNvSpPr txBox="1"/>
          <p:nvPr userDrawn="1"/>
        </p:nvSpPr>
        <p:spPr>
          <a:xfrm>
            <a:off x="251520" y="220808"/>
            <a:ext cx="8640960" cy="467999"/>
          </a:xfrm>
          <a:prstGeom prst="rect">
            <a:avLst/>
          </a:prstGeom>
          <a:solidFill>
            <a:srgbClr val="004964"/>
          </a:solidFill>
        </p:spPr>
        <p:txBody>
          <a:bodyPr wrap="square" rtlCol="0">
            <a:spAutoFit/>
          </a:bodyPr>
          <a:lstStyle/>
          <a:p>
            <a:endParaRPr lang="en-US" dirty="0"/>
          </a:p>
        </p:txBody>
      </p:sp>
      <p:pic>
        <p:nvPicPr>
          <p:cNvPr id="4" name="Picture 3" descr="FQM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260648"/>
            <a:ext cx="789166" cy="35413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79148C2-0A15-4D13-A90C-51A62B48F230}" type="datetimeFigureOut">
              <a:rPr lang="en-GB"/>
              <a:pPr>
                <a:defRPr/>
              </a:pPr>
              <a:t>09/12/2019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86EEB72-C6BA-43CB-8498-B388DF8766B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4" r:id="rId1"/>
    <p:sldLayoutId id="2147483656" r:id="rId2"/>
    <p:sldLayoutId id="2147483657" r:id="rId3"/>
    <p:sldLayoutId id="2147483658" r:id="rId4"/>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F6AEE91-94F7-499F-AFA2-90868FD300DE}" type="datetimeFigureOut">
              <a:rPr lang="en-GB"/>
              <a:pPr>
                <a:defRPr/>
              </a:pPr>
              <a:t>09/12/2019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A9CF1A4-BA55-4EC4-806F-7799E676A65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8.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10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107.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65.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67.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39.wmf"/></Relationships>
</file>

<file path=ppt/slides/_rels/slide7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2.png"/><Relationship Id="rId4" Type="http://schemas.openxmlformats.org/officeDocument/2006/relationships/oleObject" Target="../embeddings/oleObject2.bin"/></Relationships>
</file>

<file path=ppt/slides/_rels/slide7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Content Placeholder 2"/>
          <p:cNvSpPr txBox="1">
            <a:spLocks/>
          </p:cNvSpPr>
          <p:nvPr/>
        </p:nvSpPr>
        <p:spPr bwMode="auto">
          <a:xfrm>
            <a:off x="1187624" y="2204864"/>
            <a:ext cx="6769100" cy="2808288"/>
          </a:xfrm>
          <a:prstGeom prst="rect">
            <a:avLst/>
          </a:prstGeom>
          <a:noFill/>
          <a:ln w="9525">
            <a:noFill/>
            <a:miter lim="800000"/>
            <a:headEnd/>
            <a:tailEnd/>
          </a:ln>
        </p:spPr>
        <p:txBody>
          <a:bodyPr/>
          <a:lstStyle/>
          <a:p>
            <a:pPr marL="342900" indent="-342900" algn="ctr">
              <a:lnSpc>
                <a:spcPct val="90000"/>
              </a:lnSpc>
              <a:buFont typeface="Arial" charset="0"/>
              <a:buNone/>
            </a:pPr>
            <a:r>
              <a:rPr lang="en-GB" sz="2400" b="1" dirty="0">
                <a:solidFill>
                  <a:srgbClr val="808080"/>
                </a:solidFill>
                <a:latin typeface="Verdana" panose="020B0604030504040204" pitchFamily="34" charset="0"/>
                <a:ea typeface="Verdana" panose="020B0604030504040204" pitchFamily="34" charset="0"/>
              </a:rPr>
              <a:t>HSE AWARENESS TRAINING</a:t>
            </a:r>
          </a:p>
          <a:p>
            <a:pPr marL="342900" indent="-342900" algn="ctr">
              <a:lnSpc>
                <a:spcPct val="90000"/>
              </a:lnSpc>
              <a:buFont typeface="Arial" charset="0"/>
              <a:buNone/>
            </a:pPr>
            <a:endParaRPr lang="en-GB" sz="2400" b="1" dirty="0">
              <a:solidFill>
                <a:srgbClr val="808080"/>
              </a:solidFill>
              <a:latin typeface="Verdana" panose="020B0604030504040204" pitchFamily="34" charset="0"/>
              <a:ea typeface="Verdana" panose="020B0604030504040204" pitchFamily="34" charset="0"/>
            </a:endParaRPr>
          </a:p>
          <a:p>
            <a:pPr marL="342900" indent="-342900" algn="ctr">
              <a:lnSpc>
                <a:spcPct val="90000"/>
              </a:lnSpc>
              <a:buFont typeface="Arial" charset="0"/>
              <a:buNone/>
            </a:pPr>
            <a:r>
              <a:rPr lang="en-GB" sz="2400" b="1" dirty="0">
                <a:solidFill>
                  <a:srgbClr val="808080"/>
                </a:solidFill>
                <a:latin typeface="Verdana" panose="020B0604030504040204" pitchFamily="34" charset="0"/>
                <a:ea typeface="Verdana" panose="020B0604030504040204" pitchFamily="34" charset="0"/>
              </a:rPr>
              <a:t>Introduction</a:t>
            </a:r>
          </a:p>
          <a:p>
            <a:pPr marL="342900" indent="-342900" algn="ctr">
              <a:lnSpc>
                <a:spcPct val="90000"/>
              </a:lnSpc>
              <a:buFont typeface="Arial" charset="0"/>
              <a:buNone/>
            </a:pPr>
            <a:endParaRPr lang="en-GB" sz="2400" b="1" dirty="0">
              <a:solidFill>
                <a:srgbClr val="808080"/>
              </a:solidFill>
              <a:latin typeface="Verdana" panose="020B0604030504040204" pitchFamily="34" charset="0"/>
              <a:ea typeface="Verdana" panose="020B0604030504040204" pitchFamily="34" charset="0"/>
            </a:endParaRPr>
          </a:p>
          <a:p>
            <a:pPr algn="ctr"/>
            <a:r>
              <a:rPr lang="en-GB" sz="2400" b="1" dirty="0">
                <a:solidFill>
                  <a:srgbClr val="808080"/>
                </a:solidFill>
                <a:latin typeface="Verdana" panose="020B0604030504040204" pitchFamily="34" charset="0"/>
                <a:ea typeface="Verdana" panose="020B0604030504040204" pitchFamily="34" charset="0"/>
                <a:cs typeface="Verdana" panose="020B0604030504040204" pitchFamily="34" charset="0"/>
              </a:rPr>
              <a:t>Rev - April 2018</a:t>
            </a:r>
          </a:p>
        </p:txBody>
      </p:sp>
      <p:pic>
        <p:nvPicPr>
          <p:cNvPr id="2" name="Picture 1" descr="reducing ris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0502" y="5733256"/>
            <a:ext cx="2698834" cy="8488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700338" y="3068638"/>
            <a:ext cx="44053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GB" sz="4400">
                <a:solidFill>
                  <a:schemeClr val="tx2"/>
                </a:solidFill>
                <a:latin typeface="Arial Black" panose="020B0A04020102020204" pitchFamily="34" charset="0"/>
              </a:rPr>
              <a:t>LEGISLATION</a:t>
            </a:r>
            <a:endParaRPr lang="en-US" sz="4400">
              <a:solidFill>
                <a:schemeClr val="tx2"/>
              </a:solidFill>
              <a:latin typeface="Arial Black" panose="020B0A04020102020204" pitchFamily="34" charset="0"/>
            </a:endParaRPr>
          </a:p>
        </p:txBody>
      </p:sp>
      <p:sp>
        <p:nvSpPr>
          <p:cNvPr id="3" name="Rectangle 2">
            <a:extLst>
              <a:ext uri="{FF2B5EF4-FFF2-40B4-BE49-F238E27FC236}">
                <a16:creationId xmlns:a16="http://schemas.microsoft.com/office/drawing/2014/main" id="{E1C898D2-8B13-4BCC-893E-D26C664E0BDE}"/>
              </a:ext>
            </a:extLst>
          </p:cNvPr>
          <p:cNvSpPr/>
          <p:nvPr/>
        </p:nvSpPr>
        <p:spPr>
          <a:xfrm>
            <a:off x="3660582" y="260648"/>
            <a:ext cx="1762021" cy="400110"/>
          </a:xfrm>
          <a:prstGeom prst="rect">
            <a:avLst/>
          </a:prstGeom>
        </p:spPr>
        <p:txBody>
          <a:bodyPr wrap="none">
            <a:spAutoFit/>
          </a:bodyPr>
          <a:lstStyle/>
          <a:p>
            <a:pPr lvl="0" algn="ctr" fontAlgn="auto">
              <a:spcAft>
                <a:spcPts val="0"/>
              </a:spcAft>
              <a:defRPr/>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Legislation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ssolve">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Text Box 3"/>
          <p:cNvSpPr txBox="1">
            <a:spLocks noChangeArrowheads="1"/>
          </p:cNvSpPr>
          <p:nvPr/>
        </p:nvSpPr>
        <p:spPr bwMode="auto">
          <a:xfrm>
            <a:off x="381000" y="1684338"/>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TRANSPORT SAFETY CONSIDERATIONS</a:t>
            </a:r>
            <a:endParaRPr lang="en-US" sz="2000" dirty="0">
              <a:solidFill>
                <a:schemeClr val="tx2"/>
              </a:solidFill>
              <a:latin typeface="Arial Black" panose="020B0A04020102020204" pitchFamily="34" charset="0"/>
            </a:endParaRPr>
          </a:p>
        </p:txBody>
      </p:sp>
      <p:sp>
        <p:nvSpPr>
          <p:cNvPr id="203780" name="Text Box 4"/>
          <p:cNvSpPr txBox="1">
            <a:spLocks noChangeArrowheads="1"/>
          </p:cNvSpPr>
          <p:nvPr/>
        </p:nvSpPr>
        <p:spPr bwMode="auto">
          <a:xfrm>
            <a:off x="1042988" y="4365625"/>
            <a:ext cx="4191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GB" sz="2400" i="1">
                <a:solidFill>
                  <a:schemeClr val="tx2"/>
                </a:solidFill>
                <a:latin typeface="Arial Black" panose="020B0A04020102020204" pitchFamily="34" charset="0"/>
              </a:rPr>
              <a:t>Unfamiliar Drivers</a:t>
            </a:r>
            <a:endParaRPr lang="en-GB" sz="1600" i="1">
              <a:solidFill>
                <a:srgbClr val="FF9933"/>
              </a:solidFill>
              <a:latin typeface="Arial Black" panose="020B0A04020102020204" pitchFamily="34" charset="0"/>
            </a:endParaRPr>
          </a:p>
          <a:p>
            <a:pPr eaLnBrk="1" hangingPunct="1">
              <a:spcBef>
                <a:spcPct val="50000"/>
              </a:spcBef>
              <a:buClrTx/>
              <a:buSzTx/>
              <a:buFontTx/>
              <a:buChar char="•"/>
            </a:pPr>
            <a:r>
              <a:rPr lang="en-GB" sz="1600" i="1">
                <a:solidFill>
                  <a:srgbClr val="FF9933"/>
                </a:solidFill>
                <a:latin typeface="Arial Black" panose="020B0A04020102020204" pitchFamily="34" charset="0"/>
              </a:rPr>
              <a:t> Visiting Drivers / New Employees</a:t>
            </a:r>
            <a:endParaRPr lang="en-US" sz="1600" i="1">
              <a:solidFill>
                <a:srgbClr val="FF9933"/>
              </a:solidFill>
              <a:latin typeface="Arial Black" panose="020B0A04020102020204" pitchFamily="34" charset="0"/>
            </a:endParaRPr>
          </a:p>
        </p:txBody>
      </p:sp>
      <p:sp>
        <p:nvSpPr>
          <p:cNvPr id="203781" name="Text Box 5"/>
          <p:cNvSpPr txBox="1">
            <a:spLocks noChangeArrowheads="1"/>
          </p:cNvSpPr>
          <p:nvPr/>
        </p:nvSpPr>
        <p:spPr bwMode="auto">
          <a:xfrm>
            <a:off x="1042988" y="2708275"/>
            <a:ext cx="41910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GB" sz="2400" i="1">
                <a:solidFill>
                  <a:schemeClr val="tx2"/>
                </a:solidFill>
                <a:latin typeface="Arial Black" panose="020B0A04020102020204" pitchFamily="34" charset="0"/>
              </a:rPr>
              <a:t>Plant Maintenance</a:t>
            </a:r>
          </a:p>
          <a:p>
            <a:pPr eaLnBrk="1" hangingPunct="1">
              <a:spcBef>
                <a:spcPct val="50000"/>
              </a:spcBef>
              <a:buClrTx/>
              <a:buSzTx/>
              <a:buFontTx/>
              <a:buChar char="•"/>
            </a:pPr>
            <a:r>
              <a:rPr lang="en-GB" sz="1600" i="1">
                <a:solidFill>
                  <a:srgbClr val="FF9933"/>
                </a:solidFill>
                <a:latin typeface="Arial Black" panose="020B0A04020102020204" pitchFamily="34" charset="0"/>
              </a:rPr>
              <a:t> Regular Planned Maintenance</a:t>
            </a:r>
          </a:p>
          <a:p>
            <a:pPr eaLnBrk="1" hangingPunct="1">
              <a:spcBef>
                <a:spcPct val="50000"/>
              </a:spcBef>
              <a:buClrTx/>
              <a:buSzTx/>
              <a:buFontTx/>
              <a:buChar char="•"/>
            </a:pPr>
            <a:r>
              <a:rPr lang="en-GB" sz="1600" i="1">
                <a:solidFill>
                  <a:srgbClr val="FF9933"/>
                </a:solidFill>
                <a:latin typeface="Arial Black" panose="020B0A04020102020204" pitchFamily="34" charset="0"/>
              </a:rPr>
              <a:t> Daily Inspection by Operator</a:t>
            </a:r>
          </a:p>
          <a:p>
            <a:pPr eaLnBrk="1" hangingPunct="1">
              <a:spcBef>
                <a:spcPct val="50000"/>
              </a:spcBef>
              <a:buClrTx/>
              <a:buSzTx/>
              <a:buFontTx/>
              <a:buChar char="•"/>
            </a:pPr>
            <a:r>
              <a:rPr lang="en-GB" sz="1600" i="1">
                <a:solidFill>
                  <a:srgbClr val="FF9933"/>
                </a:solidFill>
                <a:latin typeface="Arial Black" panose="020B0A04020102020204" pitchFamily="34" charset="0"/>
              </a:rPr>
              <a:t> Adequate Vehicle Repairs</a:t>
            </a:r>
          </a:p>
        </p:txBody>
      </p:sp>
      <p:sp>
        <p:nvSpPr>
          <p:cNvPr id="239623" name="Text Box 7"/>
          <p:cNvSpPr txBox="1">
            <a:spLocks noChangeArrowheads="1"/>
          </p:cNvSpPr>
          <p:nvPr/>
        </p:nvSpPr>
        <p:spPr bwMode="auto">
          <a:xfrm>
            <a:off x="1116013" y="5229225"/>
            <a:ext cx="4191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GB" sz="2400" i="1">
                <a:solidFill>
                  <a:schemeClr val="tx2"/>
                </a:solidFill>
                <a:latin typeface="Arial Black" panose="020B0A04020102020204" pitchFamily="34" charset="0"/>
              </a:rPr>
              <a:t>Pedestrians</a:t>
            </a:r>
            <a:endParaRPr lang="en-GB" sz="1600" i="1">
              <a:solidFill>
                <a:srgbClr val="FF9933"/>
              </a:solidFill>
              <a:latin typeface="Arial Black" panose="020B0A04020102020204" pitchFamily="34" charset="0"/>
            </a:endParaRPr>
          </a:p>
          <a:p>
            <a:pPr eaLnBrk="1" hangingPunct="1">
              <a:spcBef>
                <a:spcPct val="50000"/>
              </a:spcBef>
              <a:buClrTx/>
              <a:buSzTx/>
              <a:buFontTx/>
              <a:buChar char="•"/>
            </a:pPr>
            <a:r>
              <a:rPr lang="en-GB" sz="1600" i="1">
                <a:solidFill>
                  <a:srgbClr val="FF9933"/>
                </a:solidFill>
                <a:latin typeface="Arial Black" panose="020B0A04020102020204" pitchFamily="34" charset="0"/>
              </a:rPr>
              <a:t> Adequate Provisions / Awareness</a:t>
            </a:r>
            <a:endParaRPr lang="en-US" sz="1600" i="1">
              <a:solidFill>
                <a:srgbClr val="FF9933"/>
              </a:solidFill>
              <a:latin typeface="Arial Black" panose="020B0A04020102020204" pitchFamily="34" charset="0"/>
            </a:endParaRPr>
          </a:p>
        </p:txBody>
      </p:sp>
      <p:pic>
        <p:nvPicPr>
          <p:cNvPr id="239624" name="Picture 8" descr="sy0136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895600"/>
            <a:ext cx="2144713"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2801E845-13F0-47EE-AFF7-34F5063998B6}"/>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Transport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9623"/>
                                        </p:tgtEl>
                                        <p:attrNameLst>
                                          <p:attrName>style.visibility</p:attrName>
                                        </p:attrNameLst>
                                      </p:cBhvr>
                                      <p:to>
                                        <p:strVal val="visible"/>
                                      </p:to>
                                    </p:set>
                                    <p:animEffect transition="in" filter="dissolve">
                                      <p:cBhvr>
                                        <p:cTn id="7" dur="500"/>
                                        <p:tgtEl>
                                          <p:spTgt spid="239623"/>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39624"/>
                                        </p:tgtEl>
                                        <p:attrNameLst>
                                          <p:attrName>style.visibility</p:attrName>
                                        </p:attrNameLst>
                                      </p:cBhvr>
                                      <p:to>
                                        <p:strVal val="visible"/>
                                      </p:to>
                                    </p:set>
                                    <p:animEffect transition="in" filter="dissolve">
                                      <p:cBhvr>
                                        <p:cTn id="11" dur="500"/>
                                        <p:tgtEl>
                                          <p:spTgt spid="239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3" grpId="0"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ext Box 2"/>
          <p:cNvSpPr txBox="1">
            <a:spLocks noChangeArrowheads="1"/>
          </p:cNvSpPr>
          <p:nvPr/>
        </p:nvSpPr>
        <p:spPr bwMode="auto">
          <a:xfrm>
            <a:off x="3787775" y="3048000"/>
            <a:ext cx="16129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GB" sz="4400">
                <a:solidFill>
                  <a:schemeClr val="tx2"/>
                </a:solidFill>
                <a:latin typeface="Arial Black" panose="020B0A04020102020204" pitchFamily="34" charset="0"/>
              </a:rPr>
              <a:t>FIRE</a:t>
            </a:r>
            <a:endParaRPr lang="en-US" sz="4400">
              <a:solidFill>
                <a:schemeClr val="tx2"/>
              </a:solidFill>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1666"/>
                                        </p:tgtEl>
                                        <p:attrNameLst>
                                          <p:attrName>style.visibility</p:attrName>
                                        </p:attrNameLst>
                                      </p:cBhvr>
                                      <p:to>
                                        <p:strVal val="visible"/>
                                      </p:to>
                                    </p:set>
                                    <p:anim calcmode="lin" valueType="num">
                                      <p:cBhvr additive="base">
                                        <p:cTn id="7" dur="500" fill="hold"/>
                                        <p:tgtEl>
                                          <p:spTgt spid="241666"/>
                                        </p:tgtEl>
                                        <p:attrNameLst>
                                          <p:attrName>ppt_x</p:attrName>
                                        </p:attrNameLst>
                                      </p:cBhvr>
                                      <p:tavLst>
                                        <p:tav tm="0">
                                          <p:val>
                                            <p:strVal val="0-#ppt_w/2"/>
                                          </p:val>
                                        </p:tav>
                                        <p:tav tm="100000">
                                          <p:val>
                                            <p:strVal val="#ppt_x"/>
                                          </p:val>
                                        </p:tav>
                                      </p:tavLst>
                                    </p:anim>
                                    <p:anim calcmode="lin" valueType="num">
                                      <p:cBhvr additive="base">
                                        <p:cTn id="8" dur="500" fill="hold"/>
                                        <p:tgtEl>
                                          <p:spTgt spid="2416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6" grpId="0"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Text Box 3"/>
          <p:cNvSpPr txBox="1">
            <a:spLocks noChangeArrowheads="1"/>
          </p:cNvSpPr>
          <p:nvPr/>
        </p:nvSpPr>
        <p:spPr bwMode="auto">
          <a:xfrm>
            <a:off x="381000" y="1654969"/>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HAZARDS</a:t>
            </a:r>
            <a:endParaRPr lang="en-US" sz="2000" dirty="0">
              <a:solidFill>
                <a:schemeClr val="tx2"/>
              </a:solidFill>
              <a:latin typeface="Arial Black" panose="020B0A04020102020204" pitchFamily="34" charset="0"/>
            </a:endParaRPr>
          </a:p>
        </p:txBody>
      </p:sp>
      <p:pic>
        <p:nvPicPr>
          <p:cNvPr id="242692" name="Picture 4" descr="ph02032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141663"/>
            <a:ext cx="303530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693" name="Text Box 5"/>
          <p:cNvSpPr txBox="1">
            <a:spLocks noChangeArrowheads="1"/>
          </p:cNvSpPr>
          <p:nvPr/>
        </p:nvSpPr>
        <p:spPr bwMode="auto">
          <a:xfrm>
            <a:off x="4800600" y="2667000"/>
            <a:ext cx="403860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endParaRPr lang="en-GB" sz="1800">
              <a:solidFill>
                <a:schemeClr val="tx2"/>
              </a:solidFill>
              <a:latin typeface="Arial Black" panose="020B0A04020102020204" pitchFamily="34" charset="0"/>
            </a:endParaRP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OXYGEN DEPLETION</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FLAME / HEAT</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SMOKE</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COMBUSTION PRODUCTS</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STRUCTURAL FAILURE</a:t>
            </a:r>
            <a:endParaRPr lang="en-US" sz="1800">
              <a:solidFill>
                <a:schemeClr val="tx2"/>
              </a:solidFill>
              <a:latin typeface="Arial Black" panose="020B0A04020102020204" pitchFamily="34" charset="0"/>
            </a:endParaRPr>
          </a:p>
        </p:txBody>
      </p:sp>
      <p:sp>
        <p:nvSpPr>
          <p:cNvPr id="6" name="Rectangle 5">
            <a:extLst>
              <a:ext uri="{FF2B5EF4-FFF2-40B4-BE49-F238E27FC236}">
                <a16:creationId xmlns:a16="http://schemas.microsoft.com/office/drawing/2014/main" id="{91FF097D-086F-4471-8211-09412EF4A310}"/>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Fire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2691"/>
                                        </p:tgtEl>
                                        <p:attrNameLst>
                                          <p:attrName>style.visibility</p:attrName>
                                        </p:attrNameLst>
                                      </p:cBhvr>
                                      <p:to>
                                        <p:strVal val="visible"/>
                                      </p:to>
                                    </p:set>
                                    <p:animEffect transition="in" filter="dissolve">
                                      <p:cBhvr>
                                        <p:cTn id="7" dur="500"/>
                                        <p:tgtEl>
                                          <p:spTgt spid="242691"/>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242692"/>
                                        </p:tgtEl>
                                        <p:attrNameLst>
                                          <p:attrName>style.visibility</p:attrName>
                                        </p:attrNameLst>
                                      </p:cBhvr>
                                      <p:to>
                                        <p:strVal val="visible"/>
                                      </p:to>
                                    </p:set>
                                    <p:anim calcmode="lin" valueType="num">
                                      <p:cBhvr>
                                        <p:cTn id="11" dur="500" fill="hold"/>
                                        <p:tgtEl>
                                          <p:spTgt spid="242692"/>
                                        </p:tgtEl>
                                        <p:attrNameLst>
                                          <p:attrName>ppt_w</p:attrName>
                                        </p:attrNameLst>
                                      </p:cBhvr>
                                      <p:tavLst>
                                        <p:tav tm="0">
                                          <p:val>
                                            <p:fltVal val="0"/>
                                          </p:val>
                                        </p:tav>
                                        <p:tav tm="100000">
                                          <p:val>
                                            <p:strVal val="#ppt_w"/>
                                          </p:val>
                                        </p:tav>
                                      </p:tavLst>
                                    </p:anim>
                                    <p:anim calcmode="lin" valueType="num">
                                      <p:cBhvr>
                                        <p:cTn id="12" dur="500" fill="hold"/>
                                        <p:tgtEl>
                                          <p:spTgt spid="242692"/>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42693"/>
                                        </p:tgtEl>
                                        <p:attrNameLst>
                                          <p:attrName>style.visibility</p:attrName>
                                        </p:attrNameLst>
                                      </p:cBhvr>
                                      <p:to>
                                        <p:strVal val="visible"/>
                                      </p:to>
                                    </p:set>
                                    <p:anim calcmode="lin" valueType="num">
                                      <p:cBhvr additive="base">
                                        <p:cTn id="16" dur="500" fill="hold"/>
                                        <p:tgtEl>
                                          <p:spTgt spid="242693"/>
                                        </p:tgtEl>
                                        <p:attrNameLst>
                                          <p:attrName>ppt_x</p:attrName>
                                        </p:attrNameLst>
                                      </p:cBhvr>
                                      <p:tavLst>
                                        <p:tav tm="0">
                                          <p:val>
                                            <p:strVal val="#ppt_x"/>
                                          </p:val>
                                        </p:tav>
                                        <p:tav tm="100000">
                                          <p:val>
                                            <p:strVal val="#ppt_x"/>
                                          </p:val>
                                        </p:tav>
                                      </p:tavLst>
                                    </p:anim>
                                    <p:anim calcmode="lin" valueType="num">
                                      <p:cBhvr additive="base">
                                        <p:cTn id="17" dur="500" fill="hold"/>
                                        <p:tgtEl>
                                          <p:spTgt spid="2426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autoUpdateAnimBg="0"/>
      <p:bldP spid="242693" grpId="0"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ChangeArrowheads="1"/>
          </p:cNvSpPr>
          <p:nvPr/>
        </p:nvSpPr>
        <p:spPr bwMode="auto">
          <a:xfrm>
            <a:off x="685006" y="659607"/>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GB" sz="4400" dirty="0">
                <a:solidFill>
                  <a:schemeClr val="tx2"/>
                </a:solidFill>
                <a:latin typeface="Arial Black" panose="020B0A04020102020204" pitchFamily="34" charset="0"/>
              </a:rPr>
              <a:t> Fire</a:t>
            </a:r>
            <a:endParaRPr lang="en-US" sz="4400" dirty="0">
              <a:solidFill>
                <a:schemeClr val="tx2"/>
              </a:solidFill>
              <a:latin typeface="Arial Black" panose="020B0A04020102020204" pitchFamily="34" charset="0"/>
            </a:endParaRPr>
          </a:p>
        </p:txBody>
      </p:sp>
      <p:sp>
        <p:nvSpPr>
          <p:cNvPr id="243715" name="Text Box 3"/>
          <p:cNvSpPr txBox="1">
            <a:spLocks noChangeArrowheads="1"/>
          </p:cNvSpPr>
          <p:nvPr/>
        </p:nvSpPr>
        <p:spPr bwMode="auto">
          <a:xfrm>
            <a:off x="381000" y="1684338"/>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THE FIRE ELEMENTS</a:t>
            </a:r>
            <a:endParaRPr lang="en-US" sz="2000" dirty="0">
              <a:solidFill>
                <a:schemeClr val="tx2"/>
              </a:solidFill>
              <a:latin typeface="Arial Black" panose="020B0A04020102020204" pitchFamily="34" charset="0"/>
            </a:endParaRPr>
          </a:p>
        </p:txBody>
      </p:sp>
      <p:pic>
        <p:nvPicPr>
          <p:cNvPr id="243718" name="Picture 6" descr="triangl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5475" y="2667000"/>
            <a:ext cx="2811463" cy="283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3715"/>
                                        </p:tgtEl>
                                        <p:attrNameLst>
                                          <p:attrName>style.visibility</p:attrName>
                                        </p:attrNameLst>
                                      </p:cBhvr>
                                      <p:to>
                                        <p:strVal val="visible"/>
                                      </p:to>
                                    </p:set>
                                    <p:animEffect transition="in" filter="dissolve">
                                      <p:cBhvr>
                                        <p:cTn id="7" dur="500"/>
                                        <p:tgtEl>
                                          <p:spTgt spid="243715"/>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43718"/>
                                        </p:tgtEl>
                                        <p:attrNameLst>
                                          <p:attrName>style.visibility</p:attrName>
                                        </p:attrNameLst>
                                      </p:cBhvr>
                                      <p:to>
                                        <p:strVal val="visible"/>
                                      </p:to>
                                    </p:set>
                                    <p:animEffect transition="in" filter="wipe(up)">
                                      <p:cBhvr>
                                        <p:cTn id="11" dur="500"/>
                                        <p:tgtEl>
                                          <p:spTgt spid="243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9" name="Text Box 3"/>
          <p:cNvSpPr txBox="1">
            <a:spLocks noChangeArrowheads="1"/>
          </p:cNvSpPr>
          <p:nvPr/>
        </p:nvSpPr>
        <p:spPr bwMode="auto">
          <a:xfrm>
            <a:off x="381000" y="1684338"/>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PROTECTION STRATEGIES</a:t>
            </a:r>
            <a:endParaRPr lang="en-US" sz="2000" dirty="0">
              <a:solidFill>
                <a:schemeClr val="tx2"/>
              </a:solidFill>
              <a:latin typeface="Arial Black" panose="020B0A04020102020204" pitchFamily="34" charset="0"/>
            </a:endParaRPr>
          </a:p>
        </p:txBody>
      </p:sp>
      <p:sp>
        <p:nvSpPr>
          <p:cNvPr id="244741" name="Text Box 5"/>
          <p:cNvSpPr txBox="1">
            <a:spLocks noChangeArrowheads="1"/>
          </p:cNvSpPr>
          <p:nvPr/>
        </p:nvSpPr>
        <p:spPr bwMode="auto">
          <a:xfrm>
            <a:off x="971550" y="2349500"/>
            <a:ext cx="41910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GB" sz="2400" i="1">
                <a:solidFill>
                  <a:schemeClr val="tx2"/>
                </a:solidFill>
                <a:latin typeface="Arial Black" panose="020B0A04020102020204" pitchFamily="34" charset="0"/>
              </a:rPr>
              <a:t>Design Precautions</a:t>
            </a:r>
          </a:p>
          <a:p>
            <a:pPr eaLnBrk="1" hangingPunct="1">
              <a:spcBef>
                <a:spcPct val="50000"/>
              </a:spcBef>
              <a:buClrTx/>
              <a:buSzTx/>
              <a:buFontTx/>
              <a:buChar char="•"/>
            </a:pPr>
            <a:r>
              <a:rPr lang="en-GB" sz="1600" i="1">
                <a:solidFill>
                  <a:srgbClr val="FF9933"/>
                </a:solidFill>
                <a:latin typeface="Arial Black" panose="020B0A04020102020204" pitchFamily="34" charset="0"/>
              </a:rPr>
              <a:t> Remove Sources of Ignition</a:t>
            </a:r>
          </a:p>
          <a:p>
            <a:pPr eaLnBrk="1" hangingPunct="1">
              <a:spcBef>
                <a:spcPct val="50000"/>
              </a:spcBef>
              <a:buClrTx/>
              <a:buSzTx/>
              <a:buFontTx/>
              <a:buChar char="•"/>
            </a:pPr>
            <a:r>
              <a:rPr lang="en-GB" sz="1600" i="1">
                <a:solidFill>
                  <a:srgbClr val="FF9933"/>
                </a:solidFill>
                <a:latin typeface="Arial Black" panose="020B0A04020102020204" pitchFamily="34" charset="0"/>
              </a:rPr>
              <a:t> Control Source of Fuel</a:t>
            </a:r>
          </a:p>
          <a:p>
            <a:pPr eaLnBrk="1" hangingPunct="1">
              <a:spcBef>
                <a:spcPct val="50000"/>
              </a:spcBef>
              <a:buClrTx/>
              <a:buSzTx/>
              <a:buFontTx/>
              <a:buNone/>
            </a:pPr>
            <a:r>
              <a:rPr lang="en-GB" sz="2400" i="1">
                <a:solidFill>
                  <a:schemeClr val="tx2"/>
                </a:solidFill>
                <a:latin typeface="Arial Black" panose="020B0A04020102020204" pitchFamily="34" charset="0"/>
              </a:rPr>
              <a:t>Detection &amp; Alarms</a:t>
            </a:r>
          </a:p>
          <a:p>
            <a:pPr eaLnBrk="1" hangingPunct="1">
              <a:spcBef>
                <a:spcPct val="50000"/>
              </a:spcBef>
              <a:buClrTx/>
              <a:buSzTx/>
              <a:buFontTx/>
              <a:buChar char="•"/>
            </a:pPr>
            <a:r>
              <a:rPr lang="en-GB" sz="1600" i="1">
                <a:solidFill>
                  <a:srgbClr val="FF9933"/>
                </a:solidFill>
                <a:latin typeface="Arial Black" panose="020B0A04020102020204" pitchFamily="34" charset="0"/>
              </a:rPr>
              <a:t> Heat Detection</a:t>
            </a:r>
          </a:p>
          <a:p>
            <a:pPr eaLnBrk="1" hangingPunct="1">
              <a:spcBef>
                <a:spcPct val="50000"/>
              </a:spcBef>
              <a:buClrTx/>
              <a:buSzTx/>
              <a:buFontTx/>
              <a:buChar char="•"/>
            </a:pPr>
            <a:r>
              <a:rPr lang="en-GB" sz="1600" i="1">
                <a:solidFill>
                  <a:srgbClr val="FF9933"/>
                </a:solidFill>
                <a:latin typeface="Arial Black" panose="020B0A04020102020204" pitchFamily="34" charset="0"/>
              </a:rPr>
              <a:t> Smoke Detection</a:t>
            </a:r>
          </a:p>
          <a:p>
            <a:pPr eaLnBrk="1" hangingPunct="1">
              <a:spcBef>
                <a:spcPct val="50000"/>
              </a:spcBef>
              <a:buClrTx/>
              <a:buSzTx/>
              <a:buFontTx/>
              <a:buNone/>
            </a:pPr>
            <a:r>
              <a:rPr lang="en-GB" sz="2400" i="1">
                <a:solidFill>
                  <a:schemeClr val="tx2"/>
                </a:solidFill>
                <a:latin typeface="Arial Black" panose="020B0A04020102020204" pitchFamily="34" charset="0"/>
              </a:rPr>
              <a:t>Fire Fighting</a:t>
            </a:r>
          </a:p>
          <a:p>
            <a:pPr eaLnBrk="1" hangingPunct="1">
              <a:spcBef>
                <a:spcPct val="50000"/>
              </a:spcBef>
              <a:buClrTx/>
              <a:buSzTx/>
              <a:buFontTx/>
              <a:buChar char="•"/>
            </a:pPr>
            <a:r>
              <a:rPr lang="en-GB" sz="1600" i="1">
                <a:solidFill>
                  <a:srgbClr val="FF9933"/>
                </a:solidFill>
                <a:latin typeface="Arial Black" panose="020B0A04020102020204" pitchFamily="34" charset="0"/>
              </a:rPr>
              <a:t> Suppression of an Element</a:t>
            </a:r>
          </a:p>
          <a:p>
            <a:pPr eaLnBrk="1" hangingPunct="1">
              <a:spcBef>
                <a:spcPct val="50000"/>
              </a:spcBef>
              <a:buClrTx/>
              <a:buSzTx/>
              <a:buFontTx/>
              <a:buChar char="•"/>
            </a:pPr>
            <a:r>
              <a:rPr lang="en-GB" sz="1600" i="1">
                <a:solidFill>
                  <a:srgbClr val="FF9933"/>
                </a:solidFill>
                <a:latin typeface="Arial Black" panose="020B0A04020102020204" pitchFamily="34" charset="0"/>
              </a:rPr>
              <a:t> Evacuation Procedures</a:t>
            </a:r>
            <a:endParaRPr lang="en-GB" sz="2400" i="1">
              <a:solidFill>
                <a:schemeClr val="tx2"/>
              </a:solidFill>
              <a:latin typeface="Arial Black" panose="020B0A04020102020204" pitchFamily="34" charset="0"/>
            </a:endParaRPr>
          </a:p>
        </p:txBody>
      </p:sp>
      <p:pic>
        <p:nvPicPr>
          <p:cNvPr id="244742" name="Picture 6" descr="hh01157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2362200"/>
            <a:ext cx="18415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AA1A1812-2EB1-4D75-80D1-C627EB9EE799}"/>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Fire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4739"/>
                                        </p:tgtEl>
                                        <p:attrNameLst>
                                          <p:attrName>style.visibility</p:attrName>
                                        </p:attrNameLst>
                                      </p:cBhvr>
                                      <p:to>
                                        <p:strVal val="visible"/>
                                      </p:to>
                                    </p:set>
                                    <p:animEffect transition="in" filter="dissolve">
                                      <p:cBhvr>
                                        <p:cTn id="7" dur="500"/>
                                        <p:tgtEl>
                                          <p:spTgt spid="244739"/>
                                        </p:tgtEl>
                                      </p:cBhvr>
                                    </p:animEffect>
                                  </p:childTnLst>
                                </p:cTn>
                              </p:par>
                            </p:childTnLst>
                          </p:cTn>
                        </p:par>
                        <p:par>
                          <p:cTn id="8" fill="hold" nodeType="afterGroup">
                            <p:stCondLst>
                              <p:cond delay="500"/>
                            </p:stCondLst>
                            <p:childTnLst>
                              <p:par>
                                <p:cTn id="9" presetID="16" presetClass="entr" presetSubtype="26" fill="hold" nodeType="afterEffect">
                                  <p:stCondLst>
                                    <p:cond delay="0"/>
                                  </p:stCondLst>
                                  <p:childTnLst>
                                    <p:set>
                                      <p:cBhvr>
                                        <p:cTn id="10" dur="1" fill="hold">
                                          <p:stCondLst>
                                            <p:cond delay="0"/>
                                          </p:stCondLst>
                                        </p:cTn>
                                        <p:tgtEl>
                                          <p:spTgt spid="244742"/>
                                        </p:tgtEl>
                                        <p:attrNameLst>
                                          <p:attrName>style.visibility</p:attrName>
                                        </p:attrNameLst>
                                      </p:cBhvr>
                                      <p:to>
                                        <p:strVal val="visible"/>
                                      </p:to>
                                    </p:set>
                                    <p:animEffect transition="in" filter="barn(inHorizontal)">
                                      <p:cBhvr>
                                        <p:cTn id="11" dur="500"/>
                                        <p:tgtEl>
                                          <p:spTgt spid="244742"/>
                                        </p:tgtEl>
                                      </p:cBhvr>
                                    </p:animEffect>
                                  </p:childTnLst>
                                </p:cTn>
                              </p:par>
                            </p:childTnLst>
                          </p:cTn>
                        </p:par>
                        <p:par>
                          <p:cTn id="12" fill="hold" nodeType="afterGroup">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244741"/>
                                        </p:tgtEl>
                                        <p:attrNameLst>
                                          <p:attrName>style.visibility</p:attrName>
                                        </p:attrNameLst>
                                      </p:cBhvr>
                                      <p:to>
                                        <p:strVal val="visible"/>
                                      </p:to>
                                    </p:set>
                                    <p:anim calcmode="lin" valueType="num">
                                      <p:cBhvr additive="base">
                                        <p:cTn id="15" dur="500" fill="hold"/>
                                        <p:tgtEl>
                                          <p:spTgt spid="244741"/>
                                        </p:tgtEl>
                                        <p:attrNameLst>
                                          <p:attrName>ppt_x</p:attrName>
                                        </p:attrNameLst>
                                      </p:cBhvr>
                                      <p:tavLst>
                                        <p:tav tm="0">
                                          <p:val>
                                            <p:strVal val="1+#ppt_w/2"/>
                                          </p:val>
                                        </p:tav>
                                        <p:tav tm="100000">
                                          <p:val>
                                            <p:strVal val="#ppt_x"/>
                                          </p:val>
                                        </p:tav>
                                      </p:tavLst>
                                    </p:anim>
                                    <p:anim calcmode="lin" valueType="num">
                                      <p:cBhvr additive="base">
                                        <p:cTn id="16" dur="500" fill="hold"/>
                                        <p:tgtEl>
                                          <p:spTgt spid="2447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autoUpdateAnimBg="0"/>
      <p:bldP spid="244741" grpId="0"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3" name="Text Box 3"/>
          <p:cNvSpPr txBox="1">
            <a:spLocks noChangeArrowheads="1"/>
          </p:cNvSpPr>
          <p:nvPr/>
        </p:nvSpPr>
        <p:spPr bwMode="auto">
          <a:xfrm>
            <a:off x="443880" y="1495426"/>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FIRE FIGHTING</a:t>
            </a:r>
            <a:endParaRPr lang="en-US" sz="2000" dirty="0">
              <a:solidFill>
                <a:schemeClr val="tx2"/>
              </a:solidFill>
              <a:latin typeface="Arial Black" panose="020B0A04020102020204" pitchFamily="34" charset="0"/>
            </a:endParaRPr>
          </a:p>
        </p:txBody>
      </p:sp>
      <p:grpSp>
        <p:nvGrpSpPr>
          <p:cNvPr id="2" name="Group 12"/>
          <p:cNvGrpSpPr>
            <a:grpSpLocks/>
          </p:cNvGrpSpPr>
          <p:nvPr/>
        </p:nvGrpSpPr>
        <p:grpSpPr bwMode="auto">
          <a:xfrm>
            <a:off x="1279525" y="2590800"/>
            <a:ext cx="6351588" cy="2020888"/>
            <a:chOff x="806" y="1632"/>
            <a:chExt cx="4001" cy="1273"/>
          </a:xfrm>
        </p:grpSpPr>
        <p:pic>
          <p:nvPicPr>
            <p:cNvPr id="211974" name="Picture 6" descr="triangl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 y="1632"/>
              <a:ext cx="878"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75" name="Picture 8" descr="triangl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2" y="1632"/>
              <a:ext cx="878"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76" name="Picture 9" descr="triangle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1" y="1632"/>
              <a:ext cx="878"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7" name="Text Box 10"/>
            <p:cNvSpPr txBox="1">
              <a:spLocks noChangeArrowheads="1"/>
            </p:cNvSpPr>
            <p:nvPr/>
          </p:nvSpPr>
          <p:spPr bwMode="auto">
            <a:xfrm>
              <a:off x="806" y="2617"/>
              <a:ext cx="40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GB" sz="2400" b="1"/>
                <a:t>   Starvation	         Cooling         Smothering</a:t>
              </a:r>
              <a:endParaRPr lang="en-US" sz="2400" b="1"/>
            </a:p>
          </p:txBody>
        </p:sp>
      </p:grpSp>
      <p:sp>
        <p:nvSpPr>
          <p:cNvPr id="245771" name="Text Box 11"/>
          <p:cNvSpPr txBox="1">
            <a:spLocks noChangeArrowheads="1"/>
          </p:cNvSpPr>
          <p:nvPr/>
        </p:nvSpPr>
        <p:spPr bwMode="auto">
          <a:xfrm>
            <a:off x="342900" y="4800600"/>
            <a:ext cx="8458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folHlink"/>
              </a:buClr>
              <a:buSzPct val="110000"/>
              <a:buFont typeface="Wingdings" panose="05000000000000000000" pitchFamily="2" charset="2"/>
              <a:buChar char="Ø"/>
            </a:pPr>
            <a:r>
              <a:rPr lang="en-GB" sz="2400" b="1"/>
              <a:t>ALWAYS REMEMBER</a:t>
            </a:r>
          </a:p>
          <a:p>
            <a:pPr algn="ctr" eaLnBrk="1" hangingPunct="1">
              <a:spcBef>
                <a:spcPct val="50000"/>
              </a:spcBef>
              <a:buClr>
                <a:schemeClr val="tx2"/>
              </a:buClr>
              <a:buSzTx/>
              <a:buFontTx/>
              <a:buChar char="•"/>
            </a:pPr>
            <a:r>
              <a:rPr lang="en-GB" sz="1600" b="1"/>
              <a:t> RAISE THE ALARM BEFORE ATTEMPTING TO FIGHT A FIRE</a:t>
            </a:r>
          </a:p>
          <a:p>
            <a:pPr algn="ctr" eaLnBrk="1" hangingPunct="1">
              <a:spcBef>
                <a:spcPct val="50000"/>
              </a:spcBef>
              <a:buClr>
                <a:schemeClr val="tx2"/>
              </a:buClr>
              <a:buSzTx/>
              <a:buFontTx/>
              <a:buChar char="•"/>
            </a:pPr>
            <a:r>
              <a:rPr lang="en-GB" sz="1600" b="1"/>
              <a:t> ONLY DO SO IF COMPETENT AND COMFORTABLE</a:t>
            </a:r>
            <a:endParaRPr lang="en-US" sz="2400" b="1"/>
          </a:p>
        </p:txBody>
      </p:sp>
      <p:sp>
        <p:nvSpPr>
          <p:cNvPr id="10" name="Rectangle 9">
            <a:extLst>
              <a:ext uri="{FF2B5EF4-FFF2-40B4-BE49-F238E27FC236}">
                <a16:creationId xmlns:a16="http://schemas.microsoft.com/office/drawing/2014/main" id="{EA2CB805-A452-45B7-BDC5-02091DF28761}"/>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Fire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5763"/>
                                        </p:tgtEl>
                                        <p:attrNameLst>
                                          <p:attrName>style.visibility</p:attrName>
                                        </p:attrNameLst>
                                      </p:cBhvr>
                                      <p:to>
                                        <p:strVal val="visible"/>
                                      </p:to>
                                    </p:set>
                                    <p:animEffect transition="in" filter="dissolve">
                                      <p:cBhvr>
                                        <p:cTn id="7" dur="500"/>
                                        <p:tgtEl>
                                          <p:spTgt spid="245763"/>
                                        </p:tgtEl>
                                      </p:cBhvr>
                                    </p:animEffect>
                                  </p:childTnLst>
                                </p:cTn>
                              </p:par>
                            </p:childTnLst>
                          </p:cTn>
                        </p:par>
                        <p:par>
                          <p:cTn id="8" fill="hold" nodeType="afterGroup">
                            <p:stCondLst>
                              <p:cond delay="500"/>
                            </p:stCondLst>
                            <p:childTnLst>
                              <p:par>
                                <p:cTn id="9" presetID="17"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4" presetClass="entr" presetSubtype="32" fill="hold" grpId="0" nodeType="afterEffect">
                                  <p:stCondLst>
                                    <p:cond delay="0"/>
                                  </p:stCondLst>
                                  <p:childTnLst>
                                    <p:set>
                                      <p:cBhvr>
                                        <p:cTn id="15" dur="1" fill="hold">
                                          <p:stCondLst>
                                            <p:cond delay="0"/>
                                          </p:stCondLst>
                                        </p:cTn>
                                        <p:tgtEl>
                                          <p:spTgt spid="245771"/>
                                        </p:tgtEl>
                                        <p:attrNameLst>
                                          <p:attrName>style.visibility</p:attrName>
                                        </p:attrNameLst>
                                      </p:cBhvr>
                                      <p:to>
                                        <p:strVal val="visible"/>
                                      </p:to>
                                    </p:set>
                                    <p:animEffect transition="in" filter="box(out)">
                                      <p:cBhvr>
                                        <p:cTn id="16" dur="500"/>
                                        <p:tgtEl>
                                          <p:spTgt spid="245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autoUpdateAnimBg="0"/>
      <p:bldP spid="245771" grpId="0"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7" name="Text Box 3"/>
          <p:cNvSpPr txBox="1">
            <a:spLocks noChangeArrowheads="1"/>
          </p:cNvSpPr>
          <p:nvPr/>
        </p:nvSpPr>
        <p:spPr bwMode="auto">
          <a:xfrm>
            <a:off x="381000" y="1684338"/>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FIRE EXTINGUISHERS</a:t>
            </a:r>
            <a:endParaRPr lang="en-US" sz="2000" dirty="0">
              <a:solidFill>
                <a:schemeClr val="tx2"/>
              </a:solidFill>
              <a:latin typeface="Arial Black" panose="020B0A04020102020204" pitchFamily="34" charset="0"/>
            </a:endParaRPr>
          </a:p>
        </p:txBody>
      </p:sp>
      <p:grpSp>
        <p:nvGrpSpPr>
          <p:cNvPr id="2" name="Group 16"/>
          <p:cNvGrpSpPr>
            <a:grpSpLocks/>
          </p:cNvGrpSpPr>
          <p:nvPr/>
        </p:nvGrpSpPr>
        <p:grpSpPr bwMode="auto">
          <a:xfrm>
            <a:off x="971550" y="2349500"/>
            <a:ext cx="4027488" cy="3668713"/>
            <a:chOff x="240" y="1488"/>
            <a:chExt cx="2537" cy="2311"/>
          </a:xfrm>
        </p:grpSpPr>
        <p:pic>
          <p:nvPicPr>
            <p:cNvPr id="214022" name="Picture 10" descr="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1488"/>
              <a:ext cx="950" cy="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3" name="Picture 11" descr="pow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2784"/>
              <a:ext cx="1375" cy="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4" name="Picture 12" descr="co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2" y="2784"/>
              <a:ext cx="634" cy="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5" name="Picture 13" descr="foa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4" y="1488"/>
              <a:ext cx="1433" cy="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6799" name="Text Box 15"/>
          <p:cNvSpPr txBox="1">
            <a:spLocks noChangeArrowheads="1"/>
          </p:cNvSpPr>
          <p:nvPr/>
        </p:nvSpPr>
        <p:spPr bwMode="auto">
          <a:xfrm>
            <a:off x="5148263" y="2276475"/>
            <a:ext cx="4267200"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GB" sz="2400" i="1">
                <a:solidFill>
                  <a:schemeClr val="tx2"/>
                </a:solidFill>
                <a:latin typeface="Arial Black" panose="020B0A04020102020204" pitchFamily="34" charset="0"/>
              </a:rPr>
              <a:t>Water</a:t>
            </a:r>
          </a:p>
          <a:p>
            <a:pPr eaLnBrk="1" hangingPunct="1">
              <a:spcBef>
                <a:spcPct val="50000"/>
              </a:spcBef>
              <a:buClrTx/>
              <a:buSzTx/>
              <a:buFontTx/>
              <a:buChar char="•"/>
            </a:pPr>
            <a:r>
              <a:rPr lang="en-GB" sz="1600" i="1">
                <a:solidFill>
                  <a:srgbClr val="FF9933"/>
                </a:solidFill>
                <a:latin typeface="Arial Black" panose="020B0A04020102020204" pitchFamily="34" charset="0"/>
              </a:rPr>
              <a:t> Class A Fires – Organic Solids </a:t>
            </a:r>
          </a:p>
          <a:p>
            <a:pPr eaLnBrk="1" hangingPunct="1">
              <a:spcBef>
                <a:spcPct val="50000"/>
              </a:spcBef>
              <a:buClrTx/>
              <a:buSzTx/>
              <a:buFontTx/>
              <a:buNone/>
            </a:pPr>
            <a:r>
              <a:rPr lang="en-GB" sz="2400" i="1">
                <a:solidFill>
                  <a:schemeClr val="tx2"/>
                </a:solidFill>
                <a:latin typeface="Arial Black" panose="020B0A04020102020204" pitchFamily="34" charset="0"/>
              </a:rPr>
              <a:t>Foam</a:t>
            </a:r>
          </a:p>
          <a:p>
            <a:pPr eaLnBrk="1" hangingPunct="1">
              <a:spcBef>
                <a:spcPct val="50000"/>
              </a:spcBef>
              <a:buClrTx/>
              <a:buSzTx/>
              <a:buFontTx/>
              <a:buChar char="•"/>
            </a:pPr>
            <a:r>
              <a:rPr lang="en-GB" sz="1600" i="1">
                <a:solidFill>
                  <a:srgbClr val="FF9933"/>
                </a:solidFill>
                <a:latin typeface="Arial Black" panose="020B0A04020102020204" pitchFamily="34" charset="0"/>
              </a:rPr>
              <a:t> Class A Fires</a:t>
            </a:r>
          </a:p>
          <a:p>
            <a:pPr eaLnBrk="1" hangingPunct="1">
              <a:spcBef>
                <a:spcPct val="50000"/>
              </a:spcBef>
              <a:buClrTx/>
              <a:buSzTx/>
              <a:buFontTx/>
              <a:buChar char="•"/>
            </a:pPr>
            <a:r>
              <a:rPr lang="en-GB" sz="1600" i="1">
                <a:solidFill>
                  <a:srgbClr val="FF9933"/>
                </a:solidFill>
                <a:latin typeface="Arial Black" panose="020B0A04020102020204" pitchFamily="34" charset="0"/>
              </a:rPr>
              <a:t> Class B Fires – Liquefied Gases</a:t>
            </a:r>
          </a:p>
          <a:p>
            <a:pPr eaLnBrk="1" hangingPunct="1">
              <a:spcBef>
                <a:spcPct val="50000"/>
              </a:spcBef>
              <a:buClrTx/>
              <a:buSzTx/>
              <a:buFontTx/>
              <a:buNone/>
            </a:pPr>
            <a:r>
              <a:rPr lang="en-GB" sz="2400" i="1">
                <a:solidFill>
                  <a:schemeClr val="tx2"/>
                </a:solidFill>
                <a:latin typeface="Arial Black" panose="020B0A04020102020204" pitchFamily="34" charset="0"/>
              </a:rPr>
              <a:t>Powder &amp; CO2</a:t>
            </a:r>
          </a:p>
          <a:p>
            <a:pPr eaLnBrk="1" hangingPunct="1">
              <a:spcBef>
                <a:spcPct val="50000"/>
              </a:spcBef>
              <a:buClrTx/>
              <a:buSzTx/>
              <a:buFontTx/>
              <a:buChar char="•"/>
            </a:pPr>
            <a:r>
              <a:rPr lang="en-GB" sz="1600" i="1">
                <a:solidFill>
                  <a:srgbClr val="FF9933"/>
                </a:solidFill>
                <a:latin typeface="Arial Black" panose="020B0A04020102020204" pitchFamily="34" charset="0"/>
              </a:rPr>
              <a:t> All Fires</a:t>
            </a:r>
          </a:p>
          <a:p>
            <a:pPr eaLnBrk="1" hangingPunct="1">
              <a:spcBef>
                <a:spcPct val="50000"/>
              </a:spcBef>
              <a:buClrTx/>
              <a:buSzTx/>
              <a:buFontTx/>
              <a:buChar char="•"/>
            </a:pPr>
            <a:r>
              <a:rPr lang="en-GB" sz="1600" i="1">
                <a:solidFill>
                  <a:srgbClr val="FF9933"/>
                </a:solidFill>
                <a:latin typeface="Arial Black" panose="020B0A04020102020204" pitchFamily="34" charset="0"/>
              </a:rPr>
              <a:t> Electrical Hazards</a:t>
            </a:r>
            <a:endParaRPr lang="en-GB" sz="2400" i="1">
              <a:solidFill>
                <a:schemeClr val="tx2"/>
              </a:solidFill>
              <a:latin typeface="Arial Black" panose="020B0A04020102020204" pitchFamily="34" charset="0"/>
            </a:endParaRPr>
          </a:p>
        </p:txBody>
      </p:sp>
      <p:sp>
        <p:nvSpPr>
          <p:cNvPr id="10" name="Rectangle 9">
            <a:extLst>
              <a:ext uri="{FF2B5EF4-FFF2-40B4-BE49-F238E27FC236}">
                <a16:creationId xmlns:a16="http://schemas.microsoft.com/office/drawing/2014/main" id="{57F40902-E4E5-4E0C-BD57-43BFE72510E4}"/>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Fire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6787"/>
                                        </p:tgtEl>
                                        <p:attrNameLst>
                                          <p:attrName>style.visibility</p:attrName>
                                        </p:attrNameLst>
                                      </p:cBhvr>
                                      <p:to>
                                        <p:strVal val="visible"/>
                                      </p:to>
                                    </p:set>
                                    <p:animEffect transition="in" filter="dissolve">
                                      <p:cBhvr>
                                        <p:cTn id="7" dur="500"/>
                                        <p:tgtEl>
                                          <p:spTgt spid="246787"/>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nodeType="afterGroup">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246799"/>
                                        </p:tgtEl>
                                        <p:attrNameLst>
                                          <p:attrName>style.visibility</p:attrName>
                                        </p:attrNameLst>
                                      </p:cBhvr>
                                      <p:to>
                                        <p:strVal val="visible"/>
                                      </p:to>
                                    </p:set>
                                    <p:anim calcmode="lin" valueType="num">
                                      <p:cBhvr additive="base">
                                        <p:cTn id="15" dur="500" fill="hold"/>
                                        <p:tgtEl>
                                          <p:spTgt spid="246799"/>
                                        </p:tgtEl>
                                        <p:attrNameLst>
                                          <p:attrName>ppt_x</p:attrName>
                                        </p:attrNameLst>
                                      </p:cBhvr>
                                      <p:tavLst>
                                        <p:tav tm="0">
                                          <p:val>
                                            <p:strVal val="1+#ppt_w/2"/>
                                          </p:val>
                                        </p:tav>
                                        <p:tav tm="100000">
                                          <p:val>
                                            <p:strVal val="#ppt_x"/>
                                          </p:val>
                                        </p:tav>
                                      </p:tavLst>
                                    </p:anim>
                                    <p:anim calcmode="lin" valueType="num">
                                      <p:cBhvr additive="base">
                                        <p:cTn id="16" dur="500" fill="hold"/>
                                        <p:tgtEl>
                                          <p:spTgt spid="2467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7" grpId="0" autoUpdateAnimBg="0"/>
      <p:bldP spid="246799" grpId="0"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05795" y="1694750"/>
            <a:ext cx="5406565" cy="3468500"/>
          </a:xfrm>
          <a:prstGeom prst="rect">
            <a:avLst/>
          </a:prstGeom>
        </p:spPr>
      </p:pic>
      <p:sp>
        <p:nvSpPr>
          <p:cNvPr id="4" name="TextBox 3"/>
          <p:cNvSpPr txBox="1"/>
          <p:nvPr/>
        </p:nvSpPr>
        <p:spPr>
          <a:xfrm>
            <a:off x="2051720" y="980728"/>
            <a:ext cx="4824536" cy="400110"/>
          </a:xfrm>
          <a:prstGeom prst="rect">
            <a:avLst/>
          </a:prstGeom>
          <a:noFill/>
        </p:spPr>
        <p:txBody>
          <a:bodyPr wrap="square" rtlCol="0">
            <a:spAutoFit/>
          </a:bodyPr>
          <a:lstStyle/>
          <a:p>
            <a:r>
              <a:rPr lang="en-GB" sz="2000" dirty="0">
                <a:solidFill>
                  <a:schemeClr val="tx2"/>
                </a:solidFill>
                <a:latin typeface="Arial Black" panose="020B0A04020102020204" pitchFamily="34" charset="0"/>
                <a:cs typeface="Arial" panose="020B0604020202020204" pitchFamily="34" charset="0"/>
              </a:rPr>
              <a:t>END OF DAY ONE</a:t>
            </a:r>
          </a:p>
        </p:txBody>
      </p:sp>
    </p:spTree>
    <p:extLst>
      <p:ext uri="{BB962C8B-B14F-4D97-AF65-F5344CB8AC3E}">
        <p14:creationId xmlns:p14="http://schemas.microsoft.com/office/powerpoint/2010/main" val="6012190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Content Placeholder 2"/>
          <p:cNvSpPr txBox="1">
            <a:spLocks/>
          </p:cNvSpPr>
          <p:nvPr/>
        </p:nvSpPr>
        <p:spPr bwMode="auto">
          <a:xfrm>
            <a:off x="1187624" y="2204864"/>
            <a:ext cx="6769100" cy="2808288"/>
          </a:xfrm>
          <a:prstGeom prst="rect">
            <a:avLst/>
          </a:prstGeom>
          <a:noFill/>
          <a:ln w="9525">
            <a:noFill/>
            <a:miter lim="800000"/>
            <a:headEnd/>
            <a:tailEnd/>
          </a:ln>
        </p:spPr>
        <p:txBody>
          <a:bodyPr/>
          <a:lstStyle/>
          <a:p>
            <a:pPr marL="342900" indent="-342900" algn="ctr">
              <a:lnSpc>
                <a:spcPct val="90000"/>
              </a:lnSpc>
              <a:spcBef>
                <a:spcPct val="20000"/>
              </a:spcBef>
              <a:buFont typeface="Arial" charset="0"/>
              <a:buNone/>
            </a:pPr>
            <a:r>
              <a:rPr lang="en-GB" sz="2800" dirty="0">
                <a:solidFill>
                  <a:schemeClr val="tx2"/>
                </a:solidFill>
                <a:latin typeface="Arial Black" panose="020B0A04020102020204" pitchFamily="34" charset="0"/>
                <a:cs typeface="Arial" panose="020B0604020202020204" pitchFamily="34" charset="0"/>
              </a:rPr>
              <a:t>HSE AWARENESS TRAINING</a:t>
            </a:r>
          </a:p>
          <a:p>
            <a:pPr marL="342900" indent="-342900" algn="ctr">
              <a:lnSpc>
                <a:spcPct val="90000"/>
              </a:lnSpc>
              <a:spcBef>
                <a:spcPct val="20000"/>
              </a:spcBef>
              <a:buFont typeface="Arial" charset="0"/>
              <a:buNone/>
            </a:pPr>
            <a:r>
              <a:rPr lang="en-GB" sz="2800" dirty="0">
                <a:solidFill>
                  <a:schemeClr val="tx2"/>
                </a:solidFill>
                <a:latin typeface="Arial Black" panose="020B0A04020102020204" pitchFamily="34" charset="0"/>
                <a:cs typeface="Arial" panose="020B0604020202020204" pitchFamily="34" charset="0"/>
              </a:rPr>
              <a:t>COPENHAGEN</a:t>
            </a:r>
          </a:p>
          <a:p>
            <a:pPr marL="342900" indent="-342900" algn="ctr">
              <a:lnSpc>
                <a:spcPct val="90000"/>
              </a:lnSpc>
              <a:spcBef>
                <a:spcPct val="20000"/>
              </a:spcBef>
              <a:buFont typeface="Arial" charset="0"/>
              <a:buNone/>
            </a:pPr>
            <a:r>
              <a:rPr lang="en-GB" sz="2800" dirty="0">
                <a:solidFill>
                  <a:schemeClr val="tx2"/>
                </a:solidFill>
                <a:latin typeface="Arial Black" panose="020B0A04020102020204" pitchFamily="34" charset="0"/>
                <a:cs typeface="Arial" panose="020B0604020202020204" pitchFamily="34" charset="0"/>
              </a:rPr>
              <a:t>CARGOTEC GROUP – DAY 2</a:t>
            </a:r>
          </a:p>
          <a:p>
            <a:pPr marL="342900" indent="-342900" algn="ctr">
              <a:lnSpc>
                <a:spcPct val="90000"/>
              </a:lnSpc>
              <a:spcBef>
                <a:spcPct val="20000"/>
              </a:spcBef>
              <a:buFont typeface="Arial" charset="0"/>
              <a:buNone/>
            </a:pPr>
            <a:endParaRPr lang="en-GB" sz="2800" dirty="0">
              <a:solidFill>
                <a:schemeClr val="tx2"/>
              </a:solidFill>
              <a:latin typeface="Arial Black" panose="020B0A04020102020204" pitchFamily="34" charset="0"/>
              <a:cs typeface="Arial" panose="020B0604020202020204" pitchFamily="34" charset="0"/>
            </a:endParaRPr>
          </a:p>
          <a:p>
            <a:pPr marL="342900" indent="-342900" algn="ctr">
              <a:lnSpc>
                <a:spcPct val="90000"/>
              </a:lnSpc>
              <a:spcBef>
                <a:spcPct val="20000"/>
              </a:spcBef>
              <a:buFont typeface="Arial" charset="0"/>
              <a:buNone/>
            </a:pPr>
            <a:r>
              <a:rPr lang="en-GB" sz="2800" dirty="0">
                <a:solidFill>
                  <a:schemeClr val="tx2"/>
                </a:solidFill>
                <a:latin typeface="Arial Black" panose="020B0A04020102020204" pitchFamily="34" charset="0"/>
                <a:cs typeface="Arial" panose="020B0604020202020204" pitchFamily="34" charset="0"/>
              </a:rPr>
              <a:t>17th/18th March 2014</a:t>
            </a:r>
          </a:p>
        </p:txBody>
      </p:sp>
      <p:pic>
        <p:nvPicPr>
          <p:cNvPr id="2" name="Picture 1" descr="reducing ris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0502" y="5733256"/>
            <a:ext cx="2698834" cy="848864"/>
          </a:xfrm>
          <a:prstGeom prst="rect">
            <a:avLst/>
          </a:prstGeom>
        </p:spPr>
      </p:pic>
    </p:spTree>
    <p:extLst>
      <p:ext uri="{BB962C8B-B14F-4D97-AF65-F5344CB8AC3E}">
        <p14:creationId xmlns:p14="http://schemas.microsoft.com/office/powerpoint/2010/main" val="154123128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971550" y="2438400"/>
            <a:ext cx="72009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00CC00"/>
              </a:buClr>
              <a:buSzTx/>
              <a:buFont typeface="Symbol" panose="05050102010706020507" pitchFamily="18" charset="2"/>
              <a:buChar char="Þ"/>
            </a:pPr>
            <a:r>
              <a:rPr lang="en-GB" sz="2400" dirty="0">
                <a:latin typeface="Arial Black" panose="020B0A04020102020204" pitchFamily="34" charset="0"/>
              </a:rPr>
              <a:t> </a:t>
            </a:r>
            <a:r>
              <a:rPr lang="en-GB" sz="2400" i="1" dirty="0">
                <a:solidFill>
                  <a:schemeClr val="tx2"/>
                </a:solidFill>
                <a:latin typeface="Arial Black" panose="020B0A04020102020204" pitchFamily="34" charset="0"/>
              </a:rPr>
              <a:t>Understand what ISO14001 is and how it applies to your company</a:t>
            </a:r>
          </a:p>
          <a:p>
            <a:pPr algn="ctr" eaLnBrk="1" hangingPunct="1">
              <a:spcBef>
                <a:spcPct val="50000"/>
              </a:spcBef>
              <a:buClr>
                <a:srgbClr val="00CC00"/>
              </a:buClr>
              <a:buSzTx/>
              <a:buFont typeface="Symbol" panose="05050102010706020507" pitchFamily="18" charset="2"/>
              <a:buChar char="Þ"/>
            </a:pPr>
            <a:r>
              <a:rPr lang="en-GB" sz="2400" i="1" dirty="0">
                <a:solidFill>
                  <a:schemeClr val="tx2"/>
                </a:solidFill>
                <a:latin typeface="Arial Black" panose="020B0A04020102020204" pitchFamily="34" charset="0"/>
              </a:rPr>
              <a:t> Provide you with information on the requirements of the standard</a:t>
            </a:r>
          </a:p>
          <a:p>
            <a:pPr algn="ctr" eaLnBrk="1" hangingPunct="1">
              <a:spcBef>
                <a:spcPct val="50000"/>
              </a:spcBef>
              <a:buClr>
                <a:srgbClr val="00CC00"/>
              </a:buClr>
              <a:buSzTx/>
              <a:buFont typeface="Symbol" panose="05050102010706020507" pitchFamily="18" charset="2"/>
              <a:buChar char="Þ"/>
            </a:pPr>
            <a:r>
              <a:rPr lang="en-GB" sz="2400" i="1" dirty="0">
                <a:solidFill>
                  <a:schemeClr val="tx2"/>
                </a:solidFill>
                <a:latin typeface="Arial Black" panose="020B0A04020102020204" pitchFamily="34" charset="0"/>
              </a:rPr>
              <a:t>Give understanding of Environmental Legislation and EMS documentation</a:t>
            </a:r>
          </a:p>
          <a:p>
            <a:pPr algn="ctr" eaLnBrk="1" hangingPunct="1">
              <a:spcBef>
                <a:spcPct val="50000"/>
              </a:spcBef>
              <a:buClr>
                <a:srgbClr val="FF0000"/>
              </a:buClr>
              <a:buSzTx/>
              <a:buFont typeface="Wingdings" panose="05000000000000000000" pitchFamily="2" charset="2"/>
              <a:buNone/>
            </a:pPr>
            <a:endParaRPr lang="en-US" sz="2400" dirty="0">
              <a:latin typeface="Arial Black" panose="020B0A04020102020204" pitchFamily="34" charset="0"/>
            </a:endParaRPr>
          </a:p>
        </p:txBody>
      </p:sp>
      <p:sp>
        <p:nvSpPr>
          <p:cNvPr id="4" name="Rectangle 3">
            <a:extLst>
              <a:ext uri="{FF2B5EF4-FFF2-40B4-BE49-F238E27FC236}">
                <a16:creationId xmlns:a16="http://schemas.microsoft.com/office/drawing/2014/main" id="{C9685D16-4699-45BD-A57C-771509979A3F}"/>
              </a:ext>
            </a:extLst>
          </p:cNvPr>
          <p:cNvSpPr/>
          <p:nvPr/>
        </p:nvSpPr>
        <p:spPr>
          <a:xfrm>
            <a:off x="1619672" y="260648"/>
            <a:ext cx="6696743"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Course Objectives – Environmental Management</a:t>
            </a:r>
          </a:p>
        </p:txBody>
      </p:sp>
    </p:spTree>
    <p:extLst>
      <p:ext uri="{BB962C8B-B14F-4D97-AF65-F5344CB8AC3E}">
        <p14:creationId xmlns:p14="http://schemas.microsoft.com/office/powerpoint/2010/main" val="2583510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 calcmode="lin" valueType="num">
                                      <p:cBhvr additive="base">
                                        <p:cTn id="7" dur="500" fill="hold"/>
                                        <p:tgtEl>
                                          <p:spTgt spid="102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4">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244">
                                            <p:txEl>
                                              <p:pRg st="1" end="1"/>
                                            </p:txEl>
                                          </p:spTgt>
                                        </p:tgtEl>
                                        <p:attrNameLst>
                                          <p:attrName>style.visibility</p:attrName>
                                        </p:attrNameLst>
                                      </p:cBhvr>
                                      <p:to>
                                        <p:strVal val="visible"/>
                                      </p:to>
                                    </p:set>
                                    <p:anim calcmode="lin" valueType="num">
                                      <p:cBhvr additive="base">
                                        <p:cTn id="12" dur="500" fill="hold"/>
                                        <p:tgtEl>
                                          <p:spTgt spid="10244">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24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autoUpdateAnimBg="0"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bs0028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9463" y="2928392"/>
            <a:ext cx="304800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4"/>
          <p:cNvSpPr txBox="1">
            <a:spLocks noChangeArrowheads="1"/>
          </p:cNvSpPr>
          <p:nvPr/>
        </p:nvSpPr>
        <p:spPr bwMode="auto">
          <a:xfrm>
            <a:off x="755576" y="1559967"/>
            <a:ext cx="4191000" cy="411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GB" sz="2400" b="1" i="1" dirty="0">
                <a:solidFill>
                  <a:schemeClr val="tx2"/>
                </a:solidFill>
                <a:latin typeface="Verdana" panose="020B0604030504040204" pitchFamily="34" charset="0"/>
                <a:ea typeface="Verdana" panose="020B0604030504040204" pitchFamily="34" charset="0"/>
              </a:rPr>
              <a:t>Statute Law</a:t>
            </a:r>
          </a:p>
          <a:p>
            <a:pPr eaLnBrk="1" hangingPunct="1">
              <a:spcBef>
                <a:spcPct val="50000"/>
              </a:spcBef>
              <a:buClrTx/>
              <a:buSzTx/>
              <a:buFontTx/>
              <a:buChar char="•"/>
            </a:pPr>
            <a:r>
              <a:rPr lang="en-GB" sz="1600" b="1" i="1" dirty="0">
                <a:solidFill>
                  <a:srgbClr val="FF9933"/>
                </a:solidFill>
                <a:latin typeface="Verdana" panose="020B0604030504040204" pitchFamily="34" charset="0"/>
                <a:ea typeface="Verdana" panose="020B0604030504040204" pitchFamily="34" charset="0"/>
              </a:rPr>
              <a:t> Acts of Parliament</a:t>
            </a:r>
          </a:p>
          <a:p>
            <a:pPr eaLnBrk="1" hangingPunct="1">
              <a:spcBef>
                <a:spcPct val="50000"/>
              </a:spcBef>
              <a:buClrTx/>
              <a:buSzTx/>
              <a:buFontTx/>
              <a:buChar char="•"/>
            </a:pPr>
            <a:r>
              <a:rPr lang="en-GB" sz="1600" b="1" i="1" dirty="0">
                <a:solidFill>
                  <a:srgbClr val="FF9933"/>
                </a:solidFill>
                <a:latin typeface="Verdana" panose="020B0604030504040204" pitchFamily="34" charset="0"/>
                <a:ea typeface="Verdana" panose="020B0604030504040204" pitchFamily="34" charset="0"/>
              </a:rPr>
              <a:t> Framework of Principles</a:t>
            </a:r>
          </a:p>
          <a:p>
            <a:pPr eaLnBrk="1" hangingPunct="1">
              <a:spcBef>
                <a:spcPct val="50000"/>
              </a:spcBef>
              <a:buClrTx/>
              <a:buSzTx/>
              <a:buFontTx/>
              <a:buNone/>
            </a:pPr>
            <a:r>
              <a:rPr lang="en-GB" sz="2400" b="1" i="1" dirty="0">
                <a:solidFill>
                  <a:schemeClr val="tx2"/>
                </a:solidFill>
                <a:latin typeface="Verdana" panose="020B0604030504040204" pitchFamily="34" charset="0"/>
                <a:ea typeface="Verdana" panose="020B0604030504040204" pitchFamily="34" charset="0"/>
              </a:rPr>
              <a:t>Regulations</a:t>
            </a:r>
            <a:endParaRPr lang="en-GB" sz="1600" b="1" i="1" dirty="0">
              <a:solidFill>
                <a:srgbClr val="FF9933"/>
              </a:solidFill>
              <a:latin typeface="Verdana" panose="020B0604030504040204" pitchFamily="34" charset="0"/>
              <a:ea typeface="Verdana" panose="020B0604030504040204" pitchFamily="34" charset="0"/>
            </a:endParaRPr>
          </a:p>
          <a:p>
            <a:pPr eaLnBrk="1" hangingPunct="1">
              <a:spcBef>
                <a:spcPct val="50000"/>
              </a:spcBef>
              <a:buClrTx/>
              <a:buSzTx/>
              <a:buFontTx/>
              <a:buChar char="•"/>
            </a:pPr>
            <a:r>
              <a:rPr lang="en-GB" sz="1600" b="1" i="1" dirty="0">
                <a:solidFill>
                  <a:srgbClr val="FF9933"/>
                </a:solidFill>
                <a:latin typeface="Verdana" panose="020B0604030504040204" pitchFamily="34" charset="0"/>
                <a:ea typeface="Verdana" panose="020B0604030504040204" pitchFamily="34" charset="0"/>
              </a:rPr>
              <a:t> Proposed by the HSC</a:t>
            </a:r>
          </a:p>
          <a:p>
            <a:pPr eaLnBrk="1" hangingPunct="1">
              <a:spcBef>
                <a:spcPct val="50000"/>
              </a:spcBef>
              <a:buClrTx/>
              <a:buSzTx/>
              <a:buFontTx/>
              <a:buChar char="•"/>
            </a:pPr>
            <a:r>
              <a:rPr lang="en-GB" sz="1600" b="1" i="1" dirty="0">
                <a:solidFill>
                  <a:srgbClr val="FF9933"/>
                </a:solidFill>
                <a:latin typeface="Verdana" panose="020B0604030504040204" pitchFamily="34" charset="0"/>
                <a:ea typeface="Verdana" panose="020B0604030504040204" pitchFamily="34" charset="0"/>
              </a:rPr>
              <a:t> Full Force of the Law</a:t>
            </a:r>
          </a:p>
          <a:p>
            <a:pPr eaLnBrk="1" hangingPunct="1">
              <a:spcBef>
                <a:spcPct val="50000"/>
              </a:spcBef>
              <a:buClrTx/>
              <a:buSzTx/>
              <a:buFontTx/>
              <a:buNone/>
            </a:pPr>
            <a:r>
              <a:rPr lang="en-GB" sz="2400" b="1" i="1" dirty="0">
                <a:solidFill>
                  <a:schemeClr val="tx2"/>
                </a:solidFill>
                <a:latin typeface="Verdana" panose="020B0604030504040204" pitchFamily="34" charset="0"/>
                <a:ea typeface="Verdana" panose="020B0604030504040204" pitchFamily="34" charset="0"/>
              </a:rPr>
              <a:t>ACOP’s</a:t>
            </a:r>
            <a:endParaRPr lang="en-GB" sz="1600" b="1" i="1" dirty="0">
              <a:solidFill>
                <a:srgbClr val="FF9933"/>
              </a:solidFill>
              <a:latin typeface="Verdana" panose="020B0604030504040204" pitchFamily="34" charset="0"/>
              <a:ea typeface="Verdana" panose="020B0604030504040204" pitchFamily="34" charset="0"/>
            </a:endParaRPr>
          </a:p>
          <a:p>
            <a:pPr eaLnBrk="1" hangingPunct="1">
              <a:spcBef>
                <a:spcPct val="50000"/>
              </a:spcBef>
              <a:buClrTx/>
              <a:buSzTx/>
              <a:buFontTx/>
              <a:buChar char="•"/>
            </a:pPr>
            <a:r>
              <a:rPr lang="en-GB" sz="1600" b="1" i="1" dirty="0">
                <a:solidFill>
                  <a:srgbClr val="FF9933"/>
                </a:solidFill>
                <a:latin typeface="Verdana" panose="020B0604030504040204" pitchFamily="34" charset="0"/>
                <a:ea typeface="Verdana" panose="020B0604030504040204" pitchFamily="34" charset="0"/>
              </a:rPr>
              <a:t> Supplement to Act or Regulation</a:t>
            </a:r>
          </a:p>
          <a:p>
            <a:pPr eaLnBrk="1" hangingPunct="1">
              <a:spcBef>
                <a:spcPct val="50000"/>
              </a:spcBef>
              <a:buClrTx/>
              <a:buSzTx/>
              <a:buFontTx/>
              <a:buChar char="•"/>
            </a:pPr>
            <a:r>
              <a:rPr lang="en-GB" sz="1600" b="1" i="1" dirty="0">
                <a:solidFill>
                  <a:srgbClr val="FF9933"/>
                </a:solidFill>
                <a:latin typeface="Verdana" panose="020B0604030504040204" pitchFamily="34" charset="0"/>
                <a:ea typeface="Verdana" panose="020B0604030504040204" pitchFamily="34" charset="0"/>
              </a:rPr>
              <a:t> Approved by HSC with Consent</a:t>
            </a:r>
          </a:p>
          <a:p>
            <a:pPr eaLnBrk="1" hangingPunct="1">
              <a:spcBef>
                <a:spcPct val="50000"/>
              </a:spcBef>
              <a:buClrTx/>
              <a:buSzTx/>
              <a:buFontTx/>
              <a:buChar char="•"/>
            </a:pPr>
            <a:r>
              <a:rPr lang="en-GB" sz="1600" b="1" i="1" dirty="0">
                <a:solidFill>
                  <a:srgbClr val="FF9933"/>
                </a:solidFill>
                <a:latin typeface="Verdana" panose="020B0604030504040204" pitchFamily="34" charset="0"/>
                <a:ea typeface="Verdana" panose="020B0604030504040204" pitchFamily="34" charset="0"/>
              </a:rPr>
              <a:t> Non-compliance is not an offence</a:t>
            </a:r>
            <a:endParaRPr lang="en-US" sz="1600" b="1" i="1" dirty="0">
              <a:solidFill>
                <a:srgbClr val="FF9933"/>
              </a:solidFill>
              <a:latin typeface="Verdana" panose="020B0604030504040204" pitchFamily="34" charset="0"/>
              <a:ea typeface="Verdana" panose="020B0604030504040204" pitchFamily="34" charset="0"/>
            </a:endParaRPr>
          </a:p>
        </p:txBody>
      </p:sp>
      <p:sp>
        <p:nvSpPr>
          <p:cNvPr id="19461" name="Text Box 5"/>
          <p:cNvSpPr txBox="1">
            <a:spLocks noChangeArrowheads="1"/>
          </p:cNvSpPr>
          <p:nvPr/>
        </p:nvSpPr>
        <p:spPr bwMode="auto">
          <a:xfrm>
            <a:off x="4808463" y="1556792"/>
            <a:ext cx="4191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GB" sz="2400" b="1" i="1" dirty="0">
                <a:solidFill>
                  <a:schemeClr val="tx2"/>
                </a:solidFill>
                <a:latin typeface="Verdana" panose="020B0604030504040204" pitchFamily="34" charset="0"/>
                <a:ea typeface="Verdana" panose="020B0604030504040204" pitchFamily="34" charset="0"/>
              </a:rPr>
              <a:t>Guidance Notes</a:t>
            </a:r>
          </a:p>
          <a:p>
            <a:pPr eaLnBrk="1" hangingPunct="1">
              <a:spcBef>
                <a:spcPct val="50000"/>
              </a:spcBef>
              <a:buClrTx/>
              <a:buSzTx/>
              <a:buFontTx/>
              <a:buChar char="•"/>
            </a:pPr>
            <a:r>
              <a:rPr lang="en-GB" sz="1600" b="1" i="1" dirty="0">
                <a:solidFill>
                  <a:srgbClr val="FF9933"/>
                </a:solidFill>
                <a:latin typeface="Verdana" panose="020B0604030504040204" pitchFamily="34" charset="0"/>
                <a:ea typeface="Verdana" panose="020B0604030504040204" pitchFamily="34" charset="0"/>
              </a:rPr>
              <a:t> Issued by HSC / HSE</a:t>
            </a:r>
          </a:p>
          <a:p>
            <a:pPr eaLnBrk="1" hangingPunct="1">
              <a:spcBef>
                <a:spcPct val="50000"/>
              </a:spcBef>
              <a:buClrTx/>
              <a:buSzTx/>
              <a:buFontTx/>
              <a:buChar char="•"/>
            </a:pPr>
            <a:r>
              <a:rPr lang="en-GB" sz="1600" b="1" i="1" dirty="0">
                <a:solidFill>
                  <a:srgbClr val="FF9933"/>
                </a:solidFill>
                <a:latin typeface="Verdana" panose="020B0604030504040204" pitchFamily="34" charset="0"/>
                <a:ea typeface="Verdana" panose="020B0604030504040204" pitchFamily="34" charset="0"/>
              </a:rPr>
              <a:t> Opinions on good practice</a:t>
            </a:r>
            <a:endParaRPr lang="en-US" sz="1600" b="1" i="1" dirty="0">
              <a:solidFill>
                <a:srgbClr val="FF9933"/>
              </a:solidFill>
              <a:latin typeface="Verdana" panose="020B0604030504040204" pitchFamily="34" charset="0"/>
              <a:ea typeface="Verdana" panose="020B0604030504040204" pitchFamily="34" charset="0"/>
            </a:endParaRPr>
          </a:p>
        </p:txBody>
      </p:sp>
      <p:sp>
        <p:nvSpPr>
          <p:cNvPr id="6" name="Rectangle 5">
            <a:extLst>
              <a:ext uri="{FF2B5EF4-FFF2-40B4-BE49-F238E27FC236}">
                <a16:creationId xmlns:a16="http://schemas.microsoft.com/office/drawing/2014/main" id="{1DD4EBAE-6CDB-4AD3-8977-33DD7B8901B1}"/>
              </a:ext>
            </a:extLst>
          </p:cNvPr>
          <p:cNvSpPr/>
          <p:nvPr/>
        </p:nvSpPr>
        <p:spPr>
          <a:xfrm>
            <a:off x="1725764" y="260648"/>
            <a:ext cx="5631670" cy="400110"/>
          </a:xfrm>
          <a:prstGeom prst="rect">
            <a:avLst/>
          </a:prstGeom>
        </p:spPr>
        <p:txBody>
          <a:bodyPr wrap="none">
            <a:spAutoFit/>
          </a:bodyPr>
          <a:lstStyle/>
          <a:p>
            <a:pPr lvl="0" algn="ctr" fontAlgn="auto">
              <a:spcAft>
                <a:spcPts val="0"/>
              </a:spcAft>
              <a:defRPr/>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Health &amp; Safety and the Legal System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additive="base">
                                        <p:cTn id="7" dur="500" fill="hold"/>
                                        <p:tgtEl>
                                          <p:spTgt spid="19460"/>
                                        </p:tgtEl>
                                        <p:attrNameLst>
                                          <p:attrName>ppt_x</p:attrName>
                                        </p:attrNameLst>
                                      </p:cBhvr>
                                      <p:tavLst>
                                        <p:tav tm="0">
                                          <p:val>
                                            <p:strVal val="1+#ppt_w/2"/>
                                          </p:val>
                                        </p:tav>
                                        <p:tav tm="100000">
                                          <p:val>
                                            <p:strVal val="#ppt_x"/>
                                          </p:val>
                                        </p:tav>
                                      </p:tavLst>
                                    </p:anim>
                                    <p:anim calcmode="lin" valueType="num">
                                      <p:cBhvr additive="base">
                                        <p:cTn id="8" dur="500" fill="hold"/>
                                        <p:tgtEl>
                                          <p:spTgt spid="1946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9461"/>
                                        </p:tgtEl>
                                        <p:attrNameLst>
                                          <p:attrName>style.visibility</p:attrName>
                                        </p:attrNameLst>
                                      </p:cBhvr>
                                      <p:to>
                                        <p:strVal val="visible"/>
                                      </p:to>
                                    </p:set>
                                    <p:anim calcmode="lin" valueType="num">
                                      <p:cBhvr additive="base">
                                        <p:cTn id="12" dur="500" fill="hold"/>
                                        <p:tgtEl>
                                          <p:spTgt spid="19461"/>
                                        </p:tgtEl>
                                        <p:attrNameLst>
                                          <p:attrName>ppt_x</p:attrName>
                                        </p:attrNameLst>
                                      </p:cBhvr>
                                      <p:tavLst>
                                        <p:tav tm="0">
                                          <p:val>
                                            <p:strVal val="1+#ppt_w/2"/>
                                          </p:val>
                                        </p:tav>
                                        <p:tav tm="100000">
                                          <p:val>
                                            <p:strVal val="#ppt_x"/>
                                          </p:val>
                                        </p:tav>
                                      </p:tavLst>
                                    </p:anim>
                                    <p:anim calcmode="lin" valueType="num">
                                      <p:cBhvr additive="base">
                                        <p:cTn id="13" dur="500" fill="hold"/>
                                        <p:tgtEl>
                                          <p:spTgt spid="1946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19" presetClass="entr" presetSubtype="10" fill="hold" nodeType="afterEffect">
                                  <p:stCondLst>
                                    <p:cond delay="0"/>
                                  </p:stCondLst>
                                  <p:childTnLst>
                                    <p:set>
                                      <p:cBhvr>
                                        <p:cTn id="16" dur="1" fill="hold">
                                          <p:stCondLst>
                                            <p:cond delay="0"/>
                                          </p:stCondLst>
                                        </p:cTn>
                                        <p:tgtEl>
                                          <p:spTgt spid="19459"/>
                                        </p:tgtEl>
                                        <p:attrNameLst>
                                          <p:attrName>style.visibility</p:attrName>
                                        </p:attrNameLst>
                                      </p:cBhvr>
                                      <p:to>
                                        <p:strVal val="visible"/>
                                      </p:to>
                                    </p:set>
                                    <p:anim calcmode="lin" valueType="num">
                                      <p:cBhvr>
                                        <p:cTn id="17" dur="5000" fill="hold"/>
                                        <p:tgtEl>
                                          <p:spTgt spid="19459"/>
                                        </p:tgtEl>
                                        <p:attrNameLst>
                                          <p:attrName>ppt_w</p:attrName>
                                        </p:attrNameLst>
                                      </p:cBhvr>
                                      <p:tavLst>
                                        <p:tav tm="0" fmla="#ppt_w*sin(2.5*pi*$)">
                                          <p:val>
                                            <p:fltVal val="0"/>
                                          </p:val>
                                        </p:tav>
                                        <p:tav tm="100000">
                                          <p:val>
                                            <p:fltVal val="1"/>
                                          </p:val>
                                        </p:tav>
                                      </p:tavLst>
                                    </p:anim>
                                    <p:anim calcmode="lin" valueType="num">
                                      <p:cBhvr>
                                        <p:cTn id="18" dur="5000" fill="hold"/>
                                        <p:tgtEl>
                                          <p:spTgt spid="1945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utoUpdateAnimBg="0"/>
      <p:bldP spid="19461" grpId="0"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899592" y="1628800"/>
            <a:ext cx="7643812" cy="4425950"/>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a:solidFill>
                  <a:schemeClr val="tx2"/>
                </a:solidFill>
                <a:latin typeface="Arial Black" panose="020B0A04020102020204" pitchFamily="34" charset="0"/>
                <a:cs typeface="Arial" panose="020B0604020202020204" pitchFamily="34" charset="0"/>
              </a:rPr>
              <a:t>ISO 14001 is international standard for environmental management systems</a:t>
            </a:r>
          </a:p>
          <a:p>
            <a:r>
              <a:rPr lang="en-GB" sz="2400" dirty="0">
                <a:solidFill>
                  <a:schemeClr val="tx2"/>
                </a:solidFill>
                <a:latin typeface="Arial Black" panose="020B0A04020102020204" pitchFamily="34" charset="0"/>
                <a:cs typeface="Arial" panose="020B0604020202020204" pitchFamily="34" charset="0"/>
              </a:rPr>
              <a:t>ISO 14000: ‘Management system to direct and control an organisation with regard to the environment’.</a:t>
            </a:r>
          </a:p>
          <a:p>
            <a:r>
              <a:rPr lang="en-GB" sz="2400" dirty="0">
                <a:solidFill>
                  <a:schemeClr val="tx2"/>
                </a:solidFill>
                <a:latin typeface="Arial Black" panose="020B0A04020102020204" pitchFamily="34" charset="0"/>
                <a:cs typeface="Arial" panose="020B0604020202020204" pitchFamily="34" charset="0"/>
              </a:rPr>
              <a:t>What your company does to minimise the harmful effects on the environment caused by its activities, to conform to applicable regulatory requirements, and to achieve continual improvement in its environmental performance</a:t>
            </a:r>
          </a:p>
          <a:p>
            <a:endParaRPr lang="en-GB" sz="2400" dirty="0"/>
          </a:p>
          <a:p>
            <a:endParaRPr lang="en-US" sz="2400" dirty="0"/>
          </a:p>
        </p:txBody>
      </p:sp>
      <p:sp>
        <p:nvSpPr>
          <p:cNvPr id="4" name="Rectangle 3">
            <a:extLst>
              <a:ext uri="{FF2B5EF4-FFF2-40B4-BE49-F238E27FC236}">
                <a16:creationId xmlns:a16="http://schemas.microsoft.com/office/drawing/2014/main" id="{1D18EDD3-80AF-4B68-8755-1506EEED326C}"/>
              </a:ext>
            </a:extLst>
          </p:cNvPr>
          <p:cNvSpPr/>
          <p:nvPr/>
        </p:nvSpPr>
        <p:spPr>
          <a:xfrm>
            <a:off x="1619672" y="260648"/>
            <a:ext cx="6696743"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What is an Environmental Management System?</a:t>
            </a:r>
          </a:p>
        </p:txBody>
      </p:sp>
    </p:spTree>
    <p:extLst>
      <p:ext uri="{BB962C8B-B14F-4D97-AF65-F5344CB8AC3E}">
        <p14:creationId xmlns:p14="http://schemas.microsoft.com/office/powerpoint/2010/main" val="191672335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042988" y="1700213"/>
            <a:ext cx="7643812" cy="4425950"/>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a:solidFill>
                  <a:schemeClr val="tx2"/>
                </a:solidFill>
                <a:latin typeface="Arial Black" panose="020B0A04020102020204" pitchFamily="34" charset="0"/>
                <a:cs typeface="Arial" panose="020B0604020202020204" pitchFamily="34" charset="0"/>
              </a:rPr>
              <a:t>ISO 14001 is a generic standard</a:t>
            </a:r>
          </a:p>
          <a:p>
            <a:r>
              <a:rPr lang="en-GB" sz="2400" dirty="0">
                <a:solidFill>
                  <a:schemeClr val="tx2"/>
                </a:solidFill>
                <a:latin typeface="Arial Black" panose="020B0A04020102020204" pitchFamily="34" charset="0"/>
                <a:cs typeface="Arial" panose="020B0604020202020204" pitchFamily="34" charset="0"/>
              </a:rPr>
              <a:t>Can be applied to any organisation large or small, using any product or service, in any sector of activities</a:t>
            </a:r>
          </a:p>
          <a:p>
            <a:r>
              <a:rPr lang="en-GB" sz="2400" dirty="0">
                <a:solidFill>
                  <a:schemeClr val="tx2"/>
                </a:solidFill>
                <a:latin typeface="Arial Black" panose="020B0A04020102020204" pitchFamily="34" charset="0"/>
                <a:cs typeface="Arial" panose="020B0604020202020204" pitchFamily="34" charset="0"/>
              </a:rPr>
              <a:t>You can be a private business, government department.  It does not matter!!</a:t>
            </a:r>
          </a:p>
          <a:p>
            <a:r>
              <a:rPr lang="en-GB" sz="2400" dirty="0">
                <a:solidFill>
                  <a:schemeClr val="tx2"/>
                </a:solidFill>
                <a:latin typeface="Arial Black" panose="020B0A04020102020204" pitchFamily="34" charset="0"/>
                <a:cs typeface="Arial" panose="020B0604020202020204" pitchFamily="34" charset="0"/>
              </a:rPr>
              <a:t>ISO 14001 standard tells you what the requirements are but not how to apply them.  This is because every company is different in some way.</a:t>
            </a:r>
            <a:endParaRPr lang="en-US" sz="2400" dirty="0">
              <a:solidFill>
                <a:schemeClr val="tx2"/>
              </a:solidFill>
              <a:latin typeface="Arial Black" panose="020B0A040201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2978952-ABD3-4829-806A-17DB258DB0D4}"/>
              </a:ext>
            </a:extLst>
          </p:cNvPr>
          <p:cNvSpPr/>
          <p:nvPr/>
        </p:nvSpPr>
        <p:spPr>
          <a:xfrm>
            <a:off x="1619672" y="260648"/>
            <a:ext cx="6696743"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Generic Standard</a:t>
            </a:r>
          </a:p>
        </p:txBody>
      </p:sp>
    </p:spTree>
    <p:extLst>
      <p:ext uri="{BB962C8B-B14F-4D97-AF65-F5344CB8AC3E}">
        <p14:creationId xmlns:p14="http://schemas.microsoft.com/office/powerpoint/2010/main" val="293444446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042988" y="1700213"/>
            <a:ext cx="7643812" cy="4425950"/>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GB" sz="2400" dirty="0">
                <a:solidFill>
                  <a:schemeClr val="tx2"/>
                </a:solidFill>
                <a:latin typeface="Arial Black" panose="020B0A04020102020204" pitchFamily="34" charset="0"/>
                <a:cs typeface="Arial" panose="020B0604020202020204" pitchFamily="34" charset="0"/>
              </a:rPr>
              <a:t>ISO 14001 was developed in response to the environmental problems that the world face today.  First published in 1996, the latest improved version is ISO 14001:2004 with a new revision expected in 2015</a:t>
            </a:r>
          </a:p>
          <a:p>
            <a:pPr>
              <a:lnSpc>
                <a:spcPct val="90000"/>
              </a:lnSpc>
            </a:pPr>
            <a:endParaRPr lang="en-US" sz="2400" dirty="0">
              <a:solidFill>
                <a:schemeClr val="tx2"/>
              </a:solidFill>
              <a:latin typeface="Arial Black" panose="020B0A040201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A50FD0D-609C-46C3-9AA0-4D57DDEC0351}"/>
              </a:ext>
            </a:extLst>
          </p:cNvPr>
          <p:cNvSpPr/>
          <p:nvPr/>
        </p:nvSpPr>
        <p:spPr>
          <a:xfrm>
            <a:off x="1619672" y="260648"/>
            <a:ext cx="6696743"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Origins of ISO 14001</a:t>
            </a:r>
          </a:p>
        </p:txBody>
      </p:sp>
    </p:spTree>
    <p:extLst>
      <p:ext uri="{BB962C8B-B14F-4D97-AF65-F5344CB8AC3E}">
        <p14:creationId xmlns:p14="http://schemas.microsoft.com/office/powerpoint/2010/main" val="45113380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042988" y="1700213"/>
            <a:ext cx="7643812" cy="4425950"/>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a:solidFill>
                  <a:schemeClr val="tx2"/>
                </a:solidFill>
                <a:latin typeface="Arial Black" panose="020B0A04020102020204" pitchFamily="34" charset="0"/>
                <a:cs typeface="Arial" panose="020B0604020202020204" pitchFamily="34" charset="0"/>
              </a:rPr>
              <a:t>International, expert consensus on best practice for environmental management</a:t>
            </a:r>
          </a:p>
          <a:p>
            <a:r>
              <a:rPr lang="en-GB" sz="2400" dirty="0">
                <a:solidFill>
                  <a:schemeClr val="tx2"/>
                </a:solidFill>
                <a:latin typeface="Arial Black" panose="020B0A04020102020204" pitchFamily="34" charset="0"/>
                <a:cs typeface="Arial" panose="020B0604020202020204" pitchFamily="34" charset="0"/>
              </a:rPr>
              <a:t>Common language in dealing with clients and suppliers worldwide in B2B</a:t>
            </a:r>
          </a:p>
          <a:p>
            <a:r>
              <a:rPr lang="en-GB" sz="2400" dirty="0">
                <a:solidFill>
                  <a:schemeClr val="tx2"/>
                </a:solidFill>
                <a:latin typeface="Arial Black" panose="020B0A04020102020204" pitchFamily="34" charset="0"/>
                <a:cs typeface="Arial" panose="020B0604020202020204" pitchFamily="34" charset="0"/>
              </a:rPr>
              <a:t>Increase effectiveness and efficiency </a:t>
            </a:r>
          </a:p>
          <a:p>
            <a:r>
              <a:rPr lang="en-GB" sz="2400" dirty="0">
                <a:solidFill>
                  <a:schemeClr val="tx2"/>
                </a:solidFill>
                <a:latin typeface="Arial Black" panose="020B0A04020102020204" pitchFamily="34" charset="0"/>
                <a:cs typeface="Arial" panose="020B0604020202020204" pitchFamily="34" charset="0"/>
              </a:rPr>
              <a:t>Model for continual improvement</a:t>
            </a:r>
          </a:p>
          <a:p>
            <a:r>
              <a:rPr lang="en-GB" sz="2400" dirty="0">
                <a:solidFill>
                  <a:schemeClr val="tx2"/>
                </a:solidFill>
                <a:latin typeface="Arial Black" panose="020B0A04020102020204" pitchFamily="34" charset="0"/>
                <a:cs typeface="Arial" panose="020B0604020202020204" pitchFamily="34" charset="0"/>
              </a:rPr>
              <a:t>Address environmental concerns of clients and public</a:t>
            </a:r>
          </a:p>
          <a:p>
            <a:endParaRPr lang="en-GB" sz="2400" dirty="0"/>
          </a:p>
          <a:p>
            <a:endParaRPr lang="en-US" sz="2400" dirty="0"/>
          </a:p>
        </p:txBody>
      </p:sp>
      <p:sp>
        <p:nvSpPr>
          <p:cNvPr id="4" name="Rectangle 3">
            <a:extLst>
              <a:ext uri="{FF2B5EF4-FFF2-40B4-BE49-F238E27FC236}">
                <a16:creationId xmlns:a16="http://schemas.microsoft.com/office/drawing/2014/main" id="{9C1DF810-2A69-4934-A0A2-73CD414B5054}"/>
              </a:ext>
            </a:extLst>
          </p:cNvPr>
          <p:cNvSpPr/>
          <p:nvPr/>
        </p:nvSpPr>
        <p:spPr>
          <a:xfrm>
            <a:off x="1619672" y="362505"/>
            <a:ext cx="6696743"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Main Benefits of ISO 14001</a:t>
            </a:r>
          </a:p>
        </p:txBody>
      </p:sp>
    </p:spTree>
    <p:extLst>
      <p:ext uri="{BB962C8B-B14F-4D97-AF65-F5344CB8AC3E}">
        <p14:creationId xmlns:p14="http://schemas.microsoft.com/office/powerpoint/2010/main" val="321968936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934467" y="2276872"/>
            <a:ext cx="7643812" cy="4425950"/>
          </a:xfrm>
          <a:prstGeom prst="rect">
            <a:avLst/>
          </a:prstGeom>
          <a:noFill/>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a:solidFill>
                  <a:schemeClr val="tx2"/>
                </a:solidFill>
                <a:latin typeface="Arial Black" panose="020B0A04020102020204" pitchFamily="34" charset="0"/>
                <a:cs typeface="Arial" panose="020B0604020202020204" pitchFamily="34" charset="0"/>
              </a:rPr>
              <a:t>Comprised of four clauses:</a:t>
            </a:r>
          </a:p>
          <a:p>
            <a:r>
              <a:rPr lang="en-GB" sz="2400" dirty="0">
                <a:solidFill>
                  <a:schemeClr val="tx2"/>
                </a:solidFill>
                <a:latin typeface="Arial Black" panose="020B0A04020102020204" pitchFamily="34" charset="0"/>
                <a:cs typeface="Arial" panose="020B0604020202020204" pitchFamily="34" charset="0"/>
              </a:rPr>
              <a:t>1. Scope</a:t>
            </a:r>
          </a:p>
          <a:p>
            <a:r>
              <a:rPr lang="en-GB" sz="2400" dirty="0">
                <a:solidFill>
                  <a:schemeClr val="tx2"/>
                </a:solidFill>
                <a:latin typeface="Arial Black" panose="020B0A04020102020204" pitchFamily="34" charset="0"/>
                <a:cs typeface="Arial" panose="020B0604020202020204" pitchFamily="34" charset="0"/>
              </a:rPr>
              <a:t>2. Normative reference</a:t>
            </a:r>
          </a:p>
          <a:p>
            <a:r>
              <a:rPr lang="en-GB" sz="2400" dirty="0">
                <a:solidFill>
                  <a:schemeClr val="tx2"/>
                </a:solidFill>
                <a:latin typeface="Arial Black" panose="020B0A04020102020204" pitchFamily="34" charset="0"/>
                <a:cs typeface="Arial" panose="020B0604020202020204" pitchFamily="34" charset="0"/>
              </a:rPr>
              <a:t>3. Terms and definitions</a:t>
            </a:r>
          </a:p>
          <a:p>
            <a:r>
              <a:rPr lang="en-GB" sz="2400" dirty="0">
                <a:solidFill>
                  <a:schemeClr val="tx2"/>
                </a:solidFill>
                <a:latin typeface="Arial Black" panose="020B0A04020102020204" pitchFamily="34" charset="0"/>
                <a:cs typeface="Arial" panose="020B0604020202020204" pitchFamily="34" charset="0"/>
              </a:rPr>
              <a:t>4. Environmental Management System Requirements</a:t>
            </a:r>
            <a:endParaRPr lang="en-US" sz="2400" dirty="0">
              <a:solidFill>
                <a:schemeClr val="tx2"/>
              </a:solidFill>
              <a:latin typeface="Arial Black" panose="020B0A040201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21DB7487-3804-4821-88A1-4EC4E7DA15A9}"/>
              </a:ext>
            </a:extLst>
          </p:cNvPr>
          <p:cNvSpPr/>
          <p:nvPr/>
        </p:nvSpPr>
        <p:spPr>
          <a:xfrm>
            <a:off x="1259632" y="362505"/>
            <a:ext cx="7056783"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ISO 14001 – Environmental Management Standard</a:t>
            </a:r>
          </a:p>
        </p:txBody>
      </p:sp>
    </p:spTree>
    <p:extLst>
      <p:ext uri="{BB962C8B-B14F-4D97-AF65-F5344CB8AC3E}">
        <p14:creationId xmlns:p14="http://schemas.microsoft.com/office/powerpoint/2010/main" val="367817091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93396" y="1844824"/>
            <a:ext cx="5780830" cy="4093300"/>
          </a:xfrm>
          <a:prstGeom prst="rect">
            <a:avLst/>
          </a:prstGeom>
        </p:spPr>
      </p:pic>
      <p:pic>
        <p:nvPicPr>
          <p:cNvPr id="4" name="Picture 3"/>
          <p:cNvPicPr>
            <a:picLocks noChangeAspect="1"/>
          </p:cNvPicPr>
          <p:nvPr/>
        </p:nvPicPr>
        <p:blipFill>
          <a:blip r:embed="rId3"/>
          <a:stretch>
            <a:fillRect/>
          </a:stretch>
        </p:blipFill>
        <p:spPr>
          <a:xfrm>
            <a:off x="-36240" y="3349629"/>
            <a:ext cx="2859272" cy="1231499"/>
          </a:xfrm>
          <a:prstGeom prst="rect">
            <a:avLst/>
          </a:prstGeom>
        </p:spPr>
      </p:pic>
      <p:pic>
        <p:nvPicPr>
          <p:cNvPr id="5" name="Picture 4"/>
          <p:cNvPicPr>
            <a:picLocks noChangeAspect="1"/>
          </p:cNvPicPr>
          <p:nvPr/>
        </p:nvPicPr>
        <p:blipFill>
          <a:blip r:embed="rId4"/>
          <a:stretch>
            <a:fillRect/>
          </a:stretch>
        </p:blipFill>
        <p:spPr>
          <a:xfrm>
            <a:off x="1187624" y="5161315"/>
            <a:ext cx="2865368" cy="1231499"/>
          </a:xfrm>
          <a:prstGeom prst="rect">
            <a:avLst/>
          </a:prstGeom>
        </p:spPr>
      </p:pic>
      <p:sp>
        <p:nvSpPr>
          <p:cNvPr id="6" name="AutoShape 23"/>
          <p:cNvSpPr>
            <a:spLocks noChangeArrowheads="1"/>
          </p:cNvSpPr>
          <p:nvPr/>
        </p:nvSpPr>
        <p:spPr bwMode="auto">
          <a:xfrm rot="20700000" flipH="1" flipV="1">
            <a:off x="1717114" y="-673532"/>
            <a:ext cx="585788" cy="63944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85 h 21600"/>
              <a:gd name="T20" fmla="*/ 18816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1987" y="65"/>
                </a:moveTo>
                <a:cubicBezTo>
                  <a:pt x="14558" y="349"/>
                  <a:pt x="16941" y="1547"/>
                  <a:pt x="18703" y="3440"/>
                </a:cubicBezTo>
                <a:lnTo>
                  <a:pt x="10800" y="10800"/>
                </a:lnTo>
                <a:close/>
              </a:path>
              <a:path w="21600" h="21600" fill="none">
                <a:moveTo>
                  <a:pt x="11987" y="65"/>
                </a:moveTo>
                <a:cubicBezTo>
                  <a:pt x="14558" y="349"/>
                  <a:pt x="16941" y="1547"/>
                  <a:pt x="18703" y="3440"/>
                </a:cubicBezTo>
              </a:path>
            </a:pathLst>
          </a:custGeom>
          <a:noFill/>
          <a:ln w="7632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 name="Rectangle 6">
            <a:extLst>
              <a:ext uri="{FF2B5EF4-FFF2-40B4-BE49-F238E27FC236}">
                <a16:creationId xmlns:a16="http://schemas.microsoft.com/office/drawing/2014/main" id="{CA0C8436-BF5F-429F-AD6E-E171ADF9128E}"/>
              </a:ext>
            </a:extLst>
          </p:cNvPr>
          <p:cNvSpPr/>
          <p:nvPr/>
        </p:nvSpPr>
        <p:spPr>
          <a:xfrm>
            <a:off x="1259632" y="362505"/>
            <a:ext cx="7056783"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ISO 14001 – Environmental Management Standard</a:t>
            </a:r>
          </a:p>
        </p:txBody>
      </p:sp>
    </p:spTree>
    <p:extLst>
      <p:ext uri="{BB962C8B-B14F-4D97-AF65-F5344CB8AC3E}">
        <p14:creationId xmlns:p14="http://schemas.microsoft.com/office/powerpoint/2010/main" val="21017931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6019800" y="2819400"/>
            <a:ext cx="1720552" cy="45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360" tIns="44280" rIns="90360" bIns="4428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eaLnBrk="1" hangingPunct="1">
              <a:buClr>
                <a:srgbClr val="5B5249"/>
              </a:buClr>
              <a:buSzPct val="100000"/>
            </a:pPr>
            <a:r>
              <a:rPr lang="en-GB" sz="2400" dirty="0">
                <a:solidFill>
                  <a:schemeClr val="tx2"/>
                </a:solidFill>
                <a:latin typeface="Arial Black" panose="020B0A04020102020204" pitchFamily="34" charset="0"/>
                <a:cs typeface="Arial" panose="020B0604020202020204" pitchFamily="34" charset="0"/>
              </a:rPr>
              <a:t>Planning</a:t>
            </a:r>
          </a:p>
        </p:txBody>
      </p:sp>
      <p:sp>
        <p:nvSpPr>
          <p:cNvPr id="4" name="Rectangle 6"/>
          <p:cNvSpPr>
            <a:spLocks noChangeArrowheads="1"/>
          </p:cNvSpPr>
          <p:nvPr/>
        </p:nvSpPr>
        <p:spPr bwMode="auto">
          <a:xfrm>
            <a:off x="5924550" y="4932363"/>
            <a:ext cx="2826991" cy="45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360" tIns="44280" rIns="90360" bIns="4428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eaLnBrk="1" hangingPunct="1">
              <a:buClr>
                <a:srgbClr val="5B5249"/>
              </a:buClr>
              <a:buSzPct val="100000"/>
            </a:pPr>
            <a:r>
              <a:rPr lang="en-GB" sz="2400" dirty="0">
                <a:solidFill>
                  <a:schemeClr val="tx2"/>
                </a:solidFill>
                <a:latin typeface="Arial Black" panose="020B0A04020102020204" pitchFamily="34" charset="0"/>
                <a:cs typeface="Arial" panose="020B0604020202020204" pitchFamily="34" charset="0"/>
              </a:rPr>
              <a:t>Implementation</a:t>
            </a:r>
          </a:p>
        </p:txBody>
      </p:sp>
      <p:sp>
        <p:nvSpPr>
          <p:cNvPr id="5" name="Rectangle 7"/>
          <p:cNvSpPr>
            <a:spLocks noChangeArrowheads="1"/>
          </p:cNvSpPr>
          <p:nvPr/>
        </p:nvSpPr>
        <p:spPr bwMode="auto">
          <a:xfrm>
            <a:off x="1806575" y="5694363"/>
            <a:ext cx="3146758" cy="828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360" tIns="44280" rIns="90360" bIns="4428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eaLnBrk="1" hangingPunct="1">
              <a:buClr>
                <a:srgbClr val="5B5249"/>
              </a:buClr>
              <a:buSzPct val="100000"/>
            </a:pPr>
            <a:r>
              <a:rPr lang="en-GB" sz="2400" dirty="0">
                <a:solidFill>
                  <a:schemeClr val="tx2"/>
                </a:solidFill>
                <a:latin typeface="Arial Black" panose="020B0A04020102020204" pitchFamily="34" charset="0"/>
                <a:cs typeface="Arial" panose="020B0604020202020204" pitchFamily="34" charset="0"/>
              </a:rPr>
              <a:t>Checking</a:t>
            </a:r>
          </a:p>
          <a:p>
            <a:pPr eaLnBrk="1" hangingPunct="1">
              <a:buClr>
                <a:srgbClr val="5B5249"/>
              </a:buClr>
              <a:buSzPct val="100000"/>
            </a:pPr>
            <a:r>
              <a:rPr lang="en-GB" sz="2400" dirty="0">
                <a:solidFill>
                  <a:schemeClr val="tx2"/>
                </a:solidFill>
                <a:latin typeface="Arial Black" panose="020B0A04020102020204" pitchFamily="34" charset="0"/>
                <a:cs typeface="Arial" panose="020B0604020202020204" pitchFamily="34" charset="0"/>
              </a:rPr>
              <a:t>Corrective Action</a:t>
            </a:r>
          </a:p>
        </p:txBody>
      </p:sp>
      <p:sp>
        <p:nvSpPr>
          <p:cNvPr id="6" name="Rectangle 8"/>
          <p:cNvSpPr>
            <a:spLocks noChangeArrowheads="1"/>
          </p:cNvSpPr>
          <p:nvPr/>
        </p:nvSpPr>
        <p:spPr bwMode="auto">
          <a:xfrm>
            <a:off x="1044575" y="2951163"/>
            <a:ext cx="2357889" cy="828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360" tIns="44280" rIns="90360" bIns="4428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eaLnBrk="1" hangingPunct="1">
              <a:buClr>
                <a:srgbClr val="5B5249"/>
              </a:buClr>
              <a:buSzPct val="100000"/>
            </a:pPr>
            <a:r>
              <a:rPr lang="en-GB" sz="2400" dirty="0">
                <a:solidFill>
                  <a:schemeClr val="tx2"/>
                </a:solidFill>
                <a:latin typeface="Arial Black" panose="020B0A04020102020204" pitchFamily="34" charset="0"/>
                <a:cs typeface="Arial" panose="020B0604020202020204" pitchFamily="34" charset="0"/>
              </a:rPr>
              <a:t>Management</a:t>
            </a:r>
          </a:p>
          <a:p>
            <a:pPr eaLnBrk="1" hangingPunct="1">
              <a:buClr>
                <a:srgbClr val="5B5249"/>
              </a:buClr>
              <a:buSzPct val="100000"/>
            </a:pPr>
            <a:r>
              <a:rPr lang="en-GB" sz="2400" dirty="0">
                <a:solidFill>
                  <a:schemeClr val="tx2"/>
                </a:solidFill>
                <a:latin typeface="Arial Black" panose="020B0A04020102020204" pitchFamily="34" charset="0"/>
                <a:cs typeface="Arial" panose="020B0604020202020204" pitchFamily="34" charset="0"/>
              </a:rPr>
              <a:t>Review</a:t>
            </a:r>
          </a:p>
        </p:txBody>
      </p:sp>
      <p:sp>
        <p:nvSpPr>
          <p:cNvPr id="7" name="AutoShape 9"/>
          <p:cNvSpPr>
            <a:spLocks noChangeArrowheads="1"/>
          </p:cNvSpPr>
          <p:nvPr/>
        </p:nvSpPr>
        <p:spPr bwMode="auto">
          <a:xfrm rot="960000">
            <a:off x="4891088" y="2292350"/>
            <a:ext cx="1357312" cy="368300"/>
          </a:xfrm>
          <a:prstGeom prst="rightArrow">
            <a:avLst>
              <a:gd name="adj1" fmla="val 50000"/>
              <a:gd name="adj2" fmla="val 184421"/>
            </a:avLst>
          </a:prstGeom>
          <a:solidFill>
            <a:srgbClr val="C9DDF1"/>
          </a:solidFill>
          <a:ln w="12600">
            <a:solidFill>
              <a:srgbClr val="5B5249"/>
            </a:solidFill>
            <a:miter lim="800000"/>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GB"/>
          </a:p>
        </p:txBody>
      </p:sp>
      <p:sp>
        <p:nvSpPr>
          <p:cNvPr id="8" name="AutoShape 10"/>
          <p:cNvSpPr>
            <a:spLocks noChangeArrowheads="1"/>
          </p:cNvSpPr>
          <p:nvPr/>
        </p:nvSpPr>
        <p:spPr bwMode="auto">
          <a:xfrm rot="16200000" flipH="1">
            <a:off x="6117432" y="3969543"/>
            <a:ext cx="1358900" cy="366713"/>
          </a:xfrm>
          <a:prstGeom prst="rightArrow">
            <a:avLst>
              <a:gd name="adj1" fmla="val 50000"/>
              <a:gd name="adj2" fmla="val 185436"/>
            </a:avLst>
          </a:prstGeom>
          <a:solidFill>
            <a:srgbClr val="C9DDF1"/>
          </a:solidFill>
          <a:ln w="12600">
            <a:solidFill>
              <a:srgbClr val="5B5249"/>
            </a:solidFill>
            <a:miter lim="800000"/>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GB"/>
          </a:p>
        </p:txBody>
      </p:sp>
      <p:sp>
        <p:nvSpPr>
          <p:cNvPr id="9" name="AutoShape 11"/>
          <p:cNvSpPr>
            <a:spLocks noChangeArrowheads="1"/>
          </p:cNvSpPr>
          <p:nvPr/>
        </p:nvSpPr>
        <p:spPr bwMode="auto">
          <a:xfrm rot="9780000">
            <a:off x="4818063" y="5721350"/>
            <a:ext cx="1357312" cy="368300"/>
          </a:xfrm>
          <a:prstGeom prst="rightArrow">
            <a:avLst>
              <a:gd name="adj1" fmla="val 50000"/>
              <a:gd name="adj2" fmla="val 184421"/>
            </a:avLst>
          </a:prstGeom>
          <a:solidFill>
            <a:srgbClr val="C9DDF1"/>
          </a:solidFill>
          <a:ln w="12600">
            <a:solidFill>
              <a:srgbClr val="5B5249"/>
            </a:solidFill>
            <a:miter lim="800000"/>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GB"/>
          </a:p>
        </p:txBody>
      </p:sp>
      <p:sp>
        <p:nvSpPr>
          <p:cNvPr id="10" name="AutoShape 12"/>
          <p:cNvSpPr>
            <a:spLocks noChangeArrowheads="1"/>
          </p:cNvSpPr>
          <p:nvPr/>
        </p:nvSpPr>
        <p:spPr bwMode="auto">
          <a:xfrm rot="14460000">
            <a:off x="1606551" y="4500562"/>
            <a:ext cx="1358900" cy="371475"/>
          </a:xfrm>
          <a:prstGeom prst="rightArrow">
            <a:avLst>
              <a:gd name="adj1" fmla="val 50000"/>
              <a:gd name="adj2" fmla="val 183058"/>
            </a:avLst>
          </a:prstGeom>
          <a:solidFill>
            <a:srgbClr val="C9DDF1"/>
          </a:solidFill>
          <a:ln w="12600">
            <a:solidFill>
              <a:srgbClr val="5B5249"/>
            </a:solidFill>
            <a:miter lim="800000"/>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GB"/>
          </a:p>
        </p:txBody>
      </p:sp>
      <p:sp>
        <p:nvSpPr>
          <p:cNvPr id="11" name="AutoShape 13"/>
          <p:cNvSpPr>
            <a:spLocks noChangeArrowheads="1"/>
          </p:cNvSpPr>
          <p:nvPr/>
        </p:nvSpPr>
        <p:spPr bwMode="auto">
          <a:xfrm rot="19980000">
            <a:off x="2139950" y="2151063"/>
            <a:ext cx="1357313" cy="368300"/>
          </a:xfrm>
          <a:prstGeom prst="rightArrow">
            <a:avLst>
              <a:gd name="adj1" fmla="val 50000"/>
              <a:gd name="adj2" fmla="val 184421"/>
            </a:avLst>
          </a:prstGeom>
          <a:solidFill>
            <a:srgbClr val="C9DDF1"/>
          </a:solidFill>
          <a:ln w="12600">
            <a:solidFill>
              <a:srgbClr val="5B5249"/>
            </a:solidFill>
            <a:miter lim="800000"/>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GB"/>
          </a:p>
        </p:txBody>
      </p:sp>
      <p:sp>
        <p:nvSpPr>
          <p:cNvPr id="12" name="Rectangle 4"/>
          <p:cNvSpPr>
            <a:spLocks noChangeArrowheads="1"/>
          </p:cNvSpPr>
          <p:nvPr/>
        </p:nvSpPr>
        <p:spPr bwMode="auto">
          <a:xfrm>
            <a:off x="3643576" y="1692166"/>
            <a:ext cx="1195198" cy="45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360" tIns="44280" rIns="90360" bIns="4428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eaLnBrk="1" hangingPunct="1">
              <a:buClr>
                <a:srgbClr val="5B5249"/>
              </a:buClr>
              <a:buSzPct val="100000"/>
              <a:buFont typeface="Arial" panose="020B0604020202020204" pitchFamily="34" charset="0"/>
              <a:buNone/>
            </a:pPr>
            <a:r>
              <a:rPr lang="en-GB" sz="2400" dirty="0">
                <a:solidFill>
                  <a:schemeClr val="tx2"/>
                </a:solidFill>
                <a:latin typeface="Arial Black" panose="020B0A04020102020204" pitchFamily="34" charset="0"/>
                <a:cs typeface="Arial" panose="020B0604020202020204" pitchFamily="34" charset="0"/>
              </a:rPr>
              <a:t>Policy</a:t>
            </a:r>
          </a:p>
        </p:txBody>
      </p:sp>
      <p:sp>
        <p:nvSpPr>
          <p:cNvPr id="13" name="Rectangle 12">
            <a:extLst>
              <a:ext uri="{FF2B5EF4-FFF2-40B4-BE49-F238E27FC236}">
                <a16:creationId xmlns:a16="http://schemas.microsoft.com/office/drawing/2014/main" id="{550A2C94-46DF-4898-8A54-D340BE39D276}"/>
              </a:ext>
            </a:extLst>
          </p:cNvPr>
          <p:cNvSpPr/>
          <p:nvPr/>
        </p:nvSpPr>
        <p:spPr>
          <a:xfrm>
            <a:off x="1259632" y="362505"/>
            <a:ext cx="7056783"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ISO 14001 is based on PDCA</a:t>
            </a:r>
          </a:p>
        </p:txBody>
      </p:sp>
    </p:spTree>
    <p:extLst>
      <p:ext uri="{BB962C8B-B14F-4D97-AF65-F5344CB8AC3E}">
        <p14:creationId xmlns:p14="http://schemas.microsoft.com/office/powerpoint/2010/main" val="275605703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827584" y="1628800"/>
            <a:ext cx="7643812" cy="4713288"/>
          </a:xfrm>
          <a:prstGeom prst="rect">
            <a:avLst/>
          </a:prstGeom>
          <a:noFill/>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0" lvl="1" indent="-449263" defTabSz="449263">
              <a:lnSpc>
                <a:spcPct val="80000"/>
              </a:lnSpc>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GB" sz="2000" dirty="0">
                <a:solidFill>
                  <a:schemeClr val="tx2"/>
                </a:solidFill>
                <a:latin typeface="Arial Black" panose="020B0A04020102020204" pitchFamily="34" charset="0"/>
                <a:cs typeface="Arial" panose="020B0604020202020204" pitchFamily="34" charset="0"/>
              </a:rPr>
              <a:t>Policy Statement </a:t>
            </a:r>
          </a:p>
          <a:p>
            <a:pPr marL="1016000" lvl="1" indent="-449263" defTabSz="449263">
              <a:lnSpc>
                <a:spcPct val="80000"/>
              </a:lnSpc>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GB" sz="2000" dirty="0">
                <a:solidFill>
                  <a:schemeClr val="tx2"/>
                </a:solidFill>
                <a:latin typeface="Arial Black" panose="020B0A04020102020204" pitchFamily="34" charset="0"/>
                <a:cs typeface="Arial" panose="020B0604020202020204" pitchFamily="34" charset="0"/>
              </a:rPr>
              <a:t>Identification of Significant Environmental Aspects</a:t>
            </a:r>
          </a:p>
          <a:p>
            <a:pPr marL="1016000" lvl="1" indent="-449263" defTabSz="449263">
              <a:lnSpc>
                <a:spcPct val="80000"/>
              </a:lnSpc>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GB" sz="2000" dirty="0">
                <a:solidFill>
                  <a:schemeClr val="tx2"/>
                </a:solidFill>
                <a:latin typeface="Arial Black" panose="020B0A04020102020204" pitchFamily="34" charset="0"/>
                <a:cs typeface="Arial" panose="020B0604020202020204" pitchFamily="34" charset="0"/>
              </a:rPr>
              <a:t>Development of Objectives and Targets</a:t>
            </a:r>
          </a:p>
          <a:p>
            <a:pPr marL="1016000" lvl="1" indent="-449263" defTabSz="449263">
              <a:lnSpc>
                <a:spcPct val="80000"/>
              </a:lnSpc>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GB" sz="2000" dirty="0">
                <a:solidFill>
                  <a:schemeClr val="tx2"/>
                </a:solidFill>
                <a:latin typeface="Arial Black" panose="020B0A04020102020204" pitchFamily="34" charset="0"/>
                <a:cs typeface="Arial" panose="020B0604020202020204" pitchFamily="34" charset="0"/>
              </a:rPr>
              <a:t>Implementation Plan to Meet Obj. and Targets</a:t>
            </a:r>
          </a:p>
          <a:p>
            <a:pPr marL="1016000" lvl="1" indent="-449263" defTabSz="449263">
              <a:lnSpc>
                <a:spcPct val="80000"/>
              </a:lnSpc>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GB" sz="2000" dirty="0">
                <a:solidFill>
                  <a:schemeClr val="tx2"/>
                </a:solidFill>
                <a:latin typeface="Arial Black" panose="020B0A04020102020204" pitchFamily="34" charset="0"/>
                <a:cs typeface="Arial" panose="020B0604020202020204" pitchFamily="34" charset="0"/>
              </a:rPr>
              <a:t>Training</a:t>
            </a:r>
          </a:p>
          <a:p>
            <a:pPr marL="1016000" lvl="1" indent="-449263" defTabSz="449263">
              <a:lnSpc>
                <a:spcPct val="80000"/>
              </a:lnSpc>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GB" sz="2000" dirty="0">
                <a:solidFill>
                  <a:schemeClr val="tx2"/>
                </a:solidFill>
                <a:latin typeface="Arial Black" panose="020B0A04020102020204" pitchFamily="34" charset="0"/>
                <a:cs typeface="Arial" panose="020B0604020202020204" pitchFamily="34" charset="0"/>
              </a:rPr>
              <a:t>Management Review</a:t>
            </a:r>
          </a:p>
          <a:p>
            <a:pPr marL="1016000" lvl="1" indent="-449263" defTabSz="449263">
              <a:lnSpc>
                <a:spcPct val="80000"/>
              </a:lnSpc>
              <a:buFontTx/>
              <a:buNone/>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endParaRPr lang="en-GB" sz="2000" dirty="0">
              <a:solidFill>
                <a:schemeClr val="tx2"/>
              </a:solidFill>
              <a:latin typeface="Arial Black" panose="020B0A04020102020204" pitchFamily="34" charset="0"/>
              <a:cs typeface="Arial" panose="020B0604020202020204" pitchFamily="34" charset="0"/>
            </a:endParaRPr>
          </a:p>
          <a:p>
            <a:pPr marL="1016000" lvl="1" indent="-449263" defTabSz="449263">
              <a:lnSpc>
                <a:spcPct val="80000"/>
              </a:lnSpc>
              <a:buFontTx/>
              <a:buNone/>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endParaRPr lang="en-GB" sz="2000" dirty="0">
              <a:solidFill>
                <a:schemeClr val="tx2"/>
              </a:solidFill>
              <a:latin typeface="Arial Black" panose="020B0A04020102020204" pitchFamily="34" charset="0"/>
              <a:cs typeface="Arial" panose="020B0604020202020204" pitchFamily="34" charset="0"/>
            </a:endParaRPr>
          </a:p>
          <a:p>
            <a:pPr marL="1016000" lvl="1" indent="-449263" defTabSz="449263">
              <a:lnSpc>
                <a:spcPct val="80000"/>
              </a:lnSpc>
              <a:buFontTx/>
              <a:buNone/>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endParaRPr lang="en-GB" sz="2000" dirty="0">
              <a:solidFill>
                <a:schemeClr val="tx2"/>
              </a:solidFill>
              <a:latin typeface="Arial Black" panose="020B0A04020102020204" pitchFamily="34" charset="0"/>
              <a:cs typeface="Arial" panose="020B0604020202020204" pitchFamily="34" charset="0"/>
            </a:endParaRPr>
          </a:p>
          <a:p>
            <a:pPr marL="1016000" lvl="1" indent="-449263" defTabSz="449263">
              <a:lnSpc>
                <a:spcPct val="80000"/>
              </a:lnSpc>
              <a:buFontTx/>
              <a:buNone/>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endParaRPr lang="en-GB" sz="2000" dirty="0">
              <a:solidFill>
                <a:schemeClr val="tx2"/>
              </a:solidFill>
              <a:latin typeface="Arial Black" panose="020B0A04020102020204" pitchFamily="34" charset="0"/>
              <a:cs typeface="Arial" panose="020B0604020202020204" pitchFamily="34" charset="0"/>
            </a:endParaRPr>
          </a:p>
          <a:p>
            <a:pPr marL="1016000" lvl="1" indent="-449263" defTabSz="449263">
              <a:lnSpc>
                <a:spcPct val="80000"/>
              </a:lnSpc>
              <a:buFontTx/>
              <a:buNone/>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endParaRPr lang="en-GB" sz="2000" dirty="0">
              <a:solidFill>
                <a:schemeClr val="tx2"/>
              </a:solidFill>
              <a:latin typeface="Arial Black" panose="020B0A04020102020204" pitchFamily="34" charset="0"/>
              <a:cs typeface="Arial" panose="020B0604020202020204" pitchFamily="34" charset="0"/>
            </a:endParaRPr>
          </a:p>
          <a:p>
            <a:pPr marL="1016000" lvl="1" indent="-449263" defTabSz="449263">
              <a:lnSpc>
                <a:spcPct val="80000"/>
              </a:lnSpc>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GB" sz="2000" dirty="0">
                <a:solidFill>
                  <a:schemeClr val="tx2"/>
                </a:solidFill>
                <a:latin typeface="Arial Black" panose="020B0A04020102020204" pitchFamily="34" charset="0"/>
                <a:cs typeface="Arial" panose="020B0604020202020204" pitchFamily="34" charset="0"/>
              </a:rPr>
              <a:t>How you meet the elements is up to you</a:t>
            </a: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3252056"/>
            <a:ext cx="4044950"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Rectangle 4">
            <a:extLst>
              <a:ext uri="{FF2B5EF4-FFF2-40B4-BE49-F238E27FC236}">
                <a16:creationId xmlns:a16="http://schemas.microsoft.com/office/drawing/2014/main" id="{C3CE46B1-AEDA-4594-9546-DA97D71E41F6}"/>
              </a:ext>
            </a:extLst>
          </p:cNvPr>
          <p:cNvSpPr/>
          <p:nvPr/>
        </p:nvSpPr>
        <p:spPr>
          <a:xfrm>
            <a:off x="1259632" y="362505"/>
            <a:ext cx="7056783"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ISO 14001 Key Elements</a:t>
            </a:r>
          </a:p>
        </p:txBody>
      </p:sp>
    </p:spTree>
    <p:extLst>
      <p:ext uri="{BB962C8B-B14F-4D97-AF65-F5344CB8AC3E}">
        <p14:creationId xmlns:p14="http://schemas.microsoft.com/office/powerpoint/2010/main" val="101669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1116013" y="4572000"/>
            <a:ext cx="2770187" cy="990600"/>
          </a:xfrm>
          <a:prstGeom prst="rect">
            <a:avLst/>
          </a:prstGeom>
          <a:gradFill rotWithShape="0">
            <a:gsLst>
              <a:gs pos="0">
                <a:srgbClr val="FF0000"/>
              </a:gs>
              <a:gs pos="100000">
                <a:srgbClr val="760000"/>
              </a:gs>
            </a:gsLst>
            <a:path path="rect">
              <a:fillToRect l="100000" b="100000"/>
            </a:path>
          </a:gradFill>
          <a:ln w="9525">
            <a:miter lim="800000"/>
            <a:headEnd/>
            <a:tailEnd/>
          </a:ln>
          <a:scene3d>
            <a:camera prst="legacyObliqueBottomLeft"/>
            <a:lightRig rig="legacyFlat3" dir="b"/>
          </a:scene3d>
          <a:sp3d extrusionH="430200" prstMaterial="legacyMatte">
            <a:bevelT w="13500" h="13500" prst="angle"/>
            <a:bevelB w="13500" h="13500" prst="angle"/>
            <a:extrusionClr>
              <a:srgbClr val="FF0000"/>
            </a:extrusionClr>
            <a:contourClr>
              <a:srgbClr val="FF0000"/>
            </a:contourClr>
          </a:sp3d>
        </p:spPr>
        <p:txBody>
          <a:bodyPr wrap="none" anchor="ctr">
            <a:flatTx/>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GB" sz="2400" b="1">
                <a:solidFill>
                  <a:schemeClr val="tx2"/>
                </a:solidFill>
              </a:rPr>
              <a:t>Health &amp; Safety at</a:t>
            </a:r>
          </a:p>
          <a:p>
            <a:pPr algn="ctr" eaLnBrk="1" hangingPunct="1">
              <a:spcBef>
                <a:spcPct val="0"/>
              </a:spcBef>
              <a:buClrTx/>
              <a:buSzTx/>
              <a:buFontTx/>
              <a:buNone/>
            </a:pPr>
            <a:r>
              <a:rPr lang="en-GB" sz="2400" b="1">
                <a:solidFill>
                  <a:schemeClr val="tx2"/>
                </a:solidFill>
              </a:rPr>
              <a:t>Work etc Act 1974</a:t>
            </a:r>
            <a:endParaRPr lang="en-US" sz="2400" b="1">
              <a:solidFill>
                <a:schemeClr val="tx2"/>
              </a:solidFill>
            </a:endParaRPr>
          </a:p>
        </p:txBody>
      </p:sp>
      <p:sp>
        <p:nvSpPr>
          <p:cNvPr id="16388" name="Rectangle 4"/>
          <p:cNvSpPr>
            <a:spLocks noChangeArrowheads="1"/>
          </p:cNvSpPr>
          <p:nvPr/>
        </p:nvSpPr>
        <p:spPr bwMode="auto">
          <a:xfrm>
            <a:off x="5410200" y="4572000"/>
            <a:ext cx="3505200" cy="990600"/>
          </a:xfrm>
          <a:prstGeom prst="rect">
            <a:avLst/>
          </a:prstGeom>
          <a:gradFill rotWithShape="0">
            <a:gsLst>
              <a:gs pos="0">
                <a:srgbClr val="00CC00"/>
              </a:gs>
              <a:gs pos="100000">
                <a:srgbClr val="005E00"/>
              </a:gs>
            </a:gsLst>
            <a:path path="rect">
              <a:fillToRect r="100000" b="100000"/>
            </a:path>
          </a:gradFill>
          <a:ln w="9525">
            <a:miter lim="800000"/>
            <a:headEnd/>
            <a:tailEnd/>
          </a:ln>
          <a:scene3d>
            <a:camera prst="legacyObliqueBottomRight"/>
            <a:lightRig rig="legacyFlat3" dir="b"/>
          </a:scene3d>
          <a:sp3d extrusionH="430200" prstMaterial="legacyMatte">
            <a:bevelT w="13500" h="13500" prst="angle"/>
            <a:bevelB w="13500" h="13500" prst="angle"/>
            <a:extrusionClr>
              <a:srgbClr val="00CC00"/>
            </a:extrusionClr>
            <a:contourClr>
              <a:srgbClr val="00CC00"/>
            </a:contourClr>
          </a:sp3d>
        </p:spPr>
        <p:txBody>
          <a:bodyPr wrap="none" anchor="ctr">
            <a:flatTx/>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GB" sz="2400" b="1">
                <a:solidFill>
                  <a:schemeClr val="tx2"/>
                </a:solidFill>
              </a:rPr>
              <a:t>Guidance Notes</a:t>
            </a:r>
            <a:endParaRPr lang="en-US" sz="2400" b="1">
              <a:solidFill>
                <a:schemeClr val="tx2"/>
              </a:solidFill>
            </a:endParaRPr>
          </a:p>
        </p:txBody>
      </p:sp>
      <p:sp>
        <p:nvSpPr>
          <p:cNvPr id="16390" name="Rectangle 6"/>
          <p:cNvSpPr>
            <a:spLocks noChangeArrowheads="1"/>
          </p:cNvSpPr>
          <p:nvPr/>
        </p:nvSpPr>
        <p:spPr bwMode="auto">
          <a:xfrm>
            <a:off x="1116013" y="2276475"/>
            <a:ext cx="2770187" cy="1000125"/>
          </a:xfrm>
          <a:prstGeom prst="rect">
            <a:avLst/>
          </a:prstGeom>
          <a:gradFill rotWithShape="0">
            <a:gsLst>
              <a:gs pos="0">
                <a:schemeClr val="accent2"/>
              </a:gs>
              <a:gs pos="100000">
                <a:schemeClr val="accent2">
                  <a:gamma/>
                  <a:shade val="46275"/>
                  <a:invGamma/>
                </a:schemeClr>
              </a:gs>
            </a:gsLst>
            <a:path path="rect">
              <a:fillToRect t="100000" r="100000"/>
            </a:path>
          </a:gradFill>
          <a:ln w="9525">
            <a:miter lim="800000"/>
            <a:headEnd/>
            <a:tailEnd/>
          </a:ln>
          <a:effectLst/>
          <a:scene3d>
            <a:camera prst="legacyObliqueTopLef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algn="ctr" eaLnBrk="1" hangingPunct="1">
              <a:defRPr/>
            </a:pPr>
            <a:r>
              <a:rPr lang="en-GB" b="1" dirty="0">
                <a:solidFill>
                  <a:schemeClr val="tx2"/>
                </a:solidFill>
                <a:latin typeface="Arial" charset="0"/>
                <a:cs typeface="+mn-cs"/>
              </a:rPr>
              <a:t>Regulations</a:t>
            </a:r>
            <a:endParaRPr lang="en-US" b="1" dirty="0">
              <a:solidFill>
                <a:schemeClr val="tx2"/>
              </a:solidFill>
              <a:latin typeface="Arial" charset="0"/>
              <a:cs typeface="+mn-cs"/>
            </a:endParaRPr>
          </a:p>
        </p:txBody>
      </p:sp>
      <p:sp>
        <p:nvSpPr>
          <p:cNvPr id="16395" name="AutoShape 11"/>
          <p:cNvSpPr>
            <a:spLocks noChangeArrowheads="1"/>
          </p:cNvSpPr>
          <p:nvPr/>
        </p:nvSpPr>
        <p:spPr bwMode="auto">
          <a:xfrm>
            <a:off x="4229100" y="2590800"/>
            <a:ext cx="685800" cy="381000"/>
          </a:xfrm>
          <a:prstGeom prst="rightArrow">
            <a:avLst>
              <a:gd name="adj1" fmla="val 50000"/>
              <a:gd name="adj2" fmla="val 45000"/>
            </a:avLst>
          </a:prstGeom>
          <a:gradFill rotWithShape="0">
            <a:gsLst>
              <a:gs pos="0">
                <a:schemeClr val="folHlink"/>
              </a:gs>
              <a:gs pos="100000">
                <a:schemeClr val="tx2"/>
              </a:gs>
            </a:gsLst>
            <a:lin ang="5400000" scaled="1"/>
          </a:gra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GB" sz="2400">
              <a:latin typeface="Times New Roman" panose="02020603050405020304" pitchFamily="18" charset="0"/>
            </a:endParaRPr>
          </a:p>
        </p:txBody>
      </p:sp>
      <p:sp>
        <p:nvSpPr>
          <p:cNvPr id="16396" name="AutoShape 12"/>
          <p:cNvSpPr>
            <a:spLocks noChangeArrowheads="1"/>
          </p:cNvSpPr>
          <p:nvPr/>
        </p:nvSpPr>
        <p:spPr bwMode="auto">
          <a:xfrm rot="-5400000">
            <a:off x="1638300" y="3619500"/>
            <a:ext cx="838200" cy="457200"/>
          </a:xfrm>
          <a:prstGeom prst="rightArrow">
            <a:avLst>
              <a:gd name="adj1" fmla="val 50000"/>
              <a:gd name="adj2" fmla="val 45833"/>
            </a:avLst>
          </a:prstGeom>
          <a:gradFill rotWithShape="0">
            <a:gsLst>
              <a:gs pos="0">
                <a:schemeClr val="tx2"/>
              </a:gs>
              <a:gs pos="50000">
                <a:schemeClr val="folHlink"/>
              </a:gs>
              <a:gs pos="100000">
                <a:schemeClr val="tx2"/>
              </a:gs>
            </a:gsLst>
            <a:lin ang="2700000" scaled="1"/>
          </a:gradFill>
          <a:ln w="9525">
            <a:solidFill>
              <a:schemeClr val="tx1"/>
            </a:solidFill>
            <a:miter lim="800000"/>
            <a:headEnd/>
            <a:tailEnd/>
          </a:ln>
          <a:effectLst/>
        </p:spPr>
        <p:txBody>
          <a:bodyPr wrap="none" anchor="ctr"/>
          <a:lstStyle/>
          <a:p>
            <a:pPr eaLnBrk="1" hangingPunct="1">
              <a:defRPr/>
            </a:pPr>
            <a:endParaRPr lang="en-GB">
              <a:cs typeface="+mn-cs"/>
            </a:endParaRPr>
          </a:p>
        </p:txBody>
      </p:sp>
      <p:sp>
        <p:nvSpPr>
          <p:cNvPr id="16397" name="Rectangle 13"/>
          <p:cNvSpPr>
            <a:spLocks noChangeArrowheads="1"/>
          </p:cNvSpPr>
          <p:nvPr/>
        </p:nvSpPr>
        <p:spPr bwMode="auto">
          <a:xfrm>
            <a:off x="5334000" y="2286000"/>
            <a:ext cx="3505200" cy="990600"/>
          </a:xfrm>
          <a:prstGeom prst="rect">
            <a:avLst/>
          </a:prstGeom>
          <a:gradFill rotWithShape="0">
            <a:gsLst>
              <a:gs pos="0">
                <a:schemeClr val="hlink"/>
              </a:gs>
              <a:gs pos="100000">
                <a:schemeClr val="hlink">
                  <a:gamma/>
                  <a:shade val="46275"/>
                  <a:invGamma/>
                </a:schemeClr>
              </a:gs>
            </a:gsLst>
            <a:path path="rect">
              <a:fillToRect t="100000" r="10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hlink"/>
            </a:extrusionClr>
          </a:sp3d>
        </p:spPr>
        <p:txBody>
          <a:bodyPr wrap="none" anchor="ctr">
            <a:flatTx/>
          </a:bodyPr>
          <a:lstStyle/>
          <a:p>
            <a:pPr algn="ctr" eaLnBrk="1" hangingPunct="1">
              <a:defRPr/>
            </a:pPr>
            <a:r>
              <a:rPr lang="en-GB" b="1">
                <a:solidFill>
                  <a:schemeClr val="tx2"/>
                </a:solidFill>
                <a:latin typeface="Arial" charset="0"/>
                <a:cs typeface="+mn-cs"/>
              </a:rPr>
              <a:t>ACOP’S</a:t>
            </a:r>
            <a:endParaRPr lang="en-US" b="1">
              <a:solidFill>
                <a:schemeClr val="tx2"/>
              </a:solidFill>
              <a:latin typeface="Arial" charset="0"/>
              <a:cs typeface="+mn-cs"/>
            </a:endParaRPr>
          </a:p>
        </p:txBody>
      </p:sp>
      <p:sp>
        <p:nvSpPr>
          <p:cNvPr id="16398" name="AutoShape 14"/>
          <p:cNvSpPr>
            <a:spLocks noChangeArrowheads="1"/>
          </p:cNvSpPr>
          <p:nvPr/>
        </p:nvSpPr>
        <p:spPr bwMode="auto">
          <a:xfrm rot="5400000" flipV="1">
            <a:off x="6743700" y="3619500"/>
            <a:ext cx="838200" cy="457200"/>
          </a:xfrm>
          <a:prstGeom prst="rightArrow">
            <a:avLst>
              <a:gd name="adj1" fmla="val 50000"/>
              <a:gd name="adj2" fmla="val 45833"/>
            </a:avLst>
          </a:prstGeom>
          <a:gradFill rotWithShape="0">
            <a:gsLst>
              <a:gs pos="0">
                <a:schemeClr val="tx2"/>
              </a:gs>
              <a:gs pos="50000">
                <a:schemeClr val="folHlink"/>
              </a:gs>
              <a:gs pos="100000">
                <a:schemeClr val="tx2"/>
              </a:gs>
            </a:gsLst>
            <a:lin ang="2700000" scaled="1"/>
          </a:gradFill>
          <a:ln w="9525">
            <a:solidFill>
              <a:schemeClr val="tx1"/>
            </a:solidFill>
            <a:miter lim="800000"/>
            <a:headEnd/>
            <a:tailEnd/>
          </a:ln>
          <a:effectLst/>
        </p:spPr>
        <p:txBody>
          <a:bodyPr wrap="none" anchor="ctr"/>
          <a:lstStyle/>
          <a:p>
            <a:pPr eaLnBrk="1" hangingPunct="1">
              <a:defRPr/>
            </a:pPr>
            <a:endParaRPr lang="en-GB">
              <a:cs typeface="+mn-cs"/>
            </a:endParaRPr>
          </a:p>
        </p:txBody>
      </p:sp>
      <p:sp>
        <p:nvSpPr>
          <p:cNvPr id="10" name="Rectangle 9">
            <a:extLst>
              <a:ext uri="{FF2B5EF4-FFF2-40B4-BE49-F238E27FC236}">
                <a16:creationId xmlns:a16="http://schemas.microsoft.com/office/drawing/2014/main" id="{D50FDA00-A227-42C0-9D95-3F01029FFE31}"/>
              </a:ext>
            </a:extLst>
          </p:cNvPr>
          <p:cNvSpPr/>
          <p:nvPr/>
        </p:nvSpPr>
        <p:spPr>
          <a:xfrm>
            <a:off x="2827823" y="260648"/>
            <a:ext cx="3427541" cy="400110"/>
          </a:xfrm>
          <a:prstGeom prst="rect">
            <a:avLst/>
          </a:prstGeom>
        </p:spPr>
        <p:txBody>
          <a:bodyPr wrap="none">
            <a:spAutoFit/>
          </a:bodyPr>
          <a:lstStyle/>
          <a:p>
            <a:pPr lvl="0" algn="ctr" fontAlgn="auto">
              <a:spcAft>
                <a:spcPts val="0"/>
              </a:spcAft>
              <a:defRPr/>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Statutory Instruments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additive="base">
                                        <p:cTn id="7" dur="500" fill="hold"/>
                                        <p:tgtEl>
                                          <p:spTgt spid="16387"/>
                                        </p:tgtEl>
                                        <p:attrNameLst>
                                          <p:attrName>ppt_x</p:attrName>
                                        </p:attrNameLst>
                                      </p:cBhvr>
                                      <p:tavLst>
                                        <p:tav tm="0">
                                          <p:val>
                                            <p:strVal val="0-#ppt_w/2"/>
                                          </p:val>
                                        </p:tav>
                                        <p:tav tm="100000">
                                          <p:val>
                                            <p:strVal val="#ppt_x"/>
                                          </p:val>
                                        </p:tav>
                                      </p:tavLst>
                                    </p:anim>
                                    <p:anim calcmode="lin" valueType="num">
                                      <p:cBhvr additive="base">
                                        <p:cTn id="8" dur="500" fill="hold"/>
                                        <p:tgtEl>
                                          <p:spTgt spid="1638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6396"/>
                                        </p:tgtEl>
                                        <p:attrNameLst>
                                          <p:attrName>style.visibility</p:attrName>
                                        </p:attrNameLst>
                                      </p:cBhvr>
                                      <p:to>
                                        <p:strVal val="visible"/>
                                      </p:to>
                                    </p:set>
                                    <p:anim calcmode="lin" valueType="num">
                                      <p:cBhvr additive="base">
                                        <p:cTn id="12" dur="500" fill="hold"/>
                                        <p:tgtEl>
                                          <p:spTgt spid="16396"/>
                                        </p:tgtEl>
                                        <p:attrNameLst>
                                          <p:attrName>ppt_x</p:attrName>
                                        </p:attrNameLst>
                                      </p:cBhvr>
                                      <p:tavLst>
                                        <p:tav tm="0">
                                          <p:val>
                                            <p:strVal val="#ppt_x"/>
                                          </p:val>
                                        </p:tav>
                                        <p:tav tm="100000">
                                          <p:val>
                                            <p:strVal val="#ppt_x"/>
                                          </p:val>
                                        </p:tav>
                                      </p:tavLst>
                                    </p:anim>
                                    <p:anim calcmode="lin" valueType="num">
                                      <p:cBhvr additive="base">
                                        <p:cTn id="13" dur="500" fill="hold"/>
                                        <p:tgtEl>
                                          <p:spTgt spid="16396"/>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6390"/>
                                        </p:tgtEl>
                                        <p:attrNameLst>
                                          <p:attrName>style.visibility</p:attrName>
                                        </p:attrNameLst>
                                      </p:cBhvr>
                                      <p:to>
                                        <p:strVal val="visible"/>
                                      </p:to>
                                    </p:set>
                                    <p:anim calcmode="lin" valueType="num">
                                      <p:cBhvr additive="base">
                                        <p:cTn id="17" dur="500" fill="hold"/>
                                        <p:tgtEl>
                                          <p:spTgt spid="16390"/>
                                        </p:tgtEl>
                                        <p:attrNameLst>
                                          <p:attrName>ppt_x</p:attrName>
                                        </p:attrNameLst>
                                      </p:cBhvr>
                                      <p:tavLst>
                                        <p:tav tm="0">
                                          <p:val>
                                            <p:strVal val="0-#ppt_w/2"/>
                                          </p:val>
                                        </p:tav>
                                        <p:tav tm="100000">
                                          <p:val>
                                            <p:strVal val="#ppt_x"/>
                                          </p:val>
                                        </p:tav>
                                      </p:tavLst>
                                    </p:anim>
                                    <p:anim calcmode="lin" valueType="num">
                                      <p:cBhvr additive="base">
                                        <p:cTn id="18" dur="500" fill="hold"/>
                                        <p:tgtEl>
                                          <p:spTgt spid="16390"/>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6395"/>
                                        </p:tgtEl>
                                        <p:attrNameLst>
                                          <p:attrName>style.visibility</p:attrName>
                                        </p:attrNameLst>
                                      </p:cBhvr>
                                      <p:to>
                                        <p:strVal val="visible"/>
                                      </p:to>
                                    </p:set>
                                    <p:anim calcmode="lin" valueType="num">
                                      <p:cBhvr additive="base">
                                        <p:cTn id="22" dur="500" fill="hold"/>
                                        <p:tgtEl>
                                          <p:spTgt spid="16395"/>
                                        </p:tgtEl>
                                        <p:attrNameLst>
                                          <p:attrName>ppt_x</p:attrName>
                                        </p:attrNameLst>
                                      </p:cBhvr>
                                      <p:tavLst>
                                        <p:tav tm="0">
                                          <p:val>
                                            <p:strVal val="0-#ppt_w/2"/>
                                          </p:val>
                                        </p:tav>
                                        <p:tav tm="100000">
                                          <p:val>
                                            <p:strVal val="#ppt_x"/>
                                          </p:val>
                                        </p:tav>
                                      </p:tavLst>
                                    </p:anim>
                                    <p:anim calcmode="lin" valueType="num">
                                      <p:cBhvr additive="base">
                                        <p:cTn id="23" dur="500" fill="hold"/>
                                        <p:tgtEl>
                                          <p:spTgt spid="16395"/>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3" fill="hold" grpId="0" nodeType="afterEffect">
                                  <p:stCondLst>
                                    <p:cond delay="0"/>
                                  </p:stCondLst>
                                  <p:childTnLst>
                                    <p:set>
                                      <p:cBhvr>
                                        <p:cTn id="26" dur="1" fill="hold">
                                          <p:stCondLst>
                                            <p:cond delay="0"/>
                                          </p:stCondLst>
                                        </p:cTn>
                                        <p:tgtEl>
                                          <p:spTgt spid="16397"/>
                                        </p:tgtEl>
                                        <p:attrNameLst>
                                          <p:attrName>style.visibility</p:attrName>
                                        </p:attrNameLst>
                                      </p:cBhvr>
                                      <p:to>
                                        <p:strVal val="visible"/>
                                      </p:to>
                                    </p:set>
                                    <p:anim calcmode="lin" valueType="num">
                                      <p:cBhvr additive="base">
                                        <p:cTn id="27" dur="500" fill="hold"/>
                                        <p:tgtEl>
                                          <p:spTgt spid="16397"/>
                                        </p:tgtEl>
                                        <p:attrNameLst>
                                          <p:attrName>ppt_x</p:attrName>
                                        </p:attrNameLst>
                                      </p:cBhvr>
                                      <p:tavLst>
                                        <p:tav tm="0">
                                          <p:val>
                                            <p:strVal val="1+#ppt_w/2"/>
                                          </p:val>
                                        </p:tav>
                                        <p:tav tm="100000">
                                          <p:val>
                                            <p:strVal val="#ppt_x"/>
                                          </p:val>
                                        </p:tav>
                                      </p:tavLst>
                                    </p:anim>
                                    <p:anim calcmode="lin" valueType="num">
                                      <p:cBhvr additive="base">
                                        <p:cTn id="28" dur="500" fill="hold"/>
                                        <p:tgtEl>
                                          <p:spTgt spid="16397"/>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6398"/>
                                        </p:tgtEl>
                                        <p:attrNameLst>
                                          <p:attrName>style.visibility</p:attrName>
                                        </p:attrNameLst>
                                      </p:cBhvr>
                                      <p:to>
                                        <p:strVal val="visible"/>
                                      </p:to>
                                    </p:set>
                                    <p:anim calcmode="lin" valueType="num">
                                      <p:cBhvr additive="base">
                                        <p:cTn id="32" dur="500" fill="hold"/>
                                        <p:tgtEl>
                                          <p:spTgt spid="16398"/>
                                        </p:tgtEl>
                                        <p:attrNameLst>
                                          <p:attrName>ppt_x</p:attrName>
                                        </p:attrNameLst>
                                      </p:cBhvr>
                                      <p:tavLst>
                                        <p:tav tm="0">
                                          <p:val>
                                            <p:strVal val="#ppt_x"/>
                                          </p:val>
                                        </p:tav>
                                        <p:tav tm="100000">
                                          <p:val>
                                            <p:strVal val="#ppt_x"/>
                                          </p:val>
                                        </p:tav>
                                      </p:tavLst>
                                    </p:anim>
                                    <p:anim calcmode="lin" valueType="num">
                                      <p:cBhvr additive="base">
                                        <p:cTn id="33" dur="500" fill="hold"/>
                                        <p:tgtEl>
                                          <p:spTgt spid="16398"/>
                                        </p:tgtEl>
                                        <p:attrNameLst>
                                          <p:attrName>ppt_y</p:attrName>
                                        </p:attrNameLst>
                                      </p:cBhvr>
                                      <p:tavLst>
                                        <p:tav tm="0">
                                          <p:val>
                                            <p:strVal val="0-#ppt_h/2"/>
                                          </p:val>
                                        </p:tav>
                                        <p:tav tm="100000">
                                          <p:val>
                                            <p:strVal val="#ppt_y"/>
                                          </p:val>
                                        </p:tav>
                                      </p:tavLst>
                                    </p:anim>
                                  </p:childTnLst>
                                </p:cTn>
                              </p:par>
                            </p:childTnLst>
                          </p:cTn>
                        </p:par>
                        <p:par>
                          <p:cTn id="34" fill="hold" nodeType="afterGroup">
                            <p:stCondLst>
                              <p:cond delay="3000"/>
                            </p:stCondLst>
                            <p:childTnLst>
                              <p:par>
                                <p:cTn id="35" presetID="2" presetClass="entr" presetSubtype="12" fill="hold" grpId="0" nodeType="afterEffect">
                                  <p:stCondLst>
                                    <p:cond delay="0"/>
                                  </p:stCondLst>
                                  <p:childTnLst>
                                    <p:set>
                                      <p:cBhvr>
                                        <p:cTn id="36" dur="1" fill="hold">
                                          <p:stCondLst>
                                            <p:cond delay="0"/>
                                          </p:stCondLst>
                                        </p:cTn>
                                        <p:tgtEl>
                                          <p:spTgt spid="16388"/>
                                        </p:tgtEl>
                                        <p:attrNameLst>
                                          <p:attrName>style.visibility</p:attrName>
                                        </p:attrNameLst>
                                      </p:cBhvr>
                                      <p:to>
                                        <p:strVal val="visible"/>
                                      </p:to>
                                    </p:set>
                                    <p:anim calcmode="lin" valueType="num">
                                      <p:cBhvr additive="base">
                                        <p:cTn id="37" dur="500" fill="hold"/>
                                        <p:tgtEl>
                                          <p:spTgt spid="16388"/>
                                        </p:tgtEl>
                                        <p:attrNameLst>
                                          <p:attrName>ppt_x</p:attrName>
                                        </p:attrNameLst>
                                      </p:cBhvr>
                                      <p:tavLst>
                                        <p:tav tm="0">
                                          <p:val>
                                            <p:strVal val="0-#ppt_w/2"/>
                                          </p:val>
                                        </p:tav>
                                        <p:tav tm="100000">
                                          <p:val>
                                            <p:strVal val="#ppt_x"/>
                                          </p:val>
                                        </p:tav>
                                      </p:tavLst>
                                    </p:anim>
                                    <p:anim calcmode="lin" valueType="num">
                                      <p:cBhvr additive="base">
                                        <p:cTn id="38"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autoUpdateAnimBg="0"/>
      <p:bldP spid="16388" grpId="0" animBg="1" autoUpdateAnimBg="0"/>
      <p:bldP spid="16390" grpId="0" animBg="1" autoUpdateAnimBg="0"/>
      <p:bldP spid="16395" grpId="0" animBg="1"/>
      <p:bldP spid="16396" grpId="0" animBg="1"/>
      <p:bldP spid="16397" grpId="0" animBg="1" autoUpdateAnimBg="0"/>
      <p:bldP spid="1639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467544" y="1916832"/>
            <a:ext cx="41910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400" b="1" i="1">
                <a:solidFill>
                  <a:schemeClr val="tx2"/>
                </a:solidFill>
                <a:latin typeface="Verdana" panose="020B0604030504040204" pitchFamily="34" charset="0"/>
                <a:ea typeface="Verdana" panose="020B0604030504040204" pitchFamily="34" charset="0"/>
              </a:rPr>
              <a:t>Statute Law</a:t>
            </a:r>
          </a:p>
          <a:p>
            <a:pPr algn="ctr" eaLnBrk="1" hangingPunct="1">
              <a:spcBef>
                <a:spcPct val="50000"/>
              </a:spcBef>
              <a:buClrTx/>
              <a:buSzTx/>
              <a:buFontTx/>
              <a:buNone/>
            </a:pPr>
            <a:endParaRPr lang="en-GB" sz="2400" b="1" i="1">
              <a:solidFill>
                <a:schemeClr val="tx2"/>
              </a:solidFill>
              <a:latin typeface="Verdana" panose="020B0604030504040204" pitchFamily="34" charset="0"/>
              <a:ea typeface="Verdana" panose="020B0604030504040204" pitchFamily="34" charset="0"/>
            </a:endParaRPr>
          </a:p>
          <a:p>
            <a:pPr eaLnBrk="1" hangingPunct="1">
              <a:spcBef>
                <a:spcPct val="50000"/>
              </a:spcBef>
              <a:buClrTx/>
              <a:buSzTx/>
              <a:buFontTx/>
              <a:buChar char="•"/>
            </a:pPr>
            <a:r>
              <a:rPr lang="en-GB" sz="1600" b="1" i="1">
                <a:solidFill>
                  <a:srgbClr val="FF9933"/>
                </a:solidFill>
                <a:latin typeface="Verdana" panose="020B0604030504040204" pitchFamily="34" charset="0"/>
                <a:ea typeface="Verdana" panose="020B0604030504040204" pitchFamily="34" charset="0"/>
              </a:rPr>
              <a:t> Written Law of the Land</a:t>
            </a:r>
          </a:p>
          <a:p>
            <a:pPr eaLnBrk="1" hangingPunct="1">
              <a:spcBef>
                <a:spcPct val="50000"/>
              </a:spcBef>
              <a:buClrTx/>
              <a:buSzTx/>
              <a:buFontTx/>
              <a:buChar char="•"/>
            </a:pPr>
            <a:r>
              <a:rPr lang="en-GB" sz="1600" b="1" i="1">
                <a:solidFill>
                  <a:srgbClr val="FF9933"/>
                </a:solidFill>
                <a:latin typeface="Verdana" panose="020B0604030504040204" pitchFamily="34" charset="0"/>
                <a:ea typeface="Verdana" panose="020B0604030504040204" pitchFamily="34" charset="0"/>
              </a:rPr>
              <a:t> Involves a Statutory Duty of Care</a:t>
            </a:r>
          </a:p>
          <a:p>
            <a:pPr eaLnBrk="1" hangingPunct="1">
              <a:spcBef>
                <a:spcPct val="50000"/>
              </a:spcBef>
              <a:buClrTx/>
              <a:buSzTx/>
              <a:buFontTx/>
              <a:buNone/>
            </a:pPr>
            <a:endParaRPr lang="en-GB" sz="1600" b="1" i="1">
              <a:solidFill>
                <a:srgbClr val="FF9933"/>
              </a:solidFill>
              <a:latin typeface="Verdana" panose="020B0604030504040204" pitchFamily="34" charset="0"/>
              <a:ea typeface="Verdana" panose="020B0604030504040204" pitchFamily="34" charset="0"/>
            </a:endParaRPr>
          </a:p>
          <a:p>
            <a:pPr eaLnBrk="1" hangingPunct="1">
              <a:spcBef>
                <a:spcPct val="50000"/>
              </a:spcBef>
              <a:buClrTx/>
              <a:buSzTx/>
              <a:buFontTx/>
              <a:buChar char="•"/>
            </a:pPr>
            <a:r>
              <a:rPr lang="en-GB" sz="1600" b="1" i="1">
                <a:solidFill>
                  <a:srgbClr val="FF9933"/>
                </a:solidFill>
                <a:latin typeface="Verdana" panose="020B0604030504040204" pitchFamily="34" charset="0"/>
                <a:ea typeface="Verdana" panose="020B0604030504040204" pitchFamily="34" charset="0"/>
              </a:rPr>
              <a:t> Burden of Proof with Defendant</a:t>
            </a:r>
          </a:p>
          <a:p>
            <a:pPr eaLnBrk="1" hangingPunct="1">
              <a:spcBef>
                <a:spcPct val="50000"/>
              </a:spcBef>
              <a:buClrTx/>
              <a:buSzTx/>
              <a:buFontTx/>
              <a:buChar char="•"/>
            </a:pPr>
            <a:endParaRPr lang="en-GB" sz="1600" b="1" i="1">
              <a:solidFill>
                <a:srgbClr val="FF9933"/>
              </a:solidFill>
              <a:latin typeface="Verdana" panose="020B0604030504040204" pitchFamily="34" charset="0"/>
              <a:ea typeface="Verdana" panose="020B0604030504040204" pitchFamily="34" charset="0"/>
            </a:endParaRPr>
          </a:p>
          <a:p>
            <a:pPr eaLnBrk="1" hangingPunct="1">
              <a:spcBef>
                <a:spcPct val="50000"/>
              </a:spcBef>
              <a:buClrTx/>
              <a:buSzTx/>
              <a:buFontTx/>
              <a:buChar char="•"/>
            </a:pPr>
            <a:r>
              <a:rPr lang="en-GB" sz="1600" b="1" i="1">
                <a:solidFill>
                  <a:srgbClr val="FF9933"/>
                </a:solidFill>
                <a:latin typeface="Verdana" panose="020B0604030504040204" pitchFamily="34" charset="0"/>
                <a:ea typeface="Verdana" panose="020B0604030504040204" pitchFamily="34" charset="0"/>
              </a:rPr>
              <a:t> Punishable by Fine / Imprisonment</a:t>
            </a:r>
          </a:p>
          <a:p>
            <a:pPr eaLnBrk="1" hangingPunct="1">
              <a:spcBef>
                <a:spcPct val="50000"/>
              </a:spcBef>
              <a:buClrTx/>
              <a:buSzTx/>
              <a:buFontTx/>
              <a:buNone/>
            </a:pPr>
            <a:endParaRPr lang="en-US" sz="1600" b="1" i="1">
              <a:solidFill>
                <a:srgbClr val="FF9933"/>
              </a:solidFill>
              <a:latin typeface="Verdana" panose="020B0604030504040204" pitchFamily="34" charset="0"/>
              <a:ea typeface="Verdana" panose="020B0604030504040204" pitchFamily="34" charset="0"/>
            </a:endParaRPr>
          </a:p>
        </p:txBody>
      </p:sp>
      <p:sp>
        <p:nvSpPr>
          <p:cNvPr id="20484" name="Text Box 4"/>
          <p:cNvSpPr txBox="1">
            <a:spLocks noChangeArrowheads="1"/>
          </p:cNvSpPr>
          <p:nvPr/>
        </p:nvSpPr>
        <p:spPr bwMode="auto">
          <a:xfrm>
            <a:off x="4571231" y="1916832"/>
            <a:ext cx="44196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400" b="1" i="1">
                <a:solidFill>
                  <a:schemeClr val="tx2"/>
                </a:solidFill>
                <a:latin typeface="Verdana" panose="020B0604030504040204" pitchFamily="34" charset="0"/>
                <a:ea typeface="Verdana" panose="020B0604030504040204" pitchFamily="34" charset="0"/>
              </a:rPr>
              <a:t>Common Law</a:t>
            </a:r>
          </a:p>
          <a:p>
            <a:pPr algn="ctr" eaLnBrk="1" hangingPunct="1">
              <a:spcBef>
                <a:spcPct val="50000"/>
              </a:spcBef>
              <a:buClrTx/>
              <a:buSzTx/>
              <a:buFontTx/>
              <a:buNone/>
            </a:pPr>
            <a:endParaRPr lang="en-GB" sz="2400" b="1" i="1">
              <a:solidFill>
                <a:schemeClr val="tx2"/>
              </a:solidFill>
              <a:latin typeface="Verdana" panose="020B0604030504040204" pitchFamily="34" charset="0"/>
              <a:ea typeface="Verdana" panose="020B0604030504040204" pitchFamily="34" charset="0"/>
            </a:endParaRPr>
          </a:p>
          <a:p>
            <a:pPr eaLnBrk="1" hangingPunct="1">
              <a:spcBef>
                <a:spcPct val="50000"/>
              </a:spcBef>
              <a:buClrTx/>
              <a:buSzTx/>
              <a:buFontTx/>
              <a:buChar char="•"/>
            </a:pPr>
            <a:r>
              <a:rPr lang="en-GB" sz="1600" b="1" i="1">
                <a:solidFill>
                  <a:srgbClr val="FF9933"/>
                </a:solidFill>
                <a:latin typeface="Verdana" panose="020B0604030504040204" pitchFamily="34" charset="0"/>
                <a:ea typeface="Verdana" panose="020B0604030504040204" pitchFamily="34" charset="0"/>
              </a:rPr>
              <a:t> Based on Judicial Precedents</a:t>
            </a:r>
          </a:p>
          <a:p>
            <a:pPr eaLnBrk="1" hangingPunct="1">
              <a:spcBef>
                <a:spcPct val="50000"/>
              </a:spcBef>
              <a:buClrTx/>
              <a:buSzTx/>
              <a:buFontTx/>
              <a:buChar char="•"/>
            </a:pPr>
            <a:r>
              <a:rPr lang="en-GB" sz="1600" b="1" i="1">
                <a:solidFill>
                  <a:srgbClr val="FF9933"/>
                </a:solidFill>
                <a:latin typeface="Verdana" panose="020B0604030504040204" pitchFamily="34" charset="0"/>
                <a:ea typeface="Verdana" panose="020B0604030504040204" pitchFamily="34" charset="0"/>
              </a:rPr>
              <a:t> Involves a General Duty of Care</a:t>
            </a:r>
          </a:p>
          <a:p>
            <a:pPr eaLnBrk="1" hangingPunct="1">
              <a:spcBef>
                <a:spcPct val="50000"/>
              </a:spcBef>
              <a:buClrTx/>
              <a:buSzTx/>
              <a:buFontTx/>
              <a:buChar char="•"/>
            </a:pPr>
            <a:endParaRPr lang="en-GB" sz="1600" b="1" i="1">
              <a:solidFill>
                <a:srgbClr val="FF9933"/>
              </a:solidFill>
              <a:latin typeface="Verdana" panose="020B0604030504040204" pitchFamily="34" charset="0"/>
              <a:ea typeface="Verdana" panose="020B0604030504040204" pitchFamily="34" charset="0"/>
            </a:endParaRPr>
          </a:p>
          <a:p>
            <a:pPr eaLnBrk="1" hangingPunct="1">
              <a:spcBef>
                <a:spcPct val="50000"/>
              </a:spcBef>
              <a:buClrTx/>
              <a:buSzTx/>
              <a:buFontTx/>
              <a:buChar char="•"/>
            </a:pPr>
            <a:r>
              <a:rPr lang="en-GB" sz="1600" b="1" i="1">
                <a:solidFill>
                  <a:srgbClr val="FF9933"/>
                </a:solidFill>
                <a:latin typeface="Verdana" panose="020B0604030504040204" pitchFamily="34" charset="0"/>
                <a:ea typeface="Verdana" panose="020B0604030504040204" pitchFamily="34" charset="0"/>
              </a:rPr>
              <a:t> Burden of Proof with Plaintiff</a:t>
            </a:r>
          </a:p>
          <a:p>
            <a:pPr eaLnBrk="1" hangingPunct="1">
              <a:spcBef>
                <a:spcPct val="50000"/>
              </a:spcBef>
              <a:buClrTx/>
              <a:buSzTx/>
              <a:buFontTx/>
              <a:buChar char="•"/>
            </a:pPr>
            <a:endParaRPr lang="en-GB" sz="1600" b="1" i="1">
              <a:solidFill>
                <a:srgbClr val="FF9933"/>
              </a:solidFill>
              <a:latin typeface="Verdana" panose="020B0604030504040204" pitchFamily="34" charset="0"/>
              <a:ea typeface="Verdana" panose="020B0604030504040204" pitchFamily="34" charset="0"/>
            </a:endParaRPr>
          </a:p>
          <a:p>
            <a:pPr eaLnBrk="1" hangingPunct="1">
              <a:spcBef>
                <a:spcPct val="50000"/>
              </a:spcBef>
              <a:buClrTx/>
              <a:buSzTx/>
              <a:buFontTx/>
              <a:buChar char="•"/>
            </a:pPr>
            <a:r>
              <a:rPr lang="en-GB" sz="1600" b="1" i="1">
                <a:solidFill>
                  <a:srgbClr val="FF9933"/>
                </a:solidFill>
                <a:latin typeface="Verdana" panose="020B0604030504040204" pitchFamily="34" charset="0"/>
                <a:ea typeface="Verdana" panose="020B0604030504040204" pitchFamily="34" charset="0"/>
              </a:rPr>
              <a:t> Punishable by Award of Damages</a:t>
            </a:r>
          </a:p>
          <a:p>
            <a:pPr eaLnBrk="1" hangingPunct="1">
              <a:spcBef>
                <a:spcPct val="50000"/>
              </a:spcBef>
              <a:buClrTx/>
              <a:buSzTx/>
              <a:buFontTx/>
              <a:buNone/>
            </a:pPr>
            <a:endParaRPr lang="en-US" sz="1600" b="1" i="1">
              <a:solidFill>
                <a:srgbClr val="FF9933"/>
              </a:solidFill>
              <a:latin typeface="Verdana" panose="020B0604030504040204" pitchFamily="34" charset="0"/>
              <a:ea typeface="Verdana" panose="020B0604030504040204" pitchFamily="34" charset="0"/>
            </a:endParaRPr>
          </a:p>
        </p:txBody>
      </p:sp>
      <p:sp>
        <p:nvSpPr>
          <p:cNvPr id="20485" name="Line 5"/>
          <p:cNvSpPr>
            <a:spLocks noChangeShapeType="1"/>
          </p:cNvSpPr>
          <p:nvPr/>
        </p:nvSpPr>
        <p:spPr bwMode="auto">
          <a:xfrm>
            <a:off x="439812" y="2635970"/>
            <a:ext cx="7948612" cy="4286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20486" name="Line 6"/>
          <p:cNvSpPr>
            <a:spLocks noChangeShapeType="1"/>
          </p:cNvSpPr>
          <p:nvPr/>
        </p:nvSpPr>
        <p:spPr bwMode="auto">
          <a:xfrm>
            <a:off x="4446662" y="1916832"/>
            <a:ext cx="0" cy="35052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7" name="Rectangle 6">
            <a:extLst>
              <a:ext uri="{FF2B5EF4-FFF2-40B4-BE49-F238E27FC236}">
                <a16:creationId xmlns:a16="http://schemas.microsoft.com/office/drawing/2014/main" id="{3002A3A7-A454-48D1-B762-739E76D6032B}"/>
              </a:ext>
            </a:extLst>
          </p:cNvPr>
          <p:cNvSpPr/>
          <p:nvPr/>
        </p:nvSpPr>
        <p:spPr>
          <a:xfrm>
            <a:off x="3331967" y="260648"/>
            <a:ext cx="2419253" cy="400110"/>
          </a:xfrm>
          <a:prstGeom prst="rect">
            <a:avLst/>
          </a:prstGeom>
        </p:spPr>
        <p:txBody>
          <a:bodyPr wrap="none">
            <a:spAutoFit/>
          </a:bodyPr>
          <a:lstStyle/>
          <a:p>
            <a:pPr lvl="0" algn="ctr" fontAlgn="auto">
              <a:spcAft>
                <a:spcPts val="0"/>
              </a:spcAft>
              <a:defRPr/>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Legal Summary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486"/>
                                        </p:tgtEl>
                                        <p:attrNameLst>
                                          <p:attrName>style.visibility</p:attrName>
                                        </p:attrNameLst>
                                      </p:cBhvr>
                                      <p:to>
                                        <p:strVal val="visible"/>
                                      </p:to>
                                    </p:set>
                                    <p:anim calcmode="lin" valueType="num">
                                      <p:cBhvr additive="base">
                                        <p:cTn id="7" dur="500" fill="hold"/>
                                        <p:tgtEl>
                                          <p:spTgt spid="20486"/>
                                        </p:tgtEl>
                                        <p:attrNameLst>
                                          <p:attrName>ppt_x</p:attrName>
                                        </p:attrNameLst>
                                      </p:cBhvr>
                                      <p:tavLst>
                                        <p:tav tm="0">
                                          <p:val>
                                            <p:strVal val="0-#ppt_w/2"/>
                                          </p:val>
                                        </p:tav>
                                        <p:tav tm="100000">
                                          <p:val>
                                            <p:strVal val="#ppt_x"/>
                                          </p:val>
                                        </p:tav>
                                      </p:tavLst>
                                    </p:anim>
                                    <p:anim calcmode="lin" valueType="num">
                                      <p:cBhvr additive="base">
                                        <p:cTn id="8" dur="500" fill="hold"/>
                                        <p:tgtEl>
                                          <p:spTgt spid="2048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485"/>
                                        </p:tgtEl>
                                        <p:attrNameLst>
                                          <p:attrName>style.visibility</p:attrName>
                                        </p:attrNameLst>
                                      </p:cBhvr>
                                      <p:to>
                                        <p:strVal val="visible"/>
                                      </p:to>
                                    </p:set>
                                    <p:anim calcmode="lin" valueType="num">
                                      <p:cBhvr additive="base">
                                        <p:cTn id="12" dur="500" fill="hold"/>
                                        <p:tgtEl>
                                          <p:spTgt spid="20485"/>
                                        </p:tgtEl>
                                        <p:attrNameLst>
                                          <p:attrName>ppt_x</p:attrName>
                                        </p:attrNameLst>
                                      </p:cBhvr>
                                      <p:tavLst>
                                        <p:tav tm="0">
                                          <p:val>
                                            <p:strVal val="0-#ppt_w/2"/>
                                          </p:val>
                                        </p:tav>
                                        <p:tav tm="100000">
                                          <p:val>
                                            <p:strVal val="#ppt_x"/>
                                          </p:val>
                                        </p:tav>
                                      </p:tavLst>
                                    </p:anim>
                                    <p:anim calcmode="lin" valueType="num">
                                      <p:cBhvr additive="base">
                                        <p:cTn id="13" dur="500" fill="hold"/>
                                        <p:tgtEl>
                                          <p:spTgt spid="2048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20483"/>
                                        </p:tgtEl>
                                        <p:attrNameLst>
                                          <p:attrName>style.visibility</p:attrName>
                                        </p:attrNameLst>
                                      </p:cBhvr>
                                      <p:to>
                                        <p:strVal val="visible"/>
                                      </p:to>
                                    </p:set>
                                    <p:anim calcmode="lin" valueType="num">
                                      <p:cBhvr additive="base">
                                        <p:cTn id="17" dur="500" fill="hold"/>
                                        <p:tgtEl>
                                          <p:spTgt spid="20483"/>
                                        </p:tgtEl>
                                        <p:attrNameLst>
                                          <p:attrName>ppt_x</p:attrName>
                                        </p:attrNameLst>
                                      </p:cBhvr>
                                      <p:tavLst>
                                        <p:tav tm="0">
                                          <p:val>
                                            <p:strVal val="1+#ppt_w/2"/>
                                          </p:val>
                                        </p:tav>
                                        <p:tav tm="100000">
                                          <p:val>
                                            <p:strVal val="#ppt_x"/>
                                          </p:val>
                                        </p:tav>
                                      </p:tavLst>
                                    </p:anim>
                                    <p:anim calcmode="lin" valueType="num">
                                      <p:cBhvr additive="base">
                                        <p:cTn id="18" dur="500" fill="hold"/>
                                        <p:tgtEl>
                                          <p:spTgt spid="20483"/>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0484"/>
                                        </p:tgtEl>
                                        <p:attrNameLst>
                                          <p:attrName>style.visibility</p:attrName>
                                        </p:attrNameLst>
                                      </p:cBhvr>
                                      <p:to>
                                        <p:strVal val="visible"/>
                                      </p:to>
                                    </p:set>
                                    <p:anim calcmode="lin" valueType="num">
                                      <p:cBhvr additive="base">
                                        <p:cTn id="22" dur="500" fill="hold"/>
                                        <p:tgtEl>
                                          <p:spTgt spid="20484"/>
                                        </p:tgtEl>
                                        <p:attrNameLst>
                                          <p:attrName>ppt_x</p:attrName>
                                        </p:attrNameLst>
                                      </p:cBhvr>
                                      <p:tavLst>
                                        <p:tav tm="0">
                                          <p:val>
                                            <p:strVal val="1+#ppt_w/2"/>
                                          </p:val>
                                        </p:tav>
                                        <p:tav tm="100000">
                                          <p:val>
                                            <p:strVal val="#ppt_x"/>
                                          </p:val>
                                        </p:tav>
                                      </p:tavLst>
                                    </p:anim>
                                    <p:anim calcmode="lin" valueType="num">
                                      <p:cBhvr additive="base">
                                        <p:cTn id="23" dur="500" fill="hold"/>
                                        <p:tgtEl>
                                          <p:spTgt spid="204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utoUpdateAnimBg="0"/>
      <p:bldP spid="20484" grpId="0" autoUpdateAnimBg="0"/>
      <p:bldP spid="20485" grpId="0" animBg="1"/>
      <p:bldP spid="204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625723" y="1484784"/>
            <a:ext cx="8191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rgbClr val="FF0000"/>
              </a:buClr>
              <a:buSzPct val="120000"/>
              <a:buFontTx/>
              <a:buNone/>
            </a:pPr>
            <a:r>
              <a:rPr lang="en-GB" sz="2000" b="1" dirty="0">
                <a:solidFill>
                  <a:schemeClr val="tx2"/>
                </a:solidFill>
                <a:latin typeface="Verdana" panose="020B0604030504040204" pitchFamily="34" charset="0"/>
                <a:ea typeface="Verdana" panose="020B0604030504040204" pitchFamily="34" charset="0"/>
              </a:rPr>
              <a:t>(THE CENTREPIECE OF UK SAFETY LEGISLATION)</a:t>
            </a:r>
            <a:endParaRPr lang="en-US" sz="2000" b="1" dirty="0">
              <a:solidFill>
                <a:schemeClr val="tx2"/>
              </a:solidFill>
              <a:latin typeface="Verdana" panose="020B0604030504040204" pitchFamily="34" charset="0"/>
              <a:ea typeface="Verdana" panose="020B0604030504040204" pitchFamily="34" charset="0"/>
            </a:endParaRPr>
          </a:p>
        </p:txBody>
      </p:sp>
      <p:sp>
        <p:nvSpPr>
          <p:cNvPr id="21508" name="Text Box 4"/>
          <p:cNvSpPr txBox="1">
            <a:spLocks noChangeArrowheads="1"/>
          </p:cNvSpPr>
          <p:nvPr/>
        </p:nvSpPr>
        <p:spPr bwMode="auto">
          <a:xfrm>
            <a:off x="395536" y="1988195"/>
            <a:ext cx="4191000" cy="393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400" b="1" i="1">
                <a:solidFill>
                  <a:schemeClr val="tx2"/>
                </a:solidFill>
                <a:latin typeface="Verdana" panose="020B0604030504040204" pitchFamily="34" charset="0"/>
                <a:ea typeface="Verdana" panose="020B0604030504040204" pitchFamily="34" charset="0"/>
              </a:rPr>
              <a:t>APPLIES TO</a:t>
            </a:r>
          </a:p>
          <a:p>
            <a:pPr algn="ctr" eaLnBrk="1" hangingPunct="1">
              <a:spcBef>
                <a:spcPct val="50000"/>
              </a:spcBef>
              <a:buClrTx/>
              <a:buSzTx/>
              <a:buFontTx/>
              <a:buNone/>
            </a:pPr>
            <a:endParaRPr lang="en-GB" sz="2400" b="1" i="1">
              <a:solidFill>
                <a:schemeClr val="tx2"/>
              </a:solidFill>
              <a:latin typeface="Verdana" panose="020B0604030504040204" pitchFamily="34" charset="0"/>
              <a:ea typeface="Verdana" panose="020B0604030504040204" pitchFamily="34" charset="0"/>
            </a:endParaRPr>
          </a:p>
          <a:p>
            <a:pPr algn="ctr" eaLnBrk="1" hangingPunct="1">
              <a:spcBef>
                <a:spcPct val="50000"/>
              </a:spcBef>
              <a:buClrTx/>
              <a:buSzTx/>
              <a:buFontTx/>
              <a:buChar char="•"/>
            </a:pPr>
            <a:r>
              <a:rPr lang="en-GB" sz="1600" b="1" i="1">
                <a:solidFill>
                  <a:srgbClr val="FF9933"/>
                </a:solidFill>
                <a:latin typeface="Verdana" panose="020B0604030504040204" pitchFamily="34" charset="0"/>
                <a:ea typeface="Verdana" panose="020B0604030504040204" pitchFamily="34" charset="0"/>
              </a:rPr>
              <a:t> Employers</a:t>
            </a:r>
          </a:p>
          <a:p>
            <a:pPr algn="ctr" eaLnBrk="1" hangingPunct="1">
              <a:spcBef>
                <a:spcPct val="50000"/>
              </a:spcBef>
              <a:buClrTx/>
              <a:buSzTx/>
              <a:buFontTx/>
              <a:buChar char="•"/>
            </a:pPr>
            <a:endParaRPr lang="en-GB" sz="1600" b="1" i="1">
              <a:solidFill>
                <a:srgbClr val="FF9933"/>
              </a:solidFill>
              <a:latin typeface="Verdana" panose="020B0604030504040204" pitchFamily="34" charset="0"/>
              <a:ea typeface="Verdana" panose="020B0604030504040204" pitchFamily="34" charset="0"/>
            </a:endParaRPr>
          </a:p>
          <a:p>
            <a:pPr algn="ctr" eaLnBrk="1" hangingPunct="1">
              <a:spcBef>
                <a:spcPct val="50000"/>
              </a:spcBef>
              <a:buClrTx/>
              <a:buSzTx/>
              <a:buFontTx/>
              <a:buChar char="•"/>
            </a:pPr>
            <a:r>
              <a:rPr lang="en-GB" sz="1600" b="1" i="1">
                <a:solidFill>
                  <a:srgbClr val="FF9933"/>
                </a:solidFill>
                <a:latin typeface="Verdana" panose="020B0604030504040204" pitchFamily="34" charset="0"/>
                <a:ea typeface="Verdana" panose="020B0604030504040204" pitchFamily="34" charset="0"/>
              </a:rPr>
              <a:t> Self - Employed</a:t>
            </a:r>
          </a:p>
          <a:p>
            <a:pPr algn="ctr" eaLnBrk="1" hangingPunct="1">
              <a:spcBef>
                <a:spcPct val="50000"/>
              </a:spcBef>
              <a:buClrTx/>
              <a:buSzTx/>
              <a:buFontTx/>
              <a:buNone/>
            </a:pPr>
            <a:endParaRPr lang="en-GB" sz="1600" b="1" i="1">
              <a:solidFill>
                <a:srgbClr val="FF9933"/>
              </a:solidFill>
              <a:latin typeface="Verdana" panose="020B0604030504040204" pitchFamily="34" charset="0"/>
              <a:ea typeface="Verdana" panose="020B0604030504040204" pitchFamily="34" charset="0"/>
            </a:endParaRPr>
          </a:p>
          <a:p>
            <a:pPr algn="ctr" eaLnBrk="1" hangingPunct="1">
              <a:spcBef>
                <a:spcPct val="50000"/>
              </a:spcBef>
              <a:buClrTx/>
              <a:buSzTx/>
              <a:buFontTx/>
              <a:buChar char="•"/>
            </a:pPr>
            <a:r>
              <a:rPr lang="en-GB" sz="1600" b="1" i="1">
                <a:solidFill>
                  <a:srgbClr val="FF9933"/>
                </a:solidFill>
                <a:latin typeface="Verdana" panose="020B0604030504040204" pitchFamily="34" charset="0"/>
                <a:ea typeface="Verdana" panose="020B0604030504040204" pitchFamily="34" charset="0"/>
              </a:rPr>
              <a:t> Employees</a:t>
            </a:r>
          </a:p>
          <a:p>
            <a:pPr algn="ctr" eaLnBrk="1" hangingPunct="1">
              <a:spcBef>
                <a:spcPct val="50000"/>
              </a:spcBef>
              <a:buClrTx/>
              <a:buSzTx/>
              <a:buFontTx/>
              <a:buChar char="•"/>
            </a:pPr>
            <a:endParaRPr lang="en-GB" sz="1600" b="1" i="1">
              <a:solidFill>
                <a:srgbClr val="FF9933"/>
              </a:solidFill>
              <a:latin typeface="Verdana" panose="020B0604030504040204" pitchFamily="34" charset="0"/>
              <a:ea typeface="Verdana" panose="020B0604030504040204" pitchFamily="34" charset="0"/>
            </a:endParaRPr>
          </a:p>
          <a:p>
            <a:pPr algn="ctr" eaLnBrk="1" hangingPunct="1">
              <a:spcBef>
                <a:spcPct val="50000"/>
              </a:spcBef>
              <a:buClrTx/>
              <a:buSzTx/>
              <a:buFontTx/>
              <a:buChar char="•"/>
            </a:pPr>
            <a:r>
              <a:rPr lang="en-GB" sz="1600" b="1" i="1">
                <a:solidFill>
                  <a:srgbClr val="FF9933"/>
                </a:solidFill>
                <a:latin typeface="Verdana" panose="020B0604030504040204" pitchFamily="34" charset="0"/>
                <a:ea typeface="Verdana" panose="020B0604030504040204" pitchFamily="34" charset="0"/>
              </a:rPr>
              <a:t> Manufacturers / Suppliers</a:t>
            </a:r>
          </a:p>
          <a:p>
            <a:pPr algn="ctr" eaLnBrk="1" hangingPunct="1">
              <a:spcBef>
                <a:spcPct val="50000"/>
              </a:spcBef>
              <a:buClrTx/>
              <a:buSzTx/>
              <a:buFontTx/>
              <a:buNone/>
            </a:pPr>
            <a:endParaRPr lang="en-US" sz="1600" b="1" i="1">
              <a:solidFill>
                <a:srgbClr val="FF9933"/>
              </a:solidFill>
              <a:latin typeface="Verdana" panose="020B0604030504040204" pitchFamily="34" charset="0"/>
              <a:ea typeface="Verdana" panose="020B0604030504040204" pitchFamily="34" charset="0"/>
            </a:endParaRPr>
          </a:p>
        </p:txBody>
      </p:sp>
      <p:sp>
        <p:nvSpPr>
          <p:cNvPr id="21509" name="Text Box 5"/>
          <p:cNvSpPr txBox="1">
            <a:spLocks noChangeArrowheads="1"/>
          </p:cNvSpPr>
          <p:nvPr/>
        </p:nvSpPr>
        <p:spPr bwMode="auto">
          <a:xfrm>
            <a:off x="4435723" y="2010420"/>
            <a:ext cx="4419600" cy="393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400" b="1" i="1">
                <a:solidFill>
                  <a:schemeClr val="tx2"/>
                </a:solidFill>
                <a:latin typeface="Verdana" panose="020B0604030504040204" pitchFamily="34" charset="0"/>
                <a:ea typeface="Verdana" panose="020B0604030504040204" pitchFamily="34" charset="0"/>
              </a:rPr>
              <a:t>FUNCTIONS</a:t>
            </a:r>
          </a:p>
          <a:p>
            <a:pPr algn="ctr" eaLnBrk="1" hangingPunct="1">
              <a:spcBef>
                <a:spcPct val="50000"/>
              </a:spcBef>
              <a:buClrTx/>
              <a:buSzTx/>
              <a:buFontTx/>
              <a:buNone/>
            </a:pPr>
            <a:endParaRPr lang="en-GB" sz="2400" b="1" i="1">
              <a:solidFill>
                <a:schemeClr val="tx2"/>
              </a:solidFill>
              <a:latin typeface="Verdana" panose="020B0604030504040204" pitchFamily="34" charset="0"/>
              <a:ea typeface="Verdana" panose="020B0604030504040204" pitchFamily="34" charset="0"/>
            </a:endParaRPr>
          </a:p>
          <a:p>
            <a:pPr algn="ctr" eaLnBrk="1" hangingPunct="1">
              <a:spcBef>
                <a:spcPct val="50000"/>
              </a:spcBef>
              <a:buClrTx/>
              <a:buSzTx/>
              <a:buFontTx/>
              <a:buChar char="•"/>
            </a:pPr>
            <a:r>
              <a:rPr lang="en-GB" sz="1600" b="1" i="1">
                <a:solidFill>
                  <a:srgbClr val="FF9933"/>
                </a:solidFill>
                <a:latin typeface="Verdana" panose="020B0604030504040204" pitchFamily="34" charset="0"/>
                <a:ea typeface="Verdana" panose="020B0604030504040204" pitchFamily="34" charset="0"/>
              </a:rPr>
              <a:t> Health &amp; Safety Provisions</a:t>
            </a:r>
          </a:p>
          <a:p>
            <a:pPr algn="ctr" eaLnBrk="1" hangingPunct="1">
              <a:spcBef>
                <a:spcPct val="50000"/>
              </a:spcBef>
              <a:buClrTx/>
              <a:buSzTx/>
              <a:buFontTx/>
              <a:buChar char="•"/>
            </a:pPr>
            <a:endParaRPr lang="en-GB" sz="1600" b="1" i="1">
              <a:solidFill>
                <a:srgbClr val="FF9933"/>
              </a:solidFill>
              <a:latin typeface="Verdana" panose="020B0604030504040204" pitchFamily="34" charset="0"/>
              <a:ea typeface="Verdana" panose="020B0604030504040204" pitchFamily="34" charset="0"/>
            </a:endParaRPr>
          </a:p>
          <a:p>
            <a:pPr algn="ctr" eaLnBrk="1" hangingPunct="1">
              <a:spcBef>
                <a:spcPct val="50000"/>
              </a:spcBef>
              <a:buClrTx/>
              <a:buSzTx/>
              <a:buFontTx/>
              <a:buChar char="•"/>
            </a:pPr>
            <a:r>
              <a:rPr lang="en-GB" sz="1600" b="1" i="1">
                <a:solidFill>
                  <a:srgbClr val="FF9933"/>
                </a:solidFill>
                <a:latin typeface="Verdana" panose="020B0604030504040204" pitchFamily="34" charset="0"/>
                <a:ea typeface="Verdana" panose="020B0604030504040204" pitchFamily="34" charset="0"/>
              </a:rPr>
              <a:t> Establish EMAS &amp; HSE</a:t>
            </a:r>
          </a:p>
          <a:p>
            <a:pPr algn="ctr" eaLnBrk="1" hangingPunct="1">
              <a:spcBef>
                <a:spcPct val="50000"/>
              </a:spcBef>
              <a:buClrTx/>
              <a:buSzTx/>
              <a:buFontTx/>
              <a:buChar char="•"/>
            </a:pPr>
            <a:endParaRPr lang="en-GB" sz="1600" b="1" i="1">
              <a:solidFill>
                <a:srgbClr val="FF9933"/>
              </a:solidFill>
              <a:latin typeface="Verdana" panose="020B0604030504040204" pitchFamily="34" charset="0"/>
              <a:ea typeface="Verdana" panose="020B0604030504040204" pitchFamily="34" charset="0"/>
            </a:endParaRPr>
          </a:p>
          <a:p>
            <a:pPr algn="ctr" eaLnBrk="1" hangingPunct="1">
              <a:spcBef>
                <a:spcPct val="50000"/>
              </a:spcBef>
              <a:buClrTx/>
              <a:buSzTx/>
              <a:buFontTx/>
              <a:buChar char="•"/>
            </a:pPr>
            <a:r>
              <a:rPr lang="en-GB" sz="1600" b="1" i="1">
                <a:solidFill>
                  <a:srgbClr val="FF9933"/>
                </a:solidFill>
                <a:latin typeface="Verdana" panose="020B0604030504040204" pitchFamily="34" charset="0"/>
                <a:ea typeface="Verdana" panose="020B0604030504040204" pitchFamily="34" charset="0"/>
              </a:rPr>
              <a:t> Amendment of Previous Laws</a:t>
            </a:r>
          </a:p>
          <a:p>
            <a:pPr algn="ctr" eaLnBrk="1" hangingPunct="1">
              <a:spcBef>
                <a:spcPct val="50000"/>
              </a:spcBef>
              <a:buClrTx/>
              <a:buSzTx/>
              <a:buFontTx/>
              <a:buChar char="•"/>
            </a:pPr>
            <a:endParaRPr lang="en-GB" sz="1600" b="1" i="1">
              <a:solidFill>
                <a:srgbClr val="FF9933"/>
              </a:solidFill>
              <a:latin typeface="Verdana" panose="020B0604030504040204" pitchFamily="34" charset="0"/>
              <a:ea typeface="Verdana" panose="020B0604030504040204" pitchFamily="34" charset="0"/>
            </a:endParaRPr>
          </a:p>
          <a:p>
            <a:pPr algn="ctr" eaLnBrk="1" hangingPunct="1">
              <a:spcBef>
                <a:spcPct val="50000"/>
              </a:spcBef>
              <a:buClrTx/>
              <a:buSzTx/>
              <a:buFontTx/>
              <a:buChar char="•"/>
            </a:pPr>
            <a:r>
              <a:rPr lang="en-GB" sz="1600" b="1" i="1">
                <a:solidFill>
                  <a:srgbClr val="FF9933"/>
                </a:solidFill>
                <a:latin typeface="Verdana" panose="020B0604030504040204" pitchFamily="34" charset="0"/>
                <a:ea typeface="Verdana" panose="020B0604030504040204" pitchFamily="34" charset="0"/>
              </a:rPr>
              <a:t> Miscellaneous Provisions</a:t>
            </a:r>
          </a:p>
          <a:p>
            <a:pPr algn="ctr" eaLnBrk="1" hangingPunct="1">
              <a:spcBef>
                <a:spcPct val="50000"/>
              </a:spcBef>
              <a:buClrTx/>
              <a:buSzTx/>
              <a:buFontTx/>
              <a:buNone/>
            </a:pPr>
            <a:endParaRPr lang="en-US" sz="1600" b="1" i="1">
              <a:solidFill>
                <a:srgbClr val="FF9933"/>
              </a:solidFill>
              <a:latin typeface="Verdana" panose="020B0604030504040204" pitchFamily="34" charset="0"/>
              <a:ea typeface="Verdana" panose="020B0604030504040204" pitchFamily="34" charset="0"/>
            </a:endParaRPr>
          </a:p>
        </p:txBody>
      </p:sp>
      <p:sp>
        <p:nvSpPr>
          <p:cNvPr id="21510" name="Line 6"/>
          <p:cNvSpPr>
            <a:spLocks noChangeShapeType="1"/>
          </p:cNvSpPr>
          <p:nvPr/>
        </p:nvSpPr>
        <p:spPr bwMode="auto">
          <a:xfrm flipV="1">
            <a:off x="682873" y="2696220"/>
            <a:ext cx="7981950" cy="127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GB" b="1">
              <a:latin typeface="Verdana" panose="020B0604030504040204" pitchFamily="34" charset="0"/>
              <a:ea typeface="Verdana" panose="020B0604030504040204" pitchFamily="34" charset="0"/>
            </a:endParaRPr>
          </a:p>
        </p:txBody>
      </p:sp>
      <p:sp>
        <p:nvSpPr>
          <p:cNvPr id="21511" name="Line 7"/>
          <p:cNvSpPr>
            <a:spLocks noChangeShapeType="1"/>
          </p:cNvSpPr>
          <p:nvPr/>
        </p:nvSpPr>
        <p:spPr bwMode="auto">
          <a:xfrm>
            <a:off x="4788148" y="2061220"/>
            <a:ext cx="0" cy="35052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GB" b="1">
              <a:latin typeface="Verdana" panose="020B0604030504040204" pitchFamily="34" charset="0"/>
              <a:ea typeface="Verdana" panose="020B0604030504040204" pitchFamily="34" charset="0"/>
            </a:endParaRPr>
          </a:p>
        </p:txBody>
      </p:sp>
      <p:sp>
        <p:nvSpPr>
          <p:cNvPr id="8" name="Rectangle 7">
            <a:extLst>
              <a:ext uri="{FF2B5EF4-FFF2-40B4-BE49-F238E27FC236}">
                <a16:creationId xmlns:a16="http://schemas.microsoft.com/office/drawing/2014/main" id="{079A75C6-262E-443D-962C-D44F7B296804}"/>
              </a:ext>
            </a:extLst>
          </p:cNvPr>
          <p:cNvSpPr/>
          <p:nvPr/>
        </p:nvSpPr>
        <p:spPr>
          <a:xfrm>
            <a:off x="2017510" y="260648"/>
            <a:ext cx="5048177" cy="400110"/>
          </a:xfrm>
          <a:prstGeom prst="rect">
            <a:avLst/>
          </a:prstGeom>
        </p:spPr>
        <p:txBody>
          <a:bodyPr wrap="none">
            <a:spAutoFit/>
          </a:bodyPr>
          <a:lstStyle/>
          <a:p>
            <a:pPr lvl="0" algn="ctr" fontAlgn="auto">
              <a:spcAft>
                <a:spcPts val="0"/>
              </a:spcAft>
              <a:defRPr/>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Health &amp; Safety at Work Act 1974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dissolve">
                                      <p:cBhvr>
                                        <p:cTn id="7" dur="500"/>
                                        <p:tgtEl>
                                          <p:spTgt spid="21507"/>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1510"/>
                                        </p:tgtEl>
                                        <p:attrNameLst>
                                          <p:attrName>style.visibility</p:attrName>
                                        </p:attrNameLst>
                                      </p:cBhvr>
                                      <p:to>
                                        <p:strVal val="visible"/>
                                      </p:to>
                                    </p:set>
                                    <p:anim calcmode="lin" valueType="num">
                                      <p:cBhvr>
                                        <p:cTn id="11" dur="500" fill="hold"/>
                                        <p:tgtEl>
                                          <p:spTgt spid="21510"/>
                                        </p:tgtEl>
                                        <p:attrNameLst>
                                          <p:attrName>ppt_w</p:attrName>
                                        </p:attrNameLst>
                                      </p:cBhvr>
                                      <p:tavLst>
                                        <p:tav tm="0">
                                          <p:val>
                                            <p:fltVal val="0"/>
                                          </p:val>
                                        </p:tav>
                                        <p:tav tm="100000">
                                          <p:val>
                                            <p:strVal val="#ppt_w"/>
                                          </p:val>
                                        </p:tav>
                                      </p:tavLst>
                                    </p:anim>
                                    <p:anim calcmode="lin" valueType="num">
                                      <p:cBhvr>
                                        <p:cTn id="12" dur="500" fill="hold"/>
                                        <p:tgtEl>
                                          <p:spTgt spid="21510"/>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1511"/>
                                        </p:tgtEl>
                                        <p:attrNameLst>
                                          <p:attrName>style.visibility</p:attrName>
                                        </p:attrNameLst>
                                      </p:cBhvr>
                                      <p:to>
                                        <p:strVal val="visible"/>
                                      </p:to>
                                    </p:set>
                                    <p:anim calcmode="lin" valueType="num">
                                      <p:cBhvr additive="base">
                                        <p:cTn id="16" dur="500" fill="hold"/>
                                        <p:tgtEl>
                                          <p:spTgt spid="21511"/>
                                        </p:tgtEl>
                                        <p:attrNameLst>
                                          <p:attrName>ppt_x</p:attrName>
                                        </p:attrNameLst>
                                      </p:cBhvr>
                                      <p:tavLst>
                                        <p:tav tm="0">
                                          <p:val>
                                            <p:strVal val="0-#ppt_w/2"/>
                                          </p:val>
                                        </p:tav>
                                        <p:tav tm="100000">
                                          <p:val>
                                            <p:strVal val="#ppt_x"/>
                                          </p:val>
                                        </p:tav>
                                      </p:tavLst>
                                    </p:anim>
                                    <p:anim calcmode="lin" valueType="num">
                                      <p:cBhvr additive="base">
                                        <p:cTn id="17" dur="500" fill="hold"/>
                                        <p:tgtEl>
                                          <p:spTgt spid="21511"/>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21508"/>
                                        </p:tgtEl>
                                        <p:attrNameLst>
                                          <p:attrName>style.visibility</p:attrName>
                                        </p:attrNameLst>
                                      </p:cBhvr>
                                      <p:to>
                                        <p:strVal val="visible"/>
                                      </p:to>
                                    </p:set>
                                    <p:anim calcmode="lin" valueType="num">
                                      <p:cBhvr additive="base">
                                        <p:cTn id="21" dur="500" fill="hold"/>
                                        <p:tgtEl>
                                          <p:spTgt spid="21508"/>
                                        </p:tgtEl>
                                        <p:attrNameLst>
                                          <p:attrName>ppt_x</p:attrName>
                                        </p:attrNameLst>
                                      </p:cBhvr>
                                      <p:tavLst>
                                        <p:tav tm="0">
                                          <p:val>
                                            <p:strVal val="1+#ppt_w/2"/>
                                          </p:val>
                                        </p:tav>
                                        <p:tav tm="100000">
                                          <p:val>
                                            <p:strVal val="#ppt_x"/>
                                          </p:val>
                                        </p:tav>
                                      </p:tavLst>
                                    </p:anim>
                                    <p:anim calcmode="lin" valueType="num">
                                      <p:cBhvr additive="base">
                                        <p:cTn id="22" dur="500" fill="hold"/>
                                        <p:tgtEl>
                                          <p:spTgt spid="21508"/>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21509"/>
                                        </p:tgtEl>
                                        <p:attrNameLst>
                                          <p:attrName>style.visibility</p:attrName>
                                        </p:attrNameLst>
                                      </p:cBhvr>
                                      <p:to>
                                        <p:strVal val="visible"/>
                                      </p:to>
                                    </p:set>
                                    <p:anim calcmode="lin" valueType="num">
                                      <p:cBhvr additive="base">
                                        <p:cTn id="26" dur="500" fill="hold"/>
                                        <p:tgtEl>
                                          <p:spTgt spid="21509"/>
                                        </p:tgtEl>
                                        <p:attrNameLst>
                                          <p:attrName>ppt_x</p:attrName>
                                        </p:attrNameLst>
                                      </p:cBhvr>
                                      <p:tavLst>
                                        <p:tav tm="0">
                                          <p:val>
                                            <p:strVal val="1+#ppt_w/2"/>
                                          </p:val>
                                        </p:tav>
                                        <p:tav tm="100000">
                                          <p:val>
                                            <p:strVal val="#ppt_x"/>
                                          </p:val>
                                        </p:tav>
                                      </p:tavLst>
                                    </p:anim>
                                    <p:anim calcmode="lin" valueType="num">
                                      <p:cBhvr additive="base">
                                        <p:cTn id="27" dur="500" fill="hold"/>
                                        <p:tgtEl>
                                          <p:spTgt spid="215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utoUpdateAnimBg="0"/>
      <p:bldP spid="21508" grpId="0" autoUpdateAnimBg="0"/>
      <p:bldP spid="21509" grpId="0" autoUpdateAnimBg="0"/>
      <p:bldP spid="21510" grpId="0" animBg="1"/>
      <p:bldP spid="215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323528" y="1412776"/>
            <a:ext cx="8191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1800" b="1" dirty="0">
                <a:solidFill>
                  <a:schemeClr val="tx2"/>
                </a:solidFill>
                <a:latin typeface="Verdana" panose="020B0604030504040204" pitchFamily="34" charset="0"/>
                <a:ea typeface="Verdana" panose="020B0604030504040204" pitchFamily="34" charset="0"/>
              </a:rPr>
              <a:t>GENERAL DUTIES OF EMPLOYEES</a:t>
            </a:r>
            <a:endParaRPr lang="en-US" sz="1800" b="1" dirty="0">
              <a:solidFill>
                <a:schemeClr val="tx2"/>
              </a:solidFill>
              <a:latin typeface="Verdana" panose="020B0604030504040204" pitchFamily="34" charset="0"/>
              <a:ea typeface="Verdana" panose="020B0604030504040204" pitchFamily="34" charset="0"/>
            </a:endParaRPr>
          </a:p>
        </p:txBody>
      </p:sp>
      <p:sp>
        <p:nvSpPr>
          <p:cNvPr id="27652" name="Text Box 4"/>
          <p:cNvSpPr txBox="1">
            <a:spLocks noChangeArrowheads="1"/>
          </p:cNvSpPr>
          <p:nvPr/>
        </p:nvSpPr>
        <p:spPr bwMode="auto">
          <a:xfrm>
            <a:off x="674366" y="2063651"/>
            <a:ext cx="44196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1800" b="1" i="1">
                <a:solidFill>
                  <a:schemeClr val="tx2"/>
                </a:solidFill>
                <a:latin typeface="Verdana" panose="020B0604030504040204" pitchFamily="34" charset="0"/>
                <a:ea typeface="Verdana" panose="020B0604030504040204" pitchFamily="34" charset="0"/>
              </a:rPr>
              <a:t>Employees Must</a:t>
            </a:r>
          </a:p>
          <a:p>
            <a:pPr algn="ctr" eaLnBrk="1" hangingPunct="1">
              <a:spcBef>
                <a:spcPct val="50000"/>
              </a:spcBef>
              <a:buClrTx/>
              <a:buSzTx/>
              <a:buFontTx/>
              <a:buNone/>
            </a:pPr>
            <a:endParaRPr lang="en-GB" sz="1800" b="1" i="1">
              <a:solidFill>
                <a:srgbClr val="FF0000"/>
              </a:solidFill>
              <a:latin typeface="Verdana" panose="020B0604030504040204" pitchFamily="34" charset="0"/>
              <a:ea typeface="Verdana" panose="020B0604030504040204" pitchFamily="34" charset="0"/>
            </a:endParaRPr>
          </a:p>
          <a:p>
            <a:pPr algn="ctr" eaLnBrk="1" hangingPunct="1">
              <a:spcBef>
                <a:spcPct val="50000"/>
              </a:spcBef>
              <a:buClrTx/>
              <a:buSzTx/>
              <a:buFontTx/>
              <a:buChar char="•"/>
            </a:pPr>
            <a:r>
              <a:rPr lang="en-GB" sz="1800" b="1" i="1">
                <a:solidFill>
                  <a:srgbClr val="FF9933"/>
                </a:solidFill>
                <a:latin typeface="Verdana" panose="020B0604030504040204" pitchFamily="34" charset="0"/>
                <a:ea typeface="Verdana" panose="020B0604030504040204" pitchFamily="34" charset="0"/>
              </a:rPr>
              <a:t> Take Reasonable Care for their own Health &amp; Safety and that of Others who may be Affected by their Acts or Omissions.</a:t>
            </a:r>
          </a:p>
          <a:p>
            <a:pPr algn="ctr" eaLnBrk="1" hangingPunct="1">
              <a:spcBef>
                <a:spcPct val="50000"/>
              </a:spcBef>
              <a:buClrTx/>
              <a:buSzTx/>
              <a:buFontTx/>
              <a:buChar char="•"/>
            </a:pPr>
            <a:r>
              <a:rPr lang="en-GB" sz="1800" b="1" i="1">
                <a:solidFill>
                  <a:srgbClr val="FF9933"/>
                </a:solidFill>
                <a:latin typeface="Verdana" panose="020B0604030504040204" pitchFamily="34" charset="0"/>
                <a:ea typeface="Verdana" panose="020B0604030504040204" pitchFamily="34" charset="0"/>
              </a:rPr>
              <a:t> Co-operate with The Employer in his efforts to comply with his Duties under the Act.</a:t>
            </a:r>
          </a:p>
          <a:p>
            <a:pPr algn="ctr" eaLnBrk="1" hangingPunct="1">
              <a:spcBef>
                <a:spcPct val="50000"/>
              </a:spcBef>
              <a:buClrTx/>
              <a:buSzTx/>
              <a:buFontTx/>
              <a:buChar char="•"/>
            </a:pPr>
            <a:r>
              <a:rPr lang="en-GB" sz="1800" b="1" i="1">
                <a:solidFill>
                  <a:srgbClr val="FF9933"/>
                </a:solidFill>
                <a:latin typeface="Verdana" panose="020B0604030504040204" pitchFamily="34" charset="0"/>
                <a:ea typeface="Verdana" panose="020B0604030504040204" pitchFamily="34" charset="0"/>
              </a:rPr>
              <a:t> Not Intentionally or recklessly interfere With or Misuse anything provided in the interest of HS &amp; W</a:t>
            </a:r>
          </a:p>
          <a:p>
            <a:pPr algn="ctr" eaLnBrk="1" hangingPunct="1">
              <a:spcBef>
                <a:spcPct val="50000"/>
              </a:spcBef>
              <a:buClrTx/>
              <a:buSzTx/>
              <a:buFontTx/>
              <a:buChar char="•"/>
            </a:pPr>
            <a:endParaRPr lang="en-US" sz="1800" b="1" i="1">
              <a:solidFill>
                <a:srgbClr val="FF9933"/>
              </a:solidFill>
              <a:latin typeface="Verdana" panose="020B0604030504040204" pitchFamily="34" charset="0"/>
              <a:ea typeface="Verdana" panose="020B0604030504040204" pitchFamily="34" charset="0"/>
            </a:endParaRPr>
          </a:p>
        </p:txBody>
      </p:sp>
      <p:pic>
        <p:nvPicPr>
          <p:cNvPr id="27653" name="Picture 5" descr="j02972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7703" y="2352576"/>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A814CE17-5DAD-4EDD-9E8E-79BC8D84A123}"/>
              </a:ext>
            </a:extLst>
          </p:cNvPr>
          <p:cNvSpPr/>
          <p:nvPr/>
        </p:nvSpPr>
        <p:spPr>
          <a:xfrm>
            <a:off x="2017510" y="260648"/>
            <a:ext cx="5048177" cy="400110"/>
          </a:xfrm>
          <a:prstGeom prst="rect">
            <a:avLst/>
          </a:prstGeom>
        </p:spPr>
        <p:txBody>
          <a:bodyPr wrap="none">
            <a:spAutoFit/>
          </a:bodyPr>
          <a:lstStyle/>
          <a:p>
            <a:pPr lvl="0" algn="ctr" fontAlgn="auto">
              <a:spcAft>
                <a:spcPts val="0"/>
              </a:spcAft>
              <a:defRPr/>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Health &amp; Safety at Work Act 1974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dissolve">
                                      <p:cBhvr>
                                        <p:cTn id="7" dur="500"/>
                                        <p:tgtEl>
                                          <p:spTgt spid="27651"/>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7652"/>
                                        </p:tgtEl>
                                        <p:attrNameLst>
                                          <p:attrName>style.visibility</p:attrName>
                                        </p:attrNameLst>
                                      </p:cBhvr>
                                      <p:to>
                                        <p:strVal val="visible"/>
                                      </p:to>
                                    </p:set>
                                    <p:anim calcmode="lin" valueType="num">
                                      <p:cBhvr additive="base">
                                        <p:cTn id="11" dur="500" fill="hold"/>
                                        <p:tgtEl>
                                          <p:spTgt spid="27652"/>
                                        </p:tgtEl>
                                        <p:attrNameLst>
                                          <p:attrName>ppt_x</p:attrName>
                                        </p:attrNameLst>
                                      </p:cBhvr>
                                      <p:tavLst>
                                        <p:tav tm="0">
                                          <p:val>
                                            <p:strVal val="0-#ppt_w/2"/>
                                          </p:val>
                                        </p:tav>
                                        <p:tav tm="100000">
                                          <p:val>
                                            <p:strVal val="#ppt_x"/>
                                          </p:val>
                                        </p:tav>
                                      </p:tavLst>
                                    </p:anim>
                                    <p:anim calcmode="lin" valueType="num">
                                      <p:cBhvr additive="base">
                                        <p:cTn id="12" dur="500" fill="hold"/>
                                        <p:tgtEl>
                                          <p:spTgt spid="27652"/>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2" fill="hold" nodeType="afterEffect">
                                  <p:stCondLst>
                                    <p:cond delay="0"/>
                                  </p:stCondLst>
                                  <p:childTnLst>
                                    <p:set>
                                      <p:cBhvr>
                                        <p:cTn id="15" dur="1" fill="hold">
                                          <p:stCondLst>
                                            <p:cond delay="0"/>
                                          </p:stCondLst>
                                        </p:cTn>
                                        <p:tgtEl>
                                          <p:spTgt spid="27653"/>
                                        </p:tgtEl>
                                        <p:attrNameLst>
                                          <p:attrName>style.visibility</p:attrName>
                                        </p:attrNameLst>
                                      </p:cBhvr>
                                      <p:to>
                                        <p:strVal val="visible"/>
                                      </p:to>
                                    </p:set>
                                    <p:anim calcmode="lin" valueType="num">
                                      <p:cBhvr additive="base">
                                        <p:cTn id="16" dur="500" fill="hold"/>
                                        <p:tgtEl>
                                          <p:spTgt spid="27653"/>
                                        </p:tgtEl>
                                        <p:attrNameLst>
                                          <p:attrName>ppt_x</p:attrName>
                                        </p:attrNameLst>
                                      </p:cBhvr>
                                      <p:tavLst>
                                        <p:tav tm="0">
                                          <p:val>
                                            <p:strVal val="1+#ppt_w/2"/>
                                          </p:val>
                                        </p:tav>
                                        <p:tav tm="100000">
                                          <p:val>
                                            <p:strVal val="#ppt_x"/>
                                          </p:val>
                                        </p:tav>
                                      </p:tavLst>
                                    </p:anim>
                                    <p:anim calcmode="lin" valueType="num">
                                      <p:cBhvr additive="base">
                                        <p:cTn id="17" dur="500" fill="hold"/>
                                        <p:tgtEl>
                                          <p:spTgt spid="276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utoUpdateAnimBg="0"/>
      <p:bldP spid="2765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395536" y="1556792"/>
            <a:ext cx="8362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1800" b="1" dirty="0">
                <a:solidFill>
                  <a:schemeClr val="tx2"/>
                </a:solidFill>
                <a:latin typeface="Verdana" panose="020B0604030504040204" pitchFamily="34" charset="0"/>
                <a:ea typeface="Verdana" panose="020B0604030504040204" pitchFamily="34" charset="0"/>
              </a:rPr>
              <a:t>THE HEALTH &amp; SAFETY COMMISSION &amp; EXECUTIVE</a:t>
            </a:r>
            <a:endParaRPr lang="en-US" sz="1800" b="1" dirty="0">
              <a:solidFill>
                <a:schemeClr val="tx2"/>
              </a:solidFill>
              <a:latin typeface="Verdana" panose="020B0604030504040204" pitchFamily="34" charset="0"/>
              <a:ea typeface="Verdana" panose="020B0604030504040204" pitchFamily="34" charset="0"/>
            </a:endParaRPr>
          </a:p>
        </p:txBody>
      </p:sp>
      <p:grpSp>
        <p:nvGrpSpPr>
          <p:cNvPr id="2" name="Group 13"/>
          <p:cNvGrpSpPr>
            <a:grpSpLocks/>
          </p:cNvGrpSpPr>
          <p:nvPr/>
        </p:nvGrpSpPr>
        <p:grpSpPr bwMode="auto">
          <a:xfrm>
            <a:off x="986086" y="2315617"/>
            <a:ext cx="1524000" cy="3400425"/>
            <a:chOff x="864" y="1776"/>
            <a:chExt cx="960" cy="2142"/>
          </a:xfrm>
        </p:grpSpPr>
        <p:pic>
          <p:nvPicPr>
            <p:cNvPr id="33801" name="Picture 5" descr="hs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 y="1776"/>
              <a:ext cx="886"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7" descr="hs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 y="3024"/>
              <a:ext cx="960" cy="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5" name="Line 9"/>
          <p:cNvSpPr>
            <a:spLocks noChangeShapeType="1"/>
          </p:cNvSpPr>
          <p:nvPr/>
        </p:nvSpPr>
        <p:spPr bwMode="auto">
          <a:xfrm flipV="1">
            <a:off x="586036" y="4068217"/>
            <a:ext cx="8172450" cy="952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GB" b="1">
              <a:latin typeface="Verdana" panose="020B0604030504040204" pitchFamily="34" charset="0"/>
              <a:ea typeface="Verdana" panose="020B0604030504040204" pitchFamily="34" charset="0"/>
            </a:endParaRPr>
          </a:p>
        </p:txBody>
      </p:sp>
      <p:sp>
        <p:nvSpPr>
          <p:cNvPr id="29706" name="Line 10"/>
          <p:cNvSpPr>
            <a:spLocks noChangeShapeType="1"/>
          </p:cNvSpPr>
          <p:nvPr/>
        </p:nvSpPr>
        <p:spPr bwMode="auto">
          <a:xfrm>
            <a:off x="4186486" y="2163217"/>
            <a:ext cx="0" cy="3352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GB" b="1">
              <a:latin typeface="Verdana" panose="020B0604030504040204" pitchFamily="34" charset="0"/>
              <a:ea typeface="Verdana" panose="020B0604030504040204" pitchFamily="34" charset="0"/>
            </a:endParaRPr>
          </a:p>
        </p:txBody>
      </p:sp>
      <p:sp>
        <p:nvSpPr>
          <p:cNvPr id="29707" name="Text Box 11"/>
          <p:cNvSpPr txBox="1">
            <a:spLocks noChangeArrowheads="1"/>
          </p:cNvSpPr>
          <p:nvPr/>
        </p:nvSpPr>
        <p:spPr bwMode="auto">
          <a:xfrm>
            <a:off x="4186486" y="2391817"/>
            <a:ext cx="4419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Char char="•"/>
            </a:pPr>
            <a:r>
              <a:rPr lang="en-GB" sz="1800" b="1" i="1">
                <a:solidFill>
                  <a:schemeClr val="tx2"/>
                </a:solidFill>
                <a:latin typeface="Verdana" panose="020B0604030504040204" pitchFamily="34" charset="0"/>
                <a:ea typeface="Verdana" panose="020B0604030504040204" pitchFamily="34" charset="0"/>
              </a:rPr>
              <a:t> Policy Development Responsibility</a:t>
            </a:r>
          </a:p>
          <a:p>
            <a:pPr algn="ctr" eaLnBrk="1" hangingPunct="1">
              <a:spcBef>
                <a:spcPct val="50000"/>
              </a:spcBef>
              <a:buClrTx/>
              <a:buSzTx/>
              <a:buFontTx/>
              <a:buChar char="•"/>
            </a:pPr>
            <a:r>
              <a:rPr lang="en-GB" sz="1800" b="1" i="1">
                <a:solidFill>
                  <a:schemeClr val="tx2"/>
                </a:solidFill>
                <a:latin typeface="Verdana" panose="020B0604030504040204" pitchFamily="34" charset="0"/>
                <a:ea typeface="Verdana" panose="020B0604030504040204" pitchFamily="34" charset="0"/>
              </a:rPr>
              <a:t> Nine Members Appointed by Government</a:t>
            </a:r>
          </a:p>
          <a:p>
            <a:pPr algn="ctr" eaLnBrk="1" hangingPunct="1">
              <a:spcBef>
                <a:spcPct val="50000"/>
              </a:spcBef>
              <a:buClrTx/>
              <a:buSzTx/>
              <a:buFontTx/>
              <a:buChar char="•"/>
            </a:pPr>
            <a:endParaRPr lang="en-US" sz="1800" b="1" i="1">
              <a:solidFill>
                <a:schemeClr val="tx2"/>
              </a:solidFill>
              <a:latin typeface="Verdana" panose="020B0604030504040204" pitchFamily="34" charset="0"/>
              <a:ea typeface="Verdana" panose="020B0604030504040204" pitchFamily="34" charset="0"/>
            </a:endParaRPr>
          </a:p>
        </p:txBody>
      </p:sp>
      <p:sp>
        <p:nvSpPr>
          <p:cNvPr id="29708" name="Text Box 12"/>
          <p:cNvSpPr txBox="1">
            <a:spLocks noChangeArrowheads="1"/>
          </p:cNvSpPr>
          <p:nvPr/>
        </p:nvSpPr>
        <p:spPr bwMode="auto">
          <a:xfrm>
            <a:off x="4338886" y="4220617"/>
            <a:ext cx="4419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Char char="•"/>
            </a:pPr>
            <a:r>
              <a:rPr lang="en-GB" sz="1800" b="1" i="1">
                <a:solidFill>
                  <a:schemeClr val="tx2"/>
                </a:solidFill>
                <a:latin typeface="Verdana" panose="020B0604030504040204" pitchFamily="34" charset="0"/>
                <a:ea typeface="Verdana" panose="020B0604030504040204" pitchFamily="34" charset="0"/>
              </a:rPr>
              <a:t> Enforcement &amp; Advisory Body of HSC</a:t>
            </a:r>
          </a:p>
          <a:p>
            <a:pPr algn="ctr" eaLnBrk="1" hangingPunct="1">
              <a:spcBef>
                <a:spcPct val="50000"/>
              </a:spcBef>
              <a:buClrTx/>
              <a:buSzTx/>
              <a:buFontTx/>
              <a:buChar char="•"/>
            </a:pPr>
            <a:r>
              <a:rPr lang="en-GB" sz="1800" b="1" i="1">
                <a:solidFill>
                  <a:schemeClr val="tx2"/>
                </a:solidFill>
                <a:latin typeface="Verdana" panose="020B0604030504040204" pitchFamily="34" charset="0"/>
                <a:ea typeface="Verdana" panose="020B0604030504040204" pitchFamily="34" charset="0"/>
              </a:rPr>
              <a:t> Lower Risk Activities Enforced by Council Environmental Health</a:t>
            </a:r>
          </a:p>
          <a:p>
            <a:pPr algn="ctr" eaLnBrk="1" hangingPunct="1">
              <a:spcBef>
                <a:spcPct val="50000"/>
              </a:spcBef>
              <a:buClrTx/>
              <a:buSzTx/>
              <a:buFontTx/>
              <a:buChar char="•"/>
            </a:pPr>
            <a:endParaRPr lang="en-US" sz="1800" b="1" i="1">
              <a:solidFill>
                <a:schemeClr val="tx2"/>
              </a:solidFill>
              <a:latin typeface="Verdana" panose="020B0604030504040204" pitchFamily="34" charset="0"/>
              <a:ea typeface="Verdana" panose="020B0604030504040204" pitchFamily="34" charset="0"/>
            </a:endParaRPr>
          </a:p>
        </p:txBody>
      </p:sp>
      <p:sp>
        <p:nvSpPr>
          <p:cNvPr id="11" name="Rectangle 10">
            <a:extLst>
              <a:ext uri="{FF2B5EF4-FFF2-40B4-BE49-F238E27FC236}">
                <a16:creationId xmlns:a16="http://schemas.microsoft.com/office/drawing/2014/main" id="{0DEFCF28-1E74-4743-8821-A0E8B29E1088}"/>
              </a:ext>
            </a:extLst>
          </p:cNvPr>
          <p:cNvSpPr/>
          <p:nvPr/>
        </p:nvSpPr>
        <p:spPr>
          <a:xfrm>
            <a:off x="1705728" y="260648"/>
            <a:ext cx="5671745" cy="400110"/>
          </a:xfrm>
          <a:prstGeom prst="rect">
            <a:avLst/>
          </a:prstGeom>
        </p:spPr>
        <p:txBody>
          <a:bodyPr wrap="none">
            <a:spAutoFit/>
          </a:bodyPr>
          <a:lstStyle/>
          <a:p>
            <a:pPr lvl="0" algn="ctr" fontAlgn="auto">
              <a:spcAft>
                <a:spcPts val="0"/>
              </a:spcAft>
              <a:defRPr/>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Health &amp; Safety at Work Etc. Act 1974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dissolve">
                                      <p:cBhvr>
                                        <p:cTn id="7" dur="500"/>
                                        <p:tgtEl>
                                          <p:spTgt spid="29699"/>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9705"/>
                                        </p:tgtEl>
                                        <p:attrNameLst>
                                          <p:attrName>style.visibility</p:attrName>
                                        </p:attrNameLst>
                                      </p:cBhvr>
                                      <p:to>
                                        <p:strVal val="visible"/>
                                      </p:to>
                                    </p:set>
                                    <p:anim calcmode="lin" valueType="num">
                                      <p:cBhvr>
                                        <p:cTn id="11" dur="500" fill="hold"/>
                                        <p:tgtEl>
                                          <p:spTgt spid="29705"/>
                                        </p:tgtEl>
                                        <p:attrNameLst>
                                          <p:attrName>ppt_w</p:attrName>
                                        </p:attrNameLst>
                                      </p:cBhvr>
                                      <p:tavLst>
                                        <p:tav tm="0">
                                          <p:val>
                                            <p:fltVal val="0"/>
                                          </p:val>
                                        </p:tav>
                                        <p:tav tm="100000">
                                          <p:val>
                                            <p:strVal val="#ppt_w"/>
                                          </p:val>
                                        </p:tav>
                                      </p:tavLst>
                                    </p:anim>
                                    <p:anim calcmode="lin" valueType="num">
                                      <p:cBhvr>
                                        <p:cTn id="12" dur="500" fill="hold"/>
                                        <p:tgtEl>
                                          <p:spTgt spid="29705"/>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9706"/>
                                        </p:tgtEl>
                                        <p:attrNameLst>
                                          <p:attrName>style.visibility</p:attrName>
                                        </p:attrNameLst>
                                      </p:cBhvr>
                                      <p:to>
                                        <p:strVal val="visible"/>
                                      </p:to>
                                    </p:set>
                                    <p:anim calcmode="lin" valueType="num">
                                      <p:cBhvr additive="base">
                                        <p:cTn id="16" dur="500" fill="hold"/>
                                        <p:tgtEl>
                                          <p:spTgt spid="29706"/>
                                        </p:tgtEl>
                                        <p:attrNameLst>
                                          <p:attrName>ppt_x</p:attrName>
                                        </p:attrNameLst>
                                      </p:cBhvr>
                                      <p:tavLst>
                                        <p:tav tm="0">
                                          <p:val>
                                            <p:strVal val="0-#ppt_w/2"/>
                                          </p:val>
                                        </p:tav>
                                        <p:tav tm="100000">
                                          <p:val>
                                            <p:strVal val="#ppt_x"/>
                                          </p:val>
                                        </p:tav>
                                      </p:tavLst>
                                    </p:anim>
                                    <p:anim calcmode="lin" valueType="num">
                                      <p:cBhvr additive="base">
                                        <p:cTn id="17" dur="500" fill="hold"/>
                                        <p:tgtEl>
                                          <p:spTgt spid="29706"/>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0-#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29707"/>
                                        </p:tgtEl>
                                        <p:attrNameLst>
                                          <p:attrName>style.visibility</p:attrName>
                                        </p:attrNameLst>
                                      </p:cBhvr>
                                      <p:to>
                                        <p:strVal val="visible"/>
                                      </p:to>
                                    </p:set>
                                    <p:anim calcmode="lin" valueType="num">
                                      <p:cBhvr additive="base">
                                        <p:cTn id="26" dur="500" fill="hold"/>
                                        <p:tgtEl>
                                          <p:spTgt spid="29707"/>
                                        </p:tgtEl>
                                        <p:attrNameLst>
                                          <p:attrName>ppt_x</p:attrName>
                                        </p:attrNameLst>
                                      </p:cBhvr>
                                      <p:tavLst>
                                        <p:tav tm="0">
                                          <p:val>
                                            <p:strVal val="1+#ppt_w/2"/>
                                          </p:val>
                                        </p:tav>
                                        <p:tav tm="100000">
                                          <p:val>
                                            <p:strVal val="#ppt_x"/>
                                          </p:val>
                                        </p:tav>
                                      </p:tavLst>
                                    </p:anim>
                                    <p:anim calcmode="lin" valueType="num">
                                      <p:cBhvr additive="base">
                                        <p:cTn id="27" dur="500" fill="hold"/>
                                        <p:tgtEl>
                                          <p:spTgt spid="29707"/>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29708"/>
                                        </p:tgtEl>
                                        <p:attrNameLst>
                                          <p:attrName>style.visibility</p:attrName>
                                        </p:attrNameLst>
                                      </p:cBhvr>
                                      <p:to>
                                        <p:strVal val="visible"/>
                                      </p:to>
                                    </p:set>
                                    <p:anim calcmode="lin" valueType="num">
                                      <p:cBhvr additive="base">
                                        <p:cTn id="31" dur="500" fill="hold"/>
                                        <p:tgtEl>
                                          <p:spTgt spid="29708"/>
                                        </p:tgtEl>
                                        <p:attrNameLst>
                                          <p:attrName>ppt_x</p:attrName>
                                        </p:attrNameLst>
                                      </p:cBhvr>
                                      <p:tavLst>
                                        <p:tav tm="0">
                                          <p:val>
                                            <p:strVal val="1+#ppt_w/2"/>
                                          </p:val>
                                        </p:tav>
                                        <p:tav tm="100000">
                                          <p:val>
                                            <p:strVal val="#ppt_x"/>
                                          </p:val>
                                        </p:tav>
                                      </p:tavLst>
                                    </p:anim>
                                    <p:anim calcmode="lin" valueType="num">
                                      <p:cBhvr additive="base">
                                        <p:cTn id="32" dur="500" fill="hold"/>
                                        <p:tgtEl>
                                          <p:spTgt spid="297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utoUpdateAnimBg="0"/>
      <p:bldP spid="29705" grpId="0" animBg="1"/>
      <p:bldP spid="29706" grpId="0" animBg="1"/>
      <p:bldP spid="29707" grpId="0" autoUpdateAnimBg="0"/>
      <p:bldP spid="2970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ChangeArrowheads="1"/>
          </p:cNvSpPr>
          <p:nvPr/>
        </p:nvSpPr>
        <p:spPr bwMode="auto">
          <a:xfrm>
            <a:off x="685800" y="793726"/>
            <a:ext cx="7772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GB" sz="3200" b="1" dirty="0">
                <a:solidFill>
                  <a:schemeClr val="tx2"/>
                </a:solidFill>
                <a:latin typeface="Verdana" panose="020B0604030504040204" pitchFamily="34" charset="0"/>
                <a:ea typeface="Verdana" panose="020B0604030504040204" pitchFamily="34" charset="0"/>
              </a:rPr>
              <a:t>The Management of Health and Safety at Work Regulations 1999</a:t>
            </a:r>
            <a:endParaRPr lang="en-US" sz="3200" b="1" dirty="0">
              <a:solidFill>
                <a:schemeClr val="tx2"/>
              </a:solidFill>
              <a:latin typeface="Verdana" panose="020B0604030504040204" pitchFamily="34" charset="0"/>
              <a:ea typeface="Verdana" panose="020B0604030504040204" pitchFamily="34" charset="0"/>
            </a:endParaRPr>
          </a:p>
        </p:txBody>
      </p:sp>
      <p:sp>
        <p:nvSpPr>
          <p:cNvPr id="39939" name="Text Box 1027"/>
          <p:cNvSpPr txBox="1">
            <a:spLocks noChangeArrowheads="1"/>
          </p:cNvSpPr>
          <p:nvPr/>
        </p:nvSpPr>
        <p:spPr bwMode="auto">
          <a:xfrm>
            <a:off x="390525"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b="1" dirty="0">
                <a:solidFill>
                  <a:schemeClr val="tx2"/>
                </a:solidFill>
                <a:latin typeface="Verdana" panose="020B0604030504040204" pitchFamily="34" charset="0"/>
                <a:ea typeface="Verdana" panose="020B0604030504040204" pitchFamily="34" charset="0"/>
              </a:rPr>
              <a:t>MAIN DUTIES OF EMPLOYERS</a:t>
            </a:r>
            <a:endParaRPr lang="en-US" sz="2000" b="1" dirty="0">
              <a:solidFill>
                <a:schemeClr val="tx2"/>
              </a:solidFill>
              <a:latin typeface="Verdana" panose="020B0604030504040204" pitchFamily="34" charset="0"/>
              <a:ea typeface="Verdana" panose="020B0604030504040204" pitchFamily="34" charset="0"/>
            </a:endParaRPr>
          </a:p>
        </p:txBody>
      </p:sp>
      <p:sp>
        <p:nvSpPr>
          <p:cNvPr id="39940" name="Text Box 1028"/>
          <p:cNvSpPr txBox="1">
            <a:spLocks noChangeArrowheads="1"/>
          </p:cNvSpPr>
          <p:nvPr/>
        </p:nvSpPr>
        <p:spPr bwMode="auto">
          <a:xfrm>
            <a:off x="1116013" y="2708275"/>
            <a:ext cx="4191000" cy="375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400" b="1" i="1">
                <a:solidFill>
                  <a:schemeClr val="tx2"/>
                </a:solidFill>
                <a:latin typeface="Verdana" panose="020B0604030504040204" pitchFamily="34" charset="0"/>
                <a:ea typeface="Verdana" panose="020B0604030504040204" pitchFamily="34" charset="0"/>
              </a:rPr>
              <a:t>Risk Assessment</a:t>
            </a:r>
          </a:p>
          <a:p>
            <a:pPr algn="ctr" eaLnBrk="1" hangingPunct="1">
              <a:spcBef>
                <a:spcPct val="50000"/>
              </a:spcBef>
              <a:buClrTx/>
              <a:buSzTx/>
              <a:buFontTx/>
              <a:buChar char="•"/>
            </a:pPr>
            <a:r>
              <a:rPr lang="en-GB" sz="1600" b="1" i="1">
                <a:solidFill>
                  <a:srgbClr val="FF9933"/>
                </a:solidFill>
                <a:latin typeface="Verdana" panose="020B0604030504040204" pitchFamily="34" charset="0"/>
                <a:ea typeface="Verdana" panose="020B0604030504040204" pitchFamily="34" charset="0"/>
              </a:rPr>
              <a:t> To Make suitable and Sufficient Assessment of the risks to employees and others arising from his work activities.</a:t>
            </a:r>
          </a:p>
          <a:p>
            <a:pPr algn="ctr" eaLnBrk="1" hangingPunct="1">
              <a:spcBef>
                <a:spcPct val="50000"/>
              </a:spcBef>
              <a:buClrTx/>
              <a:buSzTx/>
              <a:buFontTx/>
              <a:buChar char="•"/>
            </a:pPr>
            <a:r>
              <a:rPr lang="en-GB" sz="1600" b="1" i="1">
                <a:solidFill>
                  <a:srgbClr val="FF9933"/>
                </a:solidFill>
                <a:latin typeface="Verdana" panose="020B0604030504040204" pitchFamily="34" charset="0"/>
                <a:ea typeface="Verdana" panose="020B0604030504040204" pitchFamily="34" charset="0"/>
              </a:rPr>
              <a:t> Put in Place Adequate Control Measures to Eliminate or Minimise the Risks.</a:t>
            </a:r>
          </a:p>
          <a:p>
            <a:pPr algn="ctr" eaLnBrk="1" hangingPunct="1">
              <a:spcBef>
                <a:spcPct val="50000"/>
              </a:spcBef>
              <a:buClrTx/>
              <a:buSzTx/>
              <a:buFontTx/>
              <a:buChar char="•"/>
            </a:pPr>
            <a:r>
              <a:rPr lang="en-GB" sz="1600" b="1" i="1">
                <a:solidFill>
                  <a:srgbClr val="FF9933"/>
                </a:solidFill>
                <a:latin typeface="Verdana" panose="020B0604030504040204" pitchFamily="34" charset="0"/>
                <a:ea typeface="Verdana" panose="020B0604030504040204" pitchFamily="34" charset="0"/>
              </a:rPr>
              <a:t> Record Significant Findings where 5 or more are employed.</a:t>
            </a:r>
          </a:p>
          <a:p>
            <a:pPr algn="ctr" eaLnBrk="1" hangingPunct="1">
              <a:spcBef>
                <a:spcPct val="50000"/>
              </a:spcBef>
              <a:buClrTx/>
              <a:buSzTx/>
              <a:buFontTx/>
              <a:buChar char="•"/>
            </a:pPr>
            <a:r>
              <a:rPr lang="en-GB" sz="1600" b="1" i="1">
                <a:solidFill>
                  <a:srgbClr val="FF9933"/>
                </a:solidFill>
                <a:latin typeface="Verdana" panose="020B0604030504040204" pitchFamily="34" charset="0"/>
                <a:ea typeface="Verdana" panose="020B0604030504040204" pitchFamily="34" charset="0"/>
              </a:rPr>
              <a:t> Review and Revise as necessary.</a:t>
            </a:r>
          </a:p>
          <a:p>
            <a:pPr algn="ctr" eaLnBrk="1" hangingPunct="1">
              <a:spcBef>
                <a:spcPct val="50000"/>
              </a:spcBef>
              <a:buClrTx/>
              <a:buSzTx/>
              <a:buFontTx/>
              <a:buNone/>
            </a:pPr>
            <a:endParaRPr lang="en-US" sz="1600" b="1" i="1">
              <a:solidFill>
                <a:srgbClr val="FF9933"/>
              </a:solidFill>
              <a:latin typeface="Verdana" panose="020B0604030504040204" pitchFamily="34" charset="0"/>
              <a:ea typeface="Verdana" panose="020B0604030504040204" pitchFamily="34" charset="0"/>
            </a:endParaRPr>
          </a:p>
        </p:txBody>
      </p:sp>
      <p:graphicFrame>
        <p:nvGraphicFramePr>
          <p:cNvPr id="39941" name="Object 1029"/>
          <p:cNvGraphicFramePr>
            <a:graphicFrameLocks noChangeAspect="1"/>
          </p:cNvGraphicFramePr>
          <p:nvPr/>
        </p:nvGraphicFramePr>
        <p:xfrm>
          <a:off x="5715000" y="3124200"/>
          <a:ext cx="2101850" cy="2524125"/>
        </p:xfrm>
        <a:graphic>
          <a:graphicData uri="http://schemas.openxmlformats.org/presentationml/2006/ole">
            <mc:AlternateContent xmlns:mc="http://schemas.openxmlformats.org/markup-compatibility/2006">
              <mc:Choice xmlns:v="urn:schemas-microsoft-com:vml" Requires="v">
                <p:oleObj spid="_x0000_s1026" name="Clip" r:id="rId4" imgW="1412341" imgH="1697525" progId="MS_ClipArt_Gallery.5">
                  <p:embed/>
                </p:oleObj>
              </mc:Choice>
              <mc:Fallback>
                <p:oleObj name="Clip" r:id="rId4" imgW="1412341" imgH="1697525" progId="MS_ClipArt_Gallery.5">
                  <p:embed/>
                  <p:pic>
                    <p:nvPicPr>
                      <p:cNvPr id="39941" name="Object 10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124200"/>
                        <a:ext cx="210185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a:extLst>
              <a:ext uri="{FF2B5EF4-FFF2-40B4-BE49-F238E27FC236}">
                <a16:creationId xmlns:a16="http://schemas.microsoft.com/office/drawing/2014/main" id="{8A4F94A1-D8B3-42D1-A498-397149B4F8F0}"/>
              </a:ext>
            </a:extLst>
          </p:cNvPr>
          <p:cNvSpPr/>
          <p:nvPr/>
        </p:nvSpPr>
        <p:spPr>
          <a:xfrm>
            <a:off x="2017510" y="260648"/>
            <a:ext cx="5048177" cy="400110"/>
          </a:xfrm>
          <a:prstGeom prst="rect">
            <a:avLst/>
          </a:prstGeom>
        </p:spPr>
        <p:txBody>
          <a:bodyPr wrap="none">
            <a:spAutoFit/>
          </a:bodyPr>
          <a:lstStyle/>
          <a:p>
            <a:pPr lvl="0" algn="ctr" fontAlgn="auto">
              <a:spcAft>
                <a:spcPts val="0"/>
              </a:spcAft>
              <a:defRPr/>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Health &amp; Safety at Work Act 1974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ppt_x"/>
                                          </p:val>
                                        </p:tav>
                                        <p:tav tm="100000">
                                          <p:val>
                                            <p:strVal val="#ppt_x"/>
                                          </p:val>
                                        </p:tav>
                                      </p:tavLst>
                                    </p:anim>
                                    <p:anim calcmode="lin" valueType="num">
                                      <p:cBhvr additive="base">
                                        <p:cTn id="8" dur="500" fill="hold"/>
                                        <p:tgtEl>
                                          <p:spTgt spid="3993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39939"/>
                                        </p:tgtEl>
                                        <p:attrNameLst>
                                          <p:attrName>style.visibility</p:attrName>
                                        </p:attrNameLst>
                                      </p:cBhvr>
                                      <p:to>
                                        <p:strVal val="visible"/>
                                      </p:to>
                                    </p:set>
                                    <p:animEffect transition="in" filter="dissolve">
                                      <p:cBhvr>
                                        <p:cTn id="12" dur="500"/>
                                        <p:tgtEl>
                                          <p:spTgt spid="39939"/>
                                        </p:tgtEl>
                                      </p:cBhvr>
                                    </p:animEffect>
                                  </p:childTnLst>
                                </p:cTn>
                              </p:par>
                            </p:childTnLst>
                          </p:cTn>
                        </p:par>
                        <p:par>
                          <p:cTn id="13" fill="hold" nodeType="afterGroup">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39940"/>
                                        </p:tgtEl>
                                        <p:attrNameLst>
                                          <p:attrName>style.visibility</p:attrName>
                                        </p:attrNameLst>
                                      </p:cBhvr>
                                      <p:to>
                                        <p:strVal val="visible"/>
                                      </p:to>
                                    </p:set>
                                    <p:anim calcmode="lin" valueType="num">
                                      <p:cBhvr additive="base">
                                        <p:cTn id="16" dur="500" fill="hold"/>
                                        <p:tgtEl>
                                          <p:spTgt spid="39940"/>
                                        </p:tgtEl>
                                        <p:attrNameLst>
                                          <p:attrName>ppt_x</p:attrName>
                                        </p:attrNameLst>
                                      </p:cBhvr>
                                      <p:tavLst>
                                        <p:tav tm="0">
                                          <p:val>
                                            <p:strVal val="1+#ppt_w/2"/>
                                          </p:val>
                                        </p:tav>
                                        <p:tav tm="100000">
                                          <p:val>
                                            <p:strVal val="#ppt_x"/>
                                          </p:val>
                                        </p:tav>
                                      </p:tavLst>
                                    </p:anim>
                                    <p:anim calcmode="lin" valueType="num">
                                      <p:cBhvr additive="base">
                                        <p:cTn id="17" dur="500" fill="hold"/>
                                        <p:tgtEl>
                                          <p:spTgt spid="39940"/>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2" presetClass="entr" presetSubtype="4" fill="hold" nodeType="afterEffect">
                                  <p:stCondLst>
                                    <p:cond delay="0"/>
                                  </p:stCondLst>
                                  <p:childTnLst>
                                    <p:set>
                                      <p:cBhvr>
                                        <p:cTn id="20" dur="1" fill="hold">
                                          <p:stCondLst>
                                            <p:cond delay="0"/>
                                          </p:stCondLst>
                                        </p:cTn>
                                        <p:tgtEl>
                                          <p:spTgt spid="39941"/>
                                        </p:tgtEl>
                                        <p:attrNameLst>
                                          <p:attrName>style.visibility</p:attrName>
                                        </p:attrNameLst>
                                      </p:cBhvr>
                                      <p:to>
                                        <p:strVal val="visible"/>
                                      </p:to>
                                    </p:set>
                                    <p:anim calcmode="lin" valueType="num">
                                      <p:cBhvr additive="base">
                                        <p:cTn id="21" dur="500" fill="hold"/>
                                        <p:tgtEl>
                                          <p:spTgt spid="39941"/>
                                        </p:tgtEl>
                                        <p:attrNameLst>
                                          <p:attrName>ppt_x</p:attrName>
                                        </p:attrNameLst>
                                      </p:cBhvr>
                                      <p:tavLst>
                                        <p:tav tm="0">
                                          <p:val>
                                            <p:strVal val="#ppt_x"/>
                                          </p:val>
                                        </p:tav>
                                        <p:tav tm="100000">
                                          <p:val>
                                            <p:strVal val="#ppt_x"/>
                                          </p:val>
                                        </p:tav>
                                      </p:tavLst>
                                    </p:anim>
                                    <p:anim calcmode="lin" valueType="num">
                                      <p:cBhvr additive="base">
                                        <p:cTn id="22" dur="500" fill="hold"/>
                                        <p:tgtEl>
                                          <p:spTgt spid="399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utoUpdateAnimBg="0"/>
      <p:bldP spid="39939" grpId="0" autoUpdateAnimBg="0"/>
      <p:bldP spid="3994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1027"/>
          <p:cNvSpPr txBox="1">
            <a:spLocks noChangeArrowheads="1"/>
          </p:cNvSpPr>
          <p:nvPr/>
        </p:nvSpPr>
        <p:spPr bwMode="auto">
          <a:xfrm>
            <a:off x="390525" y="1340768"/>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b="1" dirty="0">
                <a:solidFill>
                  <a:schemeClr val="tx2"/>
                </a:solidFill>
                <a:latin typeface="Verdana" panose="020B0604030504040204" pitchFamily="34" charset="0"/>
                <a:ea typeface="Verdana" panose="020B0604030504040204" pitchFamily="34" charset="0"/>
              </a:rPr>
              <a:t>MAIN DUTIES OF EMPLOYERS</a:t>
            </a:r>
            <a:endParaRPr lang="en-US" sz="2000" b="1" dirty="0">
              <a:solidFill>
                <a:schemeClr val="tx2"/>
              </a:solidFill>
              <a:latin typeface="Verdana" panose="020B0604030504040204" pitchFamily="34" charset="0"/>
              <a:ea typeface="Verdana" panose="020B0604030504040204" pitchFamily="34" charset="0"/>
            </a:endParaRPr>
          </a:p>
        </p:txBody>
      </p:sp>
      <p:sp>
        <p:nvSpPr>
          <p:cNvPr id="40964" name="Text Box 1028"/>
          <p:cNvSpPr txBox="1">
            <a:spLocks noChangeArrowheads="1"/>
          </p:cNvSpPr>
          <p:nvPr/>
        </p:nvSpPr>
        <p:spPr bwMode="auto">
          <a:xfrm>
            <a:off x="1116013" y="2064668"/>
            <a:ext cx="4191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400" b="1" i="1">
                <a:solidFill>
                  <a:schemeClr val="tx2"/>
                </a:solidFill>
                <a:latin typeface="Verdana" panose="020B0604030504040204" pitchFamily="34" charset="0"/>
                <a:ea typeface="Verdana" panose="020B0604030504040204" pitchFamily="34" charset="0"/>
              </a:rPr>
              <a:t>Imminent Danger</a:t>
            </a:r>
          </a:p>
          <a:p>
            <a:pPr algn="ctr" eaLnBrk="1" hangingPunct="1">
              <a:spcBef>
                <a:spcPct val="50000"/>
              </a:spcBef>
              <a:buClrTx/>
              <a:buSzTx/>
              <a:buFontTx/>
              <a:buChar char="•"/>
            </a:pPr>
            <a:r>
              <a:rPr lang="en-GB" sz="1600" b="1" i="1">
                <a:solidFill>
                  <a:srgbClr val="FF9933"/>
                </a:solidFill>
                <a:latin typeface="Verdana" panose="020B0604030504040204" pitchFamily="34" charset="0"/>
                <a:ea typeface="Verdana" panose="020B0604030504040204" pitchFamily="34" charset="0"/>
              </a:rPr>
              <a:t> Establish and give effect to Procedures to be followed in the event of serious and imminent danger.</a:t>
            </a:r>
          </a:p>
          <a:p>
            <a:pPr algn="ctr" eaLnBrk="1" hangingPunct="1">
              <a:spcBef>
                <a:spcPct val="50000"/>
              </a:spcBef>
              <a:buClrTx/>
              <a:buSzTx/>
              <a:buFontTx/>
              <a:buChar char="•"/>
            </a:pPr>
            <a:r>
              <a:rPr lang="en-GB" sz="1600" b="1" i="1">
                <a:solidFill>
                  <a:srgbClr val="FF9933"/>
                </a:solidFill>
                <a:latin typeface="Verdana" panose="020B0604030504040204" pitchFamily="34" charset="0"/>
                <a:ea typeface="Verdana" panose="020B0604030504040204" pitchFamily="34" charset="0"/>
              </a:rPr>
              <a:t> Nominate competent persons to implement evacuation procedures and restrict access to Danger areas.</a:t>
            </a:r>
            <a:endParaRPr lang="en-US" sz="1600" b="1" i="1">
              <a:solidFill>
                <a:srgbClr val="FF9933"/>
              </a:solidFill>
              <a:latin typeface="Verdana" panose="020B0604030504040204" pitchFamily="34" charset="0"/>
              <a:ea typeface="Verdana" panose="020B0604030504040204" pitchFamily="34" charset="0"/>
            </a:endParaRPr>
          </a:p>
        </p:txBody>
      </p:sp>
      <p:pic>
        <p:nvPicPr>
          <p:cNvPr id="40966" name="Picture 1030" descr="j01047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2255168"/>
            <a:ext cx="2625725"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05F53FD-1D30-482C-8D82-FFDC3C660F93}"/>
              </a:ext>
            </a:extLst>
          </p:cNvPr>
          <p:cNvSpPr/>
          <p:nvPr/>
        </p:nvSpPr>
        <p:spPr>
          <a:xfrm>
            <a:off x="1903707" y="260648"/>
            <a:ext cx="5275804" cy="400110"/>
          </a:xfrm>
          <a:prstGeom prst="rect">
            <a:avLst/>
          </a:prstGeom>
        </p:spPr>
        <p:txBody>
          <a:bodyPr wrap="none">
            <a:spAutoFit/>
          </a:bodyPr>
          <a:lstStyle/>
          <a:p>
            <a:pPr lvl="0" algn="ctr" fontAlgn="auto">
              <a:spcAft>
                <a:spcPts val="0"/>
              </a:spcAft>
              <a:defRPr/>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The Management Regulations 1999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0964"/>
                                        </p:tgtEl>
                                        <p:attrNameLst>
                                          <p:attrName>style.visibility</p:attrName>
                                        </p:attrNameLst>
                                      </p:cBhvr>
                                      <p:to>
                                        <p:strVal val="visible"/>
                                      </p:to>
                                    </p:set>
                                    <p:anim calcmode="lin" valueType="num">
                                      <p:cBhvr additive="base">
                                        <p:cTn id="7" dur="500" fill="hold"/>
                                        <p:tgtEl>
                                          <p:spTgt spid="40964"/>
                                        </p:tgtEl>
                                        <p:attrNameLst>
                                          <p:attrName>ppt_x</p:attrName>
                                        </p:attrNameLst>
                                      </p:cBhvr>
                                      <p:tavLst>
                                        <p:tav tm="0">
                                          <p:val>
                                            <p:strVal val="1+#ppt_w/2"/>
                                          </p:val>
                                        </p:tav>
                                        <p:tav tm="100000">
                                          <p:val>
                                            <p:strVal val="#ppt_x"/>
                                          </p:val>
                                        </p:tav>
                                      </p:tavLst>
                                    </p:anim>
                                    <p:anim calcmode="lin" valueType="num">
                                      <p:cBhvr additive="base">
                                        <p:cTn id="8" dur="500" fill="hold"/>
                                        <p:tgtEl>
                                          <p:spTgt spid="4096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 presetClass="entr" presetSubtype="32" fill="hold" nodeType="afterEffect">
                                  <p:stCondLst>
                                    <p:cond delay="0"/>
                                  </p:stCondLst>
                                  <p:childTnLst>
                                    <p:set>
                                      <p:cBhvr>
                                        <p:cTn id="11" dur="1" fill="hold">
                                          <p:stCondLst>
                                            <p:cond delay="0"/>
                                          </p:stCondLst>
                                        </p:cTn>
                                        <p:tgtEl>
                                          <p:spTgt spid="40966"/>
                                        </p:tgtEl>
                                        <p:attrNameLst>
                                          <p:attrName>style.visibility</p:attrName>
                                        </p:attrNameLst>
                                      </p:cBhvr>
                                      <p:to>
                                        <p:strVal val="visible"/>
                                      </p:to>
                                    </p:set>
                                    <p:animEffect transition="in" filter="box(out)">
                                      <p:cBhvr>
                                        <p:cTn id="12" dur="500"/>
                                        <p:tgtEl>
                                          <p:spTgt spid="40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3"/>
          <p:cNvSpPr txBox="1">
            <a:spLocks noChangeArrowheads="1"/>
          </p:cNvSpPr>
          <p:nvPr/>
        </p:nvSpPr>
        <p:spPr bwMode="auto">
          <a:xfrm>
            <a:off x="390525" y="1340768"/>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b="1" dirty="0">
                <a:solidFill>
                  <a:schemeClr val="tx2"/>
                </a:solidFill>
                <a:latin typeface="Verdana" panose="020B0604030504040204" pitchFamily="34" charset="0"/>
                <a:ea typeface="Verdana" panose="020B0604030504040204" pitchFamily="34" charset="0"/>
              </a:rPr>
              <a:t>MAIN DUTIES OF EMPLOYERS</a:t>
            </a:r>
            <a:endParaRPr lang="en-US" sz="2000" b="1" dirty="0">
              <a:solidFill>
                <a:schemeClr val="tx2"/>
              </a:solidFill>
              <a:latin typeface="Verdana" panose="020B0604030504040204" pitchFamily="34" charset="0"/>
              <a:ea typeface="Verdana" panose="020B0604030504040204" pitchFamily="34" charset="0"/>
            </a:endParaRPr>
          </a:p>
        </p:txBody>
      </p:sp>
      <p:sp>
        <p:nvSpPr>
          <p:cNvPr id="41988" name="Text Box 4"/>
          <p:cNvSpPr txBox="1">
            <a:spLocks noChangeArrowheads="1"/>
          </p:cNvSpPr>
          <p:nvPr/>
        </p:nvSpPr>
        <p:spPr bwMode="auto">
          <a:xfrm>
            <a:off x="4572000" y="2102768"/>
            <a:ext cx="41910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400" b="1" i="1">
                <a:solidFill>
                  <a:schemeClr val="tx2"/>
                </a:solidFill>
                <a:latin typeface="Verdana" panose="020B0604030504040204" pitchFamily="34" charset="0"/>
                <a:ea typeface="Verdana" panose="020B0604030504040204" pitchFamily="34" charset="0"/>
              </a:rPr>
              <a:t>Competent Persons</a:t>
            </a:r>
          </a:p>
          <a:p>
            <a:pPr algn="ctr" eaLnBrk="1" hangingPunct="1">
              <a:spcBef>
                <a:spcPct val="50000"/>
              </a:spcBef>
              <a:buClrTx/>
              <a:buSzTx/>
              <a:buFontTx/>
              <a:buChar char="•"/>
            </a:pPr>
            <a:r>
              <a:rPr lang="en-GB" sz="1600" b="1" i="1">
                <a:solidFill>
                  <a:srgbClr val="FF9933"/>
                </a:solidFill>
                <a:latin typeface="Verdana" panose="020B0604030504040204" pitchFamily="34" charset="0"/>
                <a:ea typeface="Verdana" panose="020B0604030504040204" pitchFamily="34" charset="0"/>
              </a:rPr>
              <a:t> Appoint adequate Numbers of Competent Persons to Assist the employer to comply with his H&amp;S Obligations.</a:t>
            </a:r>
          </a:p>
          <a:p>
            <a:pPr algn="ctr" eaLnBrk="1" hangingPunct="1">
              <a:spcBef>
                <a:spcPct val="50000"/>
              </a:spcBef>
              <a:buClrTx/>
              <a:buSzTx/>
              <a:buFontTx/>
              <a:buNone/>
            </a:pPr>
            <a:r>
              <a:rPr lang="en-GB" sz="2400" b="1" i="1">
                <a:solidFill>
                  <a:schemeClr val="tx2"/>
                </a:solidFill>
                <a:latin typeface="Verdana" panose="020B0604030504040204" pitchFamily="34" charset="0"/>
                <a:ea typeface="Verdana" panose="020B0604030504040204" pitchFamily="34" charset="0"/>
              </a:rPr>
              <a:t>Information / Training</a:t>
            </a:r>
            <a:endParaRPr lang="en-GB" sz="1600" b="1" i="1">
              <a:solidFill>
                <a:srgbClr val="FF9933"/>
              </a:solidFill>
              <a:latin typeface="Verdana" panose="020B0604030504040204" pitchFamily="34" charset="0"/>
              <a:ea typeface="Verdana" panose="020B0604030504040204" pitchFamily="34" charset="0"/>
            </a:endParaRPr>
          </a:p>
          <a:p>
            <a:pPr algn="ctr" eaLnBrk="1" hangingPunct="1">
              <a:spcBef>
                <a:spcPct val="50000"/>
              </a:spcBef>
              <a:buClrTx/>
              <a:buSzTx/>
              <a:buFontTx/>
              <a:buChar char="•"/>
            </a:pPr>
            <a:r>
              <a:rPr lang="en-GB" sz="1600" b="1" i="1">
                <a:solidFill>
                  <a:srgbClr val="FF9933"/>
                </a:solidFill>
                <a:latin typeface="Verdana" panose="020B0604030504040204" pitchFamily="34" charset="0"/>
                <a:ea typeface="Verdana" panose="020B0604030504040204" pitchFamily="34" charset="0"/>
              </a:rPr>
              <a:t> Provide information on H&amp;S Arrangements.</a:t>
            </a:r>
          </a:p>
          <a:p>
            <a:pPr algn="ctr" eaLnBrk="1" hangingPunct="1">
              <a:spcBef>
                <a:spcPct val="50000"/>
              </a:spcBef>
              <a:buClrTx/>
              <a:buSzTx/>
              <a:buFontTx/>
              <a:buChar char="•"/>
            </a:pPr>
            <a:r>
              <a:rPr lang="en-GB" sz="1600" b="1" i="1">
                <a:solidFill>
                  <a:srgbClr val="FF9933"/>
                </a:solidFill>
                <a:latin typeface="Verdana" panose="020B0604030504040204" pitchFamily="34" charset="0"/>
                <a:ea typeface="Verdana" panose="020B0604030504040204" pitchFamily="34" charset="0"/>
              </a:rPr>
              <a:t> Provide all Employees with suitable H&amp;S Training.</a:t>
            </a:r>
            <a:endParaRPr lang="en-US" sz="1600" b="1" i="1">
              <a:solidFill>
                <a:srgbClr val="FF9933"/>
              </a:solidFill>
              <a:latin typeface="Verdana" panose="020B0604030504040204" pitchFamily="34" charset="0"/>
              <a:ea typeface="Verdana" panose="020B0604030504040204" pitchFamily="34" charset="0"/>
            </a:endParaRPr>
          </a:p>
        </p:txBody>
      </p:sp>
      <p:pic>
        <p:nvPicPr>
          <p:cNvPr id="41989" name="Picture 5" descr="pe0101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407568"/>
            <a:ext cx="29718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7713E3B2-4CF3-4D30-98FE-1D18677CBDA6}"/>
              </a:ext>
            </a:extLst>
          </p:cNvPr>
          <p:cNvSpPr/>
          <p:nvPr/>
        </p:nvSpPr>
        <p:spPr>
          <a:xfrm>
            <a:off x="1903707" y="260648"/>
            <a:ext cx="5275804" cy="400110"/>
          </a:xfrm>
          <a:prstGeom prst="rect">
            <a:avLst/>
          </a:prstGeom>
        </p:spPr>
        <p:txBody>
          <a:bodyPr wrap="none">
            <a:spAutoFit/>
          </a:bodyPr>
          <a:lstStyle/>
          <a:p>
            <a:pPr lvl="0" algn="ctr" fontAlgn="auto">
              <a:spcAft>
                <a:spcPts val="0"/>
              </a:spcAft>
              <a:defRPr/>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The Management Regulations 1999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1988"/>
                                        </p:tgtEl>
                                        <p:attrNameLst>
                                          <p:attrName>style.visibility</p:attrName>
                                        </p:attrNameLst>
                                      </p:cBhvr>
                                      <p:to>
                                        <p:strVal val="visible"/>
                                      </p:to>
                                    </p:set>
                                    <p:anim calcmode="lin" valueType="num">
                                      <p:cBhvr additive="base">
                                        <p:cTn id="7" dur="500" fill="hold"/>
                                        <p:tgtEl>
                                          <p:spTgt spid="41988"/>
                                        </p:tgtEl>
                                        <p:attrNameLst>
                                          <p:attrName>ppt_x</p:attrName>
                                        </p:attrNameLst>
                                      </p:cBhvr>
                                      <p:tavLst>
                                        <p:tav tm="0">
                                          <p:val>
                                            <p:strVal val="1+#ppt_w/2"/>
                                          </p:val>
                                        </p:tav>
                                        <p:tav tm="100000">
                                          <p:val>
                                            <p:strVal val="#ppt_x"/>
                                          </p:val>
                                        </p:tav>
                                      </p:tavLst>
                                    </p:anim>
                                    <p:anim calcmode="lin" valueType="num">
                                      <p:cBhvr additive="base">
                                        <p:cTn id="8" dur="500" fill="hold"/>
                                        <p:tgtEl>
                                          <p:spTgt spid="419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41989"/>
                                        </p:tgtEl>
                                        <p:attrNameLst>
                                          <p:attrName>style.visibility</p:attrName>
                                        </p:attrNameLst>
                                      </p:cBhvr>
                                      <p:to>
                                        <p:strVal val="visible"/>
                                      </p:to>
                                    </p:set>
                                    <p:anim calcmode="lin" valueType="num">
                                      <p:cBhvr additive="base">
                                        <p:cTn id="12" dur="500" fill="hold"/>
                                        <p:tgtEl>
                                          <p:spTgt spid="41989"/>
                                        </p:tgtEl>
                                        <p:attrNameLst>
                                          <p:attrName>ppt_x</p:attrName>
                                        </p:attrNameLst>
                                      </p:cBhvr>
                                      <p:tavLst>
                                        <p:tav tm="0">
                                          <p:val>
                                            <p:strVal val="0-#ppt_w/2"/>
                                          </p:val>
                                        </p:tav>
                                        <p:tav tm="100000">
                                          <p:val>
                                            <p:strVal val="#ppt_x"/>
                                          </p:val>
                                        </p:tav>
                                      </p:tavLst>
                                    </p:anim>
                                    <p:anim calcmode="lin" valueType="num">
                                      <p:cBhvr additive="base">
                                        <p:cTn id="13" dur="500" fill="hold"/>
                                        <p:tgtEl>
                                          <p:spTgt spid="419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1143908"/>
            <a:ext cx="7772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GB" sz="2000" dirty="0">
                <a:solidFill>
                  <a:schemeClr val="tx2"/>
                </a:solidFill>
                <a:latin typeface="Arial Black" panose="020B0A04020102020204" pitchFamily="34" charset="0"/>
              </a:rPr>
              <a:t>Course Objectives – Health &amp; Safety</a:t>
            </a:r>
            <a:endParaRPr lang="en-US" sz="2000" dirty="0">
              <a:solidFill>
                <a:schemeClr val="tx2"/>
              </a:solidFill>
              <a:latin typeface="Arial Black" panose="020B0A04020102020204" pitchFamily="34" charset="0"/>
            </a:endParaRPr>
          </a:p>
        </p:txBody>
      </p:sp>
      <p:sp>
        <p:nvSpPr>
          <p:cNvPr id="10244" name="Text Box 4"/>
          <p:cNvSpPr txBox="1">
            <a:spLocks noChangeArrowheads="1"/>
          </p:cNvSpPr>
          <p:nvPr/>
        </p:nvSpPr>
        <p:spPr bwMode="auto">
          <a:xfrm>
            <a:off x="971550" y="2438400"/>
            <a:ext cx="7200900" cy="32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00CC00"/>
              </a:buClr>
              <a:buSzTx/>
              <a:buFont typeface="Symbol" panose="05050102010706020507" pitchFamily="18" charset="2"/>
              <a:buChar char="Þ"/>
            </a:pPr>
            <a:r>
              <a:rPr lang="en-GB" sz="1800" dirty="0">
                <a:latin typeface="Arial Black" panose="020B0A04020102020204" pitchFamily="34" charset="0"/>
              </a:rPr>
              <a:t> </a:t>
            </a:r>
            <a:r>
              <a:rPr lang="en-GB" sz="1800" b="1" i="1" dirty="0">
                <a:solidFill>
                  <a:schemeClr val="tx2"/>
                </a:solidFill>
                <a:latin typeface="Verdana" panose="020B0604030504040204" pitchFamily="34" charset="0"/>
                <a:ea typeface="Verdana" panose="020B0604030504040204" pitchFamily="34" charset="0"/>
              </a:rPr>
              <a:t>LEGAL SYSTEM </a:t>
            </a:r>
          </a:p>
          <a:p>
            <a:pPr algn="ctr" eaLnBrk="1" hangingPunct="1">
              <a:spcBef>
                <a:spcPct val="50000"/>
              </a:spcBef>
              <a:buClr>
                <a:srgbClr val="FF0000"/>
              </a:buClr>
              <a:buSzTx/>
              <a:buFont typeface="Wingdings" panose="05000000000000000000" pitchFamily="2" charset="2"/>
              <a:buChar char="Ø"/>
            </a:pPr>
            <a:endParaRPr lang="en-GB" sz="1800" i="1" dirty="0">
              <a:solidFill>
                <a:schemeClr val="tx2"/>
              </a:solidFill>
              <a:latin typeface="Verdana" panose="020B0604030504040204" pitchFamily="34" charset="0"/>
              <a:ea typeface="Verdana" panose="020B0604030504040204" pitchFamily="34" charset="0"/>
            </a:endParaRPr>
          </a:p>
          <a:p>
            <a:pPr algn="ctr" eaLnBrk="1" hangingPunct="1">
              <a:spcBef>
                <a:spcPct val="50000"/>
              </a:spcBef>
              <a:buClr>
                <a:srgbClr val="FF0000"/>
              </a:buClr>
              <a:buSzTx/>
              <a:buFont typeface="Wingdings" panose="05000000000000000000" pitchFamily="2" charset="2"/>
              <a:buChar char="Ø"/>
            </a:pPr>
            <a:endParaRPr lang="en-GB" sz="1800" i="1" dirty="0">
              <a:solidFill>
                <a:schemeClr val="tx2"/>
              </a:solidFill>
              <a:latin typeface="Arial Black" panose="020B0A04020102020204" pitchFamily="34" charset="0"/>
            </a:endParaRPr>
          </a:p>
          <a:p>
            <a:pPr algn="ctr" eaLnBrk="1" hangingPunct="1">
              <a:spcBef>
                <a:spcPct val="50000"/>
              </a:spcBef>
              <a:buClr>
                <a:srgbClr val="00CC00"/>
              </a:buClr>
              <a:buSzTx/>
              <a:buFont typeface="Symbol" panose="05050102010706020507" pitchFamily="18" charset="2"/>
              <a:buChar char="Þ"/>
            </a:pPr>
            <a:r>
              <a:rPr lang="en-GB" sz="1800" i="1" dirty="0">
                <a:solidFill>
                  <a:schemeClr val="tx2"/>
                </a:solidFill>
                <a:latin typeface="Arial Black" panose="020B0A04020102020204" pitchFamily="34" charset="0"/>
              </a:rPr>
              <a:t> </a:t>
            </a:r>
            <a:r>
              <a:rPr lang="en-GB" sz="1800" b="1" i="1" dirty="0">
                <a:solidFill>
                  <a:schemeClr val="tx2"/>
                </a:solidFill>
                <a:latin typeface="Verdana" panose="020B0604030504040204" pitchFamily="34" charset="0"/>
                <a:ea typeface="Verdana" panose="020B0604030504040204" pitchFamily="34" charset="0"/>
              </a:rPr>
              <a:t>HAZARD &amp; RISK</a:t>
            </a:r>
          </a:p>
          <a:p>
            <a:pPr algn="ctr" eaLnBrk="1" hangingPunct="1">
              <a:spcBef>
                <a:spcPct val="50000"/>
              </a:spcBef>
              <a:buClr>
                <a:srgbClr val="FF0000"/>
              </a:buClr>
              <a:buSzTx/>
              <a:buFont typeface="Wingdings" panose="05000000000000000000" pitchFamily="2" charset="2"/>
              <a:buChar char="Ø"/>
            </a:pPr>
            <a:endParaRPr lang="en-GB" sz="1800" i="1" dirty="0">
              <a:solidFill>
                <a:schemeClr val="tx2"/>
              </a:solidFill>
              <a:latin typeface="Verdana" panose="020B0604030504040204" pitchFamily="34" charset="0"/>
              <a:ea typeface="Verdana" panose="020B0604030504040204" pitchFamily="34" charset="0"/>
            </a:endParaRPr>
          </a:p>
          <a:p>
            <a:pPr algn="ctr" eaLnBrk="1" hangingPunct="1">
              <a:spcBef>
                <a:spcPct val="50000"/>
              </a:spcBef>
              <a:buClr>
                <a:srgbClr val="FF0000"/>
              </a:buClr>
              <a:buSzTx/>
              <a:buFont typeface="Wingdings" panose="05000000000000000000" pitchFamily="2" charset="2"/>
              <a:buChar char="Ø"/>
            </a:pPr>
            <a:endParaRPr lang="en-GB" sz="1800" i="1" dirty="0">
              <a:solidFill>
                <a:schemeClr val="tx2"/>
              </a:solidFill>
              <a:latin typeface="Verdana" panose="020B0604030504040204" pitchFamily="34" charset="0"/>
              <a:ea typeface="Verdana" panose="020B0604030504040204" pitchFamily="34" charset="0"/>
            </a:endParaRPr>
          </a:p>
          <a:p>
            <a:pPr algn="ctr" eaLnBrk="1" hangingPunct="1">
              <a:spcBef>
                <a:spcPct val="50000"/>
              </a:spcBef>
              <a:buClr>
                <a:srgbClr val="00CC00"/>
              </a:buClr>
              <a:buSzTx/>
              <a:buFont typeface="Symbol" panose="05050102010706020507" pitchFamily="18" charset="2"/>
              <a:buChar char="Þ"/>
            </a:pPr>
            <a:r>
              <a:rPr lang="en-GB" sz="1800" i="1" dirty="0">
                <a:solidFill>
                  <a:schemeClr val="tx2"/>
                </a:solidFill>
                <a:latin typeface="Verdana" panose="020B0604030504040204" pitchFamily="34" charset="0"/>
                <a:ea typeface="Verdana" panose="020B0604030504040204" pitchFamily="34" charset="0"/>
              </a:rPr>
              <a:t> </a:t>
            </a:r>
            <a:r>
              <a:rPr lang="en-GB" sz="1800" b="1" i="1" dirty="0">
                <a:solidFill>
                  <a:schemeClr val="tx2"/>
                </a:solidFill>
                <a:latin typeface="Verdana" panose="020B0604030504040204" pitchFamily="34" charset="0"/>
                <a:ea typeface="Verdana" panose="020B0604030504040204" pitchFamily="34" charset="0"/>
              </a:rPr>
              <a:t>COMMON HAZARDS</a:t>
            </a:r>
          </a:p>
          <a:p>
            <a:pPr algn="ctr" eaLnBrk="1" hangingPunct="1">
              <a:spcBef>
                <a:spcPct val="50000"/>
              </a:spcBef>
              <a:buClr>
                <a:srgbClr val="FF0000"/>
              </a:buClr>
              <a:buSzTx/>
              <a:buFont typeface="Wingdings" panose="05000000000000000000" pitchFamily="2" charset="2"/>
              <a:buNone/>
            </a:pPr>
            <a:endParaRPr lang="en-US" sz="1800" dirty="0">
              <a:latin typeface="Verdana" panose="020B0604030504040204" pitchFamily="34" charset="0"/>
              <a:ea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dissolve">
                                      <p:cBhvr>
                                        <p:cTn id="7" dur="500"/>
                                        <p:tgtEl>
                                          <p:spTgt spid="10242"/>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244">
                                            <p:txEl>
                                              <p:pRg st="0" end="0"/>
                                            </p:txEl>
                                          </p:spTgt>
                                        </p:tgtEl>
                                        <p:attrNameLst>
                                          <p:attrName>style.visibility</p:attrName>
                                        </p:attrNameLst>
                                      </p:cBhvr>
                                      <p:to>
                                        <p:strVal val="visible"/>
                                      </p:to>
                                    </p:set>
                                    <p:anim calcmode="lin" valueType="num">
                                      <p:cBhvr additive="base">
                                        <p:cTn id="11" dur="500" fill="hold"/>
                                        <p:tgtEl>
                                          <p:spTgt spid="1024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244">
                                            <p:txEl>
                                              <p:pRg st="0" end="0"/>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0244">
                                            <p:txEl>
                                              <p:pRg st="3" end="3"/>
                                            </p:txEl>
                                          </p:spTgt>
                                        </p:tgtEl>
                                        <p:attrNameLst>
                                          <p:attrName>style.visibility</p:attrName>
                                        </p:attrNameLst>
                                      </p:cBhvr>
                                      <p:to>
                                        <p:strVal val="visible"/>
                                      </p:to>
                                    </p:set>
                                    <p:anim calcmode="lin" valueType="num">
                                      <p:cBhvr additive="base">
                                        <p:cTn id="16" dur="500" fill="hold"/>
                                        <p:tgtEl>
                                          <p:spTgt spid="10244">
                                            <p:txEl>
                                              <p:pRg st="3" end="3"/>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0244">
                                            <p:txEl>
                                              <p:pRg st="3" end="3"/>
                                            </p:txEl>
                                          </p:spTgt>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10244">
                                            <p:txEl>
                                              <p:pRg st="6" end="6"/>
                                            </p:txEl>
                                          </p:spTgt>
                                        </p:tgtEl>
                                        <p:attrNameLst>
                                          <p:attrName>style.visibility</p:attrName>
                                        </p:attrNameLst>
                                      </p:cBhvr>
                                      <p:to>
                                        <p:strVal val="visible"/>
                                      </p:to>
                                    </p:set>
                                    <p:anim calcmode="lin" valueType="num">
                                      <p:cBhvr additive="base">
                                        <p:cTn id="21" dur="500" fill="hold"/>
                                        <p:tgtEl>
                                          <p:spTgt spid="10244">
                                            <p:txEl>
                                              <p:pRg st="6" end="6"/>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24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4" grpId="0" build="p" autoUpdateAnimBg="0"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3"/>
          <p:cNvSpPr txBox="1">
            <a:spLocks noChangeArrowheads="1"/>
          </p:cNvSpPr>
          <p:nvPr/>
        </p:nvSpPr>
        <p:spPr bwMode="auto">
          <a:xfrm>
            <a:off x="390525" y="1556792"/>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b="1" dirty="0">
                <a:solidFill>
                  <a:schemeClr val="tx2"/>
                </a:solidFill>
                <a:latin typeface="Verdana" panose="020B0604030504040204" pitchFamily="34" charset="0"/>
                <a:ea typeface="Verdana" panose="020B0604030504040204" pitchFamily="34" charset="0"/>
              </a:rPr>
              <a:t>MAIN DUTIES OF EMPLOYERS</a:t>
            </a:r>
            <a:endParaRPr lang="en-US" sz="2000" b="1" dirty="0">
              <a:solidFill>
                <a:schemeClr val="tx2"/>
              </a:solidFill>
              <a:latin typeface="Verdana" panose="020B0604030504040204" pitchFamily="34" charset="0"/>
              <a:ea typeface="Verdana" panose="020B0604030504040204" pitchFamily="34" charset="0"/>
            </a:endParaRPr>
          </a:p>
        </p:txBody>
      </p:sp>
      <p:sp>
        <p:nvSpPr>
          <p:cNvPr id="43012" name="Text Box 4"/>
          <p:cNvSpPr txBox="1">
            <a:spLocks noChangeArrowheads="1"/>
          </p:cNvSpPr>
          <p:nvPr/>
        </p:nvSpPr>
        <p:spPr bwMode="auto">
          <a:xfrm>
            <a:off x="1258888" y="2783930"/>
            <a:ext cx="4191000"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400" b="1" i="1">
                <a:solidFill>
                  <a:schemeClr val="tx2"/>
                </a:solidFill>
                <a:latin typeface="Verdana" panose="020B0604030504040204" pitchFamily="34" charset="0"/>
                <a:ea typeface="Verdana" panose="020B0604030504040204" pitchFamily="34" charset="0"/>
              </a:rPr>
              <a:t>Health Surveillance</a:t>
            </a:r>
          </a:p>
          <a:p>
            <a:pPr algn="ctr" eaLnBrk="1" hangingPunct="1">
              <a:spcBef>
                <a:spcPct val="50000"/>
              </a:spcBef>
              <a:buClrTx/>
              <a:buSzTx/>
              <a:buFontTx/>
              <a:buChar char="•"/>
            </a:pPr>
            <a:r>
              <a:rPr lang="en-GB" sz="1600" b="1" i="1">
                <a:solidFill>
                  <a:srgbClr val="FF9933"/>
                </a:solidFill>
                <a:latin typeface="Verdana" panose="020B0604030504040204" pitchFamily="34" charset="0"/>
                <a:ea typeface="Verdana" panose="020B0604030504040204" pitchFamily="34" charset="0"/>
              </a:rPr>
              <a:t> Provide Employees with Routine Health Surveillance when required as part of the Risk Assessment.</a:t>
            </a:r>
          </a:p>
        </p:txBody>
      </p:sp>
      <p:pic>
        <p:nvPicPr>
          <p:cNvPr id="43017" name="Picture 9" descr="pe0245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952750"/>
            <a:ext cx="2327275"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58C8D9D-128F-4C8D-B451-57370C7C933E}"/>
              </a:ext>
            </a:extLst>
          </p:cNvPr>
          <p:cNvSpPr/>
          <p:nvPr/>
        </p:nvSpPr>
        <p:spPr>
          <a:xfrm>
            <a:off x="1903707" y="260648"/>
            <a:ext cx="5275804" cy="400110"/>
          </a:xfrm>
          <a:prstGeom prst="rect">
            <a:avLst/>
          </a:prstGeom>
        </p:spPr>
        <p:txBody>
          <a:bodyPr wrap="none">
            <a:spAutoFit/>
          </a:bodyPr>
          <a:lstStyle/>
          <a:p>
            <a:pPr lvl="0" algn="ctr" fontAlgn="auto">
              <a:spcAft>
                <a:spcPts val="0"/>
              </a:spcAft>
              <a:defRPr/>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The Management Regulations 1999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additive="base">
                                        <p:cTn id="7" dur="500" fill="hold"/>
                                        <p:tgtEl>
                                          <p:spTgt spid="43012"/>
                                        </p:tgtEl>
                                        <p:attrNameLst>
                                          <p:attrName>ppt_x</p:attrName>
                                        </p:attrNameLst>
                                      </p:cBhvr>
                                      <p:tavLst>
                                        <p:tav tm="0">
                                          <p:val>
                                            <p:strVal val="1+#ppt_w/2"/>
                                          </p:val>
                                        </p:tav>
                                        <p:tav tm="100000">
                                          <p:val>
                                            <p:strVal val="#ppt_x"/>
                                          </p:val>
                                        </p:tav>
                                      </p:tavLst>
                                    </p:anim>
                                    <p:anim calcmode="lin" valueType="num">
                                      <p:cBhvr additive="base">
                                        <p:cTn id="8" dur="500" fill="hold"/>
                                        <p:tgtEl>
                                          <p:spTgt spid="4301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 presetClass="entr" presetSubtype="32" fill="hold" nodeType="afterEffect">
                                  <p:stCondLst>
                                    <p:cond delay="0"/>
                                  </p:stCondLst>
                                  <p:childTnLst>
                                    <p:set>
                                      <p:cBhvr>
                                        <p:cTn id="11" dur="1" fill="hold">
                                          <p:stCondLst>
                                            <p:cond delay="0"/>
                                          </p:stCondLst>
                                        </p:cTn>
                                        <p:tgtEl>
                                          <p:spTgt spid="43017"/>
                                        </p:tgtEl>
                                        <p:attrNameLst>
                                          <p:attrName>style.visibility</p:attrName>
                                        </p:attrNameLst>
                                      </p:cBhvr>
                                      <p:to>
                                        <p:strVal val="visible"/>
                                      </p:to>
                                    </p:set>
                                    <p:animEffect transition="in" filter="box(out)">
                                      <p:cBhvr>
                                        <p:cTn id="12" dur="500"/>
                                        <p:tgtEl>
                                          <p:spTgt spid="430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3"/>
          <p:cNvSpPr txBox="1">
            <a:spLocks noChangeArrowheads="1"/>
          </p:cNvSpPr>
          <p:nvPr/>
        </p:nvSpPr>
        <p:spPr bwMode="auto">
          <a:xfrm>
            <a:off x="390525"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b="1" dirty="0">
                <a:solidFill>
                  <a:schemeClr val="tx2"/>
                </a:solidFill>
                <a:latin typeface="Verdana" panose="020B0604030504040204" pitchFamily="34" charset="0"/>
                <a:ea typeface="Verdana" panose="020B0604030504040204" pitchFamily="34" charset="0"/>
              </a:rPr>
              <a:t>MAIN DUTIES OF EMPLOYEES</a:t>
            </a:r>
            <a:endParaRPr lang="en-US" sz="2000" b="1" dirty="0">
              <a:solidFill>
                <a:schemeClr val="tx2"/>
              </a:solidFill>
              <a:latin typeface="Verdana" panose="020B0604030504040204" pitchFamily="34" charset="0"/>
              <a:ea typeface="Verdana" panose="020B0604030504040204" pitchFamily="34" charset="0"/>
            </a:endParaRPr>
          </a:p>
        </p:txBody>
      </p:sp>
      <p:sp>
        <p:nvSpPr>
          <p:cNvPr id="45060" name="Text Box 4"/>
          <p:cNvSpPr txBox="1">
            <a:spLocks noChangeArrowheads="1"/>
          </p:cNvSpPr>
          <p:nvPr/>
        </p:nvSpPr>
        <p:spPr bwMode="auto">
          <a:xfrm>
            <a:off x="971550" y="2708275"/>
            <a:ext cx="4191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endParaRPr lang="en-GB" sz="2400" b="1" i="1">
              <a:solidFill>
                <a:schemeClr val="tx2"/>
              </a:solidFill>
              <a:latin typeface="Verdana" panose="020B0604030504040204" pitchFamily="34" charset="0"/>
              <a:ea typeface="Verdana" panose="020B0604030504040204" pitchFamily="34" charset="0"/>
            </a:endParaRPr>
          </a:p>
          <a:p>
            <a:pPr algn="ctr" eaLnBrk="1" hangingPunct="1">
              <a:spcBef>
                <a:spcPct val="50000"/>
              </a:spcBef>
              <a:buClrTx/>
              <a:buSzTx/>
              <a:buFontTx/>
              <a:buChar char="•"/>
            </a:pPr>
            <a:r>
              <a:rPr lang="en-GB" sz="1600" b="1" i="1">
                <a:solidFill>
                  <a:schemeClr val="tx2"/>
                </a:solidFill>
                <a:latin typeface="Verdana" panose="020B0604030504040204" pitchFamily="34" charset="0"/>
                <a:ea typeface="Verdana" panose="020B0604030504040204" pitchFamily="34" charset="0"/>
              </a:rPr>
              <a:t> Must Use any equipment provided properly and in a safe manner.</a:t>
            </a:r>
          </a:p>
          <a:p>
            <a:pPr algn="ctr" eaLnBrk="1" hangingPunct="1">
              <a:spcBef>
                <a:spcPct val="50000"/>
              </a:spcBef>
              <a:buClrTx/>
              <a:buSzTx/>
              <a:buFontTx/>
              <a:buChar char="•"/>
            </a:pPr>
            <a:r>
              <a:rPr lang="en-GB" sz="1600" b="1" i="1">
                <a:solidFill>
                  <a:schemeClr val="tx2"/>
                </a:solidFill>
                <a:latin typeface="Verdana" panose="020B0604030504040204" pitchFamily="34" charset="0"/>
                <a:ea typeface="Verdana" panose="020B0604030504040204" pitchFamily="34" charset="0"/>
              </a:rPr>
              <a:t> Must Use any safety device provided to him.</a:t>
            </a:r>
          </a:p>
          <a:p>
            <a:pPr algn="ctr" eaLnBrk="1" hangingPunct="1">
              <a:spcBef>
                <a:spcPct val="50000"/>
              </a:spcBef>
              <a:buClrTx/>
              <a:buSzTx/>
              <a:buFontTx/>
              <a:buChar char="•"/>
            </a:pPr>
            <a:r>
              <a:rPr lang="en-GB" sz="1600" b="1" i="1">
                <a:solidFill>
                  <a:schemeClr val="tx2"/>
                </a:solidFill>
                <a:latin typeface="Verdana" panose="020B0604030504040204" pitchFamily="34" charset="0"/>
                <a:ea typeface="Verdana" panose="020B0604030504040204" pitchFamily="34" charset="0"/>
              </a:rPr>
              <a:t> Must comply with all training and instructions given to him.</a:t>
            </a:r>
          </a:p>
          <a:p>
            <a:pPr algn="ctr" eaLnBrk="1" hangingPunct="1">
              <a:spcBef>
                <a:spcPct val="50000"/>
              </a:spcBef>
              <a:buClrTx/>
              <a:buSzTx/>
              <a:buFontTx/>
              <a:buChar char="•"/>
            </a:pPr>
            <a:r>
              <a:rPr lang="en-GB" sz="1600" b="1" i="1">
                <a:solidFill>
                  <a:schemeClr val="tx2"/>
                </a:solidFill>
                <a:latin typeface="Verdana" panose="020B0604030504040204" pitchFamily="34" charset="0"/>
                <a:ea typeface="Verdana" panose="020B0604030504040204" pitchFamily="34" charset="0"/>
              </a:rPr>
              <a:t> Report any instruction to carry out work which presents a serious danger or for which they are not adequately trained.</a:t>
            </a:r>
          </a:p>
        </p:txBody>
      </p:sp>
      <p:pic>
        <p:nvPicPr>
          <p:cNvPr id="45062" name="Picture 6" descr="pe0626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3429000"/>
            <a:ext cx="29718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CB5179D-4A5D-4115-A1DD-D913E0379D68}"/>
              </a:ext>
            </a:extLst>
          </p:cNvPr>
          <p:cNvSpPr/>
          <p:nvPr/>
        </p:nvSpPr>
        <p:spPr>
          <a:xfrm>
            <a:off x="1903707" y="260648"/>
            <a:ext cx="5275804" cy="400110"/>
          </a:xfrm>
          <a:prstGeom prst="rect">
            <a:avLst/>
          </a:prstGeom>
        </p:spPr>
        <p:txBody>
          <a:bodyPr wrap="none">
            <a:spAutoFit/>
          </a:bodyPr>
          <a:lstStyle/>
          <a:p>
            <a:pPr lvl="0" algn="ctr" fontAlgn="auto">
              <a:spcAft>
                <a:spcPts val="0"/>
              </a:spcAft>
              <a:defRPr/>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The Management Regulations 1999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dissolve">
                                      <p:cBhvr>
                                        <p:cTn id="7" dur="500"/>
                                        <p:tgtEl>
                                          <p:spTgt spid="45059"/>
                                        </p:tgtEl>
                                      </p:cBhvr>
                                    </p:animEffect>
                                  </p:childTnLst>
                                </p:cTn>
                              </p:par>
                            </p:childTnLst>
                          </p:cTn>
                        </p:par>
                        <p:par>
                          <p:cTn id="8" fill="hold" nodeType="afterGroup">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45060"/>
                                        </p:tgtEl>
                                        <p:attrNameLst>
                                          <p:attrName>style.visibility</p:attrName>
                                        </p:attrNameLst>
                                      </p:cBhvr>
                                      <p:to>
                                        <p:strVal val="visible"/>
                                      </p:to>
                                    </p:set>
                                    <p:anim calcmode="lin" valueType="num">
                                      <p:cBhvr additive="base">
                                        <p:cTn id="11" dur="500" fill="hold"/>
                                        <p:tgtEl>
                                          <p:spTgt spid="45060"/>
                                        </p:tgtEl>
                                        <p:attrNameLst>
                                          <p:attrName>ppt_x</p:attrName>
                                        </p:attrNameLst>
                                      </p:cBhvr>
                                      <p:tavLst>
                                        <p:tav tm="0">
                                          <p:val>
                                            <p:strVal val="1+#ppt_w/2"/>
                                          </p:val>
                                        </p:tav>
                                        <p:tav tm="100000">
                                          <p:val>
                                            <p:strVal val="#ppt_x"/>
                                          </p:val>
                                        </p:tav>
                                      </p:tavLst>
                                    </p:anim>
                                    <p:anim calcmode="lin" valueType="num">
                                      <p:cBhvr additive="base">
                                        <p:cTn id="12" dur="500" fill="hold"/>
                                        <p:tgtEl>
                                          <p:spTgt spid="45060"/>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4" presetClass="entr" presetSubtype="32" fill="hold" nodeType="afterEffect">
                                  <p:stCondLst>
                                    <p:cond delay="0"/>
                                  </p:stCondLst>
                                  <p:childTnLst>
                                    <p:set>
                                      <p:cBhvr>
                                        <p:cTn id="15" dur="1" fill="hold">
                                          <p:stCondLst>
                                            <p:cond delay="0"/>
                                          </p:stCondLst>
                                        </p:cTn>
                                        <p:tgtEl>
                                          <p:spTgt spid="45062"/>
                                        </p:tgtEl>
                                        <p:attrNameLst>
                                          <p:attrName>style.visibility</p:attrName>
                                        </p:attrNameLst>
                                      </p:cBhvr>
                                      <p:to>
                                        <p:strVal val="visible"/>
                                      </p:to>
                                    </p:set>
                                    <p:animEffect transition="in" filter="box(out)">
                                      <p:cBhvr>
                                        <p:cTn id="16" dur="500"/>
                                        <p:tgtEl>
                                          <p:spTgt spid="45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utoUpdateAnimBg="0"/>
      <p:bldP spid="4506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981200" y="3048000"/>
            <a:ext cx="518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GB" sz="4400">
                <a:solidFill>
                  <a:schemeClr val="tx2"/>
                </a:solidFill>
                <a:latin typeface="Arial Black" panose="020B0A04020102020204" pitchFamily="34" charset="0"/>
              </a:rPr>
              <a:t>HAZARD &amp; RISK</a:t>
            </a:r>
            <a:endParaRPr lang="en-US" sz="4400">
              <a:solidFill>
                <a:schemeClr val="tx2"/>
              </a:solidFill>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0-#ppt_w/2"/>
                                          </p:val>
                                        </p:tav>
                                        <p:tav tm="100000">
                                          <p:val>
                                            <p:strVal val="#ppt_x"/>
                                          </p:val>
                                        </p:tav>
                                      </p:tavLst>
                                    </p:anim>
                                    <p:anim calcmode="lin" valueType="num">
                                      <p:cBhvr additive="base">
                                        <p:cTn id="8" dur="500" fill="hold"/>
                                        <p:tgtEl>
                                          <p:spTgt spid="358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3"/>
          <p:cNvSpPr txBox="1">
            <a:spLocks noChangeArrowheads="1"/>
          </p:cNvSpPr>
          <p:nvPr/>
        </p:nvSpPr>
        <p:spPr bwMode="auto">
          <a:xfrm>
            <a:off x="390525"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DEFINITIONS</a:t>
            </a:r>
            <a:endParaRPr lang="en-US" sz="2000" dirty="0">
              <a:solidFill>
                <a:schemeClr val="tx2"/>
              </a:solidFill>
              <a:latin typeface="Arial Black" panose="020B0A04020102020204" pitchFamily="34" charset="0"/>
            </a:endParaRPr>
          </a:p>
        </p:txBody>
      </p:sp>
      <p:grpSp>
        <p:nvGrpSpPr>
          <p:cNvPr id="2" name="Group 10"/>
          <p:cNvGrpSpPr>
            <a:grpSpLocks/>
          </p:cNvGrpSpPr>
          <p:nvPr/>
        </p:nvGrpSpPr>
        <p:grpSpPr bwMode="auto">
          <a:xfrm>
            <a:off x="827088" y="2590800"/>
            <a:ext cx="8164512" cy="3505200"/>
            <a:chOff x="96" y="1632"/>
            <a:chExt cx="5568" cy="2208"/>
          </a:xfrm>
        </p:grpSpPr>
        <p:sp>
          <p:nvSpPr>
            <p:cNvPr id="36873" name="Rectangle 9"/>
            <p:cNvSpPr>
              <a:spLocks noChangeArrowheads="1"/>
            </p:cNvSpPr>
            <p:nvPr/>
          </p:nvSpPr>
          <p:spPr bwMode="auto">
            <a:xfrm>
              <a:off x="3025" y="1632"/>
              <a:ext cx="2495" cy="2208"/>
            </a:xfrm>
            <a:prstGeom prst="rect">
              <a:avLst/>
            </a:prstGeom>
            <a:gradFill rotWithShape="0">
              <a:gsLst>
                <a:gs pos="0">
                  <a:schemeClr val="folHlink"/>
                </a:gs>
                <a:gs pos="50000">
                  <a:schemeClr val="folHlink">
                    <a:gamma/>
                    <a:shade val="46275"/>
                    <a:invGamma/>
                  </a:schemeClr>
                </a:gs>
                <a:gs pos="100000">
                  <a:schemeClr val="folHlink"/>
                </a:gs>
              </a:gsLst>
              <a:lin ang="18900000" scaled="1"/>
            </a:gradFill>
            <a:ln w="9525">
              <a:solidFill>
                <a:schemeClr val="tx1"/>
              </a:solidFill>
              <a:miter lim="800000"/>
              <a:headEnd/>
              <a:tailEnd/>
            </a:ln>
            <a:effectLst/>
          </p:spPr>
          <p:txBody>
            <a:bodyPr wrap="none" anchor="ctr"/>
            <a:lstStyle/>
            <a:p>
              <a:pPr eaLnBrk="1" hangingPunct="1">
                <a:defRPr/>
              </a:pPr>
              <a:endParaRPr lang="en-GB">
                <a:cs typeface="+mn-cs"/>
              </a:endParaRPr>
            </a:p>
          </p:txBody>
        </p:sp>
        <p:sp>
          <p:nvSpPr>
            <p:cNvPr id="36872" name="Rectangle 8"/>
            <p:cNvSpPr>
              <a:spLocks noChangeArrowheads="1"/>
            </p:cNvSpPr>
            <p:nvPr/>
          </p:nvSpPr>
          <p:spPr bwMode="auto">
            <a:xfrm>
              <a:off x="240" y="1632"/>
              <a:ext cx="2495" cy="2208"/>
            </a:xfrm>
            <a:prstGeom prst="rect">
              <a:avLst/>
            </a:prstGeom>
            <a:gradFill rotWithShape="0">
              <a:gsLst>
                <a:gs pos="0">
                  <a:schemeClr val="folHlink"/>
                </a:gs>
                <a:gs pos="50000">
                  <a:schemeClr val="folHlink">
                    <a:gamma/>
                    <a:shade val="46275"/>
                    <a:invGamma/>
                  </a:schemeClr>
                </a:gs>
                <a:gs pos="100000">
                  <a:schemeClr val="folHlink"/>
                </a:gs>
              </a:gsLst>
              <a:lin ang="18900000" scaled="1"/>
            </a:gradFill>
            <a:ln w="9525">
              <a:solidFill>
                <a:schemeClr val="tx1"/>
              </a:solidFill>
              <a:miter lim="800000"/>
              <a:headEnd/>
              <a:tailEnd/>
            </a:ln>
            <a:effectLst/>
          </p:spPr>
          <p:txBody>
            <a:bodyPr wrap="none" anchor="ctr"/>
            <a:lstStyle/>
            <a:p>
              <a:pPr eaLnBrk="1" hangingPunct="1">
                <a:defRPr/>
              </a:pPr>
              <a:endParaRPr lang="en-GB">
                <a:cs typeface="+mn-cs"/>
              </a:endParaRPr>
            </a:p>
          </p:txBody>
        </p:sp>
        <p:sp>
          <p:nvSpPr>
            <p:cNvPr id="48135" name="Rectangle 4"/>
            <p:cNvSpPr>
              <a:spLocks noChangeArrowheads="1"/>
            </p:cNvSpPr>
            <p:nvPr/>
          </p:nvSpPr>
          <p:spPr bwMode="auto">
            <a:xfrm>
              <a:off x="96" y="1824"/>
              <a:ext cx="278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GB" sz="4400">
                  <a:solidFill>
                    <a:schemeClr val="tx2"/>
                  </a:solidFill>
                  <a:latin typeface="Arial Black" panose="020B0A04020102020204" pitchFamily="34" charset="0"/>
                </a:rPr>
                <a:t>HAZARD</a:t>
              </a:r>
              <a:endParaRPr lang="en-US" sz="4400">
                <a:solidFill>
                  <a:schemeClr val="tx2"/>
                </a:solidFill>
                <a:latin typeface="Arial Black" panose="020B0A04020102020204" pitchFamily="34" charset="0"/>
              </a:endParaRPr>
            </a:p>
          </p:txBody>
        </p:sp>
        <p:sp>
          <p:nvSpPr>
            <p:cNvPr id="48136" name="Rectangle 5"/>
            <p:cNvSpPr>
              <a:spLocks noChangeArrowheads="1"/>
            </p:cNvSpPr>
            <p:nvPr/>
          </p:nvSpPr>
          <p:spPr bwMode="auto">
            <a:xfrm>
              <a:off x="2880" y="1824"/>
              <a:ext cx="278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GB" sz="4400">
                  <a:solidFill>
                    <a:schemeClr val="tx2"/>
                  </a:solidFill>
                  <a:latin typeface="Arial Black" panose="020B0A04020102020204" pitchFamily="34" charset="0"/>
                </a:rPr>
                <a:t>RISK</a:t>
              </a:r>
              <a:endParaRPr lang="en-US" sz="4400">
                <a:solidFill>
                  <a:schemeClr val="tx2"/>
                </a:solidFill>
                <a:latin typeface="Arial Black" panose="020B0A04020102020204" pitchFamily="34" charset="0"/>
              </a:endParaRPr>
            </a:p>
          </p:txBody>
        </p:sp>
        <p:sp>
          <p:nvSpPr>
            <p:cNvPr id="48137" name="Text Box 6"/>
            <p:cNvSpPr txBox="1">
              <a:spLocks noChangeArrowheads="1"/>
            </p:cNvSpPr>
            <p:nvPr/>
          </p:nvSpPr>
          <p:spPr bwMode="auto">
            <a:xfrm>
              <a:off x="288" y="2592"/>
              <a:ext cx="2448"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400" b="1"/>
                <a:t>The inherent ability of any article or substance to cause harm to people or property.</a:t>
              </a:r>
              <a:endParaRPr lang="en-US" sz="2400" b="1"/>
            </a:p>
          </p:txBody>
        </p:sp>
        <p:sp>
          <p:nvSpPr>
            <p:cNvPr id="48138" name="Text Box 7"/>
            <p:cNvSpPr txBox="1">
              <a:spLocks noChangeArrowheads="1"/>
            </p:cNvSpPr>
            <p:nvPr/>
          </p:nvSpPr>
          <p:spPr bwMode="auto">
            <a:xfrm>
              <a:off x="3024" y="2592"/>
              <a:ext cx="2448"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400" b="1"/>
                <a:t>The probability of the hazard to cause harm and the extent of harm which may be caused.</a:t>
              </a:r>
              <a:endParaRPr lang="en-US" sz="2400" b="1"/>
            </a:p>
          </p:txBody>
        </p:sp>
      </p:grpSp>
      <p:sp>
        <p:nvSpPr>
          <p:cNvPr id="11" name="Rectangle 10">
            <a:extLst>
              <a:ext uri="{FF2B5EF4-FFF2-40B4-BE49-F238E27FC236}">
                <a16:creationId xmlns:a16="http://schemas.microsoft.com/office/drawing/2014/main" id="{B6AD94B0-BD72-484F-BCE4-286D08490BFB}"/>
              </a:ext>
            </a:extLst>
          </p:cNvPr>
          <p:cNvSpPr/>
          <p:nvPr/>
        </p:nvSpPr>
        <p:spPr>
          <a:xfrm>
            <a:off x="3435379" y="260648"/>
            <a:ext cx="2212465" cy="400110"/>
          </a:xfrm>
          <a:prstGeom prst="rect">
            <a:avLst/>
          </a:prstGeom>
        </p:spPr>
        <p:txBody>
          <a:bodyPr wrap="none">
            <a:spAutoFit/>
          </a:bodyPr>
          <a:lstStyle/>
          <a:p>
            <a:pPr lvl="0" algn="ctr" fontAlgn="auto">
              <a:spcAft>
                <a:spcPts val="0"/>
              </a:spcAft>
              <a:defRPr/>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Hazard &amp; Risk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dissolve">
                                      <p:cBhvr>
                                        <p:cTn id="7" dur="500"/>
                                        <p:tgtEl>
                                          <p:spTgt spid="36867"/>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Text Box 5"/>
          <p:cNvSpPr txBox="1">
            <a:spLocks noChangeArrowheads="1"/>
          </p:cNvSpPr>
          <p:nvPr/>
        </p:nvSpPr>
        <p:spPr bwMode="auto">
          <a:xfrm>
            <a:off x="390525"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EXAMPLES</a:t>
            </a:r>
            <a:endParaRPr lang="en-US" sz="2000" dirty="0">
              <a:solidFill>
                <a:schemeClr val="tx2"/>
              </a:solidFill>
              <a:latin typeface="Arial Black" panose="020B0A04020102020204" pitchFamily="34" charset="0"/>
            </a:endParaRPr>
          </a:p>
        </p:txBody>
      </p:sp>
      <p:sp>
        <p:nvSpPr>
          <p:cNvPr id="50180" name="Rectangle 6"/>
          <p:cNvSpPr>
            <a:spLocks noChangeArrowheads="1"/>
          </p:cNvSpPr>
          <p:nvPr/>
        </p:nvSpPr>
        <p:spPr bwMode="auto">
          <a:xfrm>
            <a:off x="152400" y="2895600"/>
            <a:ext cx="441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GB" sz="4400">
                <a:solidFill>
                  <a:schemeClr val="tx2"/>
                </a:solidFill>
                <a:latin typeface="Arial Black" panose="020B0A04020102020204" pitchFamily="34" charset="0"/>
              </a:rPr>
              <a:t>HAZARD</a:t>
            </a:r>
            <a:endParaRPr lang="en-US" sz="4400">
              <a:solidFill>
                <a:schemeClr val="tx2"/>
              </a:solidFill>
              <a:latin typeface="Arial Black" panose="020B0A04020102020204" pitchFamily="34" charset="0"/>
            </a:endParaRPr>
          </a:p>
        </p:txBody>
      </p:sp>
      <p:sp>
        <p:nvSpPr>
          <p:cNvPr id="50181" name="Rectangle 7"/>
          <p:cNvSpPr>
            <a:spLocks noChangeArrowheads="1"/>
          </p:cNvSpPr>
          <p:nvPr/>
        </p:nvSpPr>
        <p:spPr bwMode="auto">
          <a:xfrm>
            <a:off x="4572000" y="2895600"/>
            <a:ext cx="441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GB" sz="4400">
                <a:solidFill>
                  <a:schemeClr val="tx2"/>
                </a:solidFill>
                <a:latin typeface="Arial Black" panose="020B0A04020102020204" pitchFamily="34" charset="0"/>
              </a:rPr>
              <a:t>RISK</a:t>
            </a:r>
            <a:endParaRPr lang="en-US" sz="4400">
              <a:solidFill>
                <a:schemeClr val="tx2"/>
              </a:solidFill>
              <a:latin typeface="Arial Black" panose="020B0A04020102020204" pitchFamily="34" charset="0"/>
            </a:endParaRPr>
          </a:p>
        </p:txBody>
      </p:sp>
      <p:sp>
        <p:nvSpPr>
          <p:cNvPr id="37898" name="Line 10"/>
          <p:cNvSpPr>
            <a:spLocks noChangeShapeType="1"/>
          </p:cNvSpPr>
          <p:nvPr/>
        </p:nvSpPr>
        <p:spPr bwMode="auto">
          <a:xfrm>
            <a:off x="1042988" y="3716338"/>
            <a:ext cx="7872412" cy="1746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37899" name="Line 11"/>
          <p:cNvSpPr>
            <a:spLocks noChangeShapeType="1"/>
          </p:cNvSpPr>
          <p:nvPr/>
        </p:nvSpPr>
        <p:spPr bwMode="auto">
          <a:xfrm>
            <a:off x="4572000" y="2819400"/>
            <a:ext cx="0" cy="3352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37900" name="Text Box 12"/>
          <p:cNvSpPr txBox="1">
            <a:spLocks noChangeArrowheads="1"/>
          </p:cNvSpPr>
          <p:nvPr/>
        </p:nvSpPr>
        <p:spPr bwMode="auto">
          <a:xfrm>
            <a:off x="971550" y="4076700"/>
            <a:ext cx="817245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GB" sz="1700" b="1"/>
              <a:t>TOOLS ON FLOOR		INJURY FROM TRIPPING</a:t>
            </a:r>
          </a:p>
          <a:p>
            <a:pPr eaLnBrk="1" hangingPunct="1">
              <a:spcBef>
                <a:spcPct val="50000"/>
              </a:spcBef>
              <a:buClrTx/>
              <a:buSzTx/>
              <a:buFontTx/>
              <a:buNone/>
            </a:pPr>
            <a:r>
              <a:rPr lang="en-GB" sz="1700" b="1"/>
              <a:t>DUST FROM RIP SAW AT HEIGHT	INJURY FROM DUST INHALATION</a:t>
            </a:r>
          </a:p>
          <a:p>
            <a:pPr eaLnBrk="1" hangingPunct="1">
              <a:spcBef>
                <a:spcPct val="50000"/>
              </a:spcBef>
              <a:buClrTx/>
              <a:buSzTx/>
              <a:buFontTx/>
              <a:buNone/>
            </a:pPr>
            <a:r>
              <a:rPr lang="en-GB" sz="1700" b="1"/>
              <a:t>WORKING AT HEIGHT		INJURY OR DAMAGE FROM FALL</a:t>
            </a:r>
          </a:p>
          <a:p>
            <a:pPr eaLnBrk="1" hangingPunct="1">
              <a:spcBef>
                <a:spcPct val="50000"/>
              </a:spcBef>
              <a:buClrTx/>
              <a:buSzTx/>
              <a:buFontTx/>
              <a:buNone/>
            </a:pPr>
            <a:r>
              <a:rPr lang="en-GB" sz="1700" b="1"/>
              <a:t>CORROSIVE CHEMICALS 		INJURY FROM SPLASH</a:t>
            </a:r>
          </a:p>
          <a:p>
            <a:pPr eaLnBrk="1" hangingPunct="1">
              <a:spcBef>
                <a:spcPct val="50000"/>
              </a:spcBef>
              <a:buClrTx/>
              <a:buSzTx/>
              <a:buFontTx/>
              <a:buNone/>
            </a:pPr>
            <a:r>
              <a:rPr lang="en-GB" sz="1700" b="1"/>
              <a:t>EXPOSED MOVING PARTS	INJURY FROM ENTRAPMENT </a:t>
            </a:r>
          </a:p>
          <a:p>
            <a:pPr eaLnBrk="1" hangingPunct="1">
              <a:spcBef>
                <a:spcPct val="50000"/>
              </a:spcBef>
              <a:buClrTx/>
              <a:buSzTx/>
              <a:buFontTx/>
              <a:buNone/>
            </a:pPr>
            <a:endParaRPr lang="en-US" sz="1800" b="1"/>
          </a:p>
        </p:txBody>
      </p:sp>
      <p:sp>
        <p:nvSpPr>
          <p:cNvPr id="10" name="Rectangle 9">
            <a:extLst>
              <a:ext uri="{FF2B5EF4-FFF2-40B4-BE49-F238E27FC236}">
                <a16:creationId xmlns:a16="http://schemas.microsoft.com/office/drawing/2014/main" id="{322889A6-405F-427B-B655-6524265F921D}"/>
              </a:ext>
            </a:extLst>
          </p:cNvPr>
          <p:cNvSpPr/>
          <p:nvPr/>
        </p:nvSpPr>
        <p:spPr>
          <a:xfrm>
            <a:off x="3435379" y="260648"/>
            <a:ext cx="2212465" cy="400110"/>
          </a:xfrm>
          <a:prstGeom prst="rect">
            <a:avLst/>
          </a:prstGeom>
        </p:spPr>
        <p:txBody>
          <a:bodyPr wrap="none">
            <a:spAutoFit/>
          </a:bodyPr>
          <a:lstStyle/>
          <a:p>
            <a:pPr lvl="0" algn="ctr" fontAlgn="auto">
              <a:spcAft>
                <a:spcPts val="0"/>
              </a:spcAft>
              <a:defRPr/>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Hazard &amp; Risk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dissolve">
                                      <p:cBhvr>
                                        <p:cTn id="7" dur="500"/>
                                        <p:tgtEl>
                                          <p:spTgt spid="37893"/>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898"/>
                                        </p:tgtEl>
                                        <p:attrNameLst>
                                          <p:attrName>style.visibility</p:attrName>
                                        </p:attrNameLst>
                                      </p:cBhvr>
                                      <p:to>
                                        <p:strVal val="visible"/>
                                      </p:to>
                                    </p:set>
                                    <p:anim calcmode="lin" valueType="num">
                                      <p:cBhvr additive="base">
                                        <p:cTn id="11" dur="500" fill="hold"/>
                                        <p:tgtEl>
                                          <p:spTgt spid="37898"/>
                                        </p:tgtEl>
                                        <p:attrNameLst>
                                          <p:attrName>ppt_x</p:attrName>
                                        </p:attrNameLst>
                                      </p:cBhvr>
                                      <p:tavLst>
                                        <p:tav tm="0">
                                          <p:val>
                                            <p:strVal val="0-#ppt_w/2"/>
                                          </p:val>
                                        </p:tav>
                                        <p:tav tm="100000">
                                          <p:val>
                                            <p:strVal val="#ppt_x"/>
                                          </p:val>
                                        </p:tav>
                                      </p:tavLst>
                                    </p:anim>
                                    <p:anim calcmode="lin" valueType="num">
                                      <p:cBhvr additive="base">
                                        <p:cTn id="12" dur="500" fill="hold"/>
                                        <p:tgtEl>
                                          <p:spTgt spid="37898"/>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7899"/>
                                        </p:tgtEl>
                                        <p:attrNameLst>
                                          <p:attrName>style.visibility</p:attrName>
                                        </p:attrNameLst>
                                      </p:cBhvr>
                                      <p:to>
                                        <p:strVal val="visible"/>
                                      </p:to>
                                    </p:set>
                                    <p:anim calcmode="lin" valueType="num">
                                      <p:cBhvr additive="base">
                                        <p:cTn id="16" dur="500" fill="hold"/>
                                        <p:tgtEl>
                                          <p:spTgt spid="37899"/>
                                        </p:tgtEl>
                                        <p:attrNameLst>
                                          <p:attrName>ppt_x</p:attrName>
                                        </p:attrNameLst>
                                      </p:cBhvr>
                                      <p:tavLst>
                                        <p:tav tm="0">
                                          <p:val>
                                            <p:strVal val="0-#ppt_w/2"/>
                                          </p:val>
                                        </p:tav>
                                        <p:tav tm="100000">
                                          <p:val>
                                            <p:strVal val="#ppt_x"/>
                                          </p:val>
                                        </p:tav>
                                      </p:tavLst>
                                    </p:anim>
                                    <p:anim calcmode="lin" valueType="num">
                                      <p:cBhvr additive="base">
                                        <p:cTn id="17" dur="500" fill="hold"/>
                                        <p:tgtEl>
                                          <p:spTgt spid="37899"/>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4" presetClass="entr" presetSubtype="32" fill="hold" grpId="0" nodeType="afterEffect">
                                  <p:stCondLst>
                                    <p:cond delay="0"/>
                                  </p:stCondLst>
                                  <p:childTnLst>
                                    <p:set>
                                      <p:cBhvr>
                                        <p:cTn id="20" dur="1" fill="hold">
                                          <p:stCondLst>
                                            <p:cond delay="0"/>
                                          </p:stCondLst>
                                        </p:cTn>
                                        <p:tgtEl>
                                          <p:spTgt spid="37900"/>
                                        </p:tgtEl>
                                        <p:attrNameLst>
                                          <p:attrName>style.visibility</p:attrName>
                                        </p:attrNameLst>
                                      </p:cBhvr>
                                      <p:to>
                                        <p:strVal val="visible"/>
                                      </p:to>
                                    </p:set>
                                    <p:animEffect transition="in" filter="box(out)">
                                      <p:cBhvr>
                                        <p:cTn id="21" dur="500"/>
                                        <p:tgtEl>
                                          <p:spTgt spid="37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utoUpdateAnimBg="0"/>
      <p:bldP spid="37898" grpId="0" animBg="1"/>
      <p:bldP spid="37899" grpId="0" animBg="1"/>
      <p:bldP spid="37900"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3"/>
          <p:cNvSpPr txBox="1">
            <a:spLocks noChangeArrowheads="1"/>
          </p:cNvSpPr>
          <p:nvPr/>
        </p:nvSpPr>
        <p:spPr bwMode="auto">
          <a:xfrm>
            <a:off x="390525" y="1052736"/>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b="1" dirty="0">
                <a:solidFill>
                  <a:schemeClr val="tx2"/>
                </a:solidFill>
                <a:latin typeface="Verdana" panose="020B0604030504040204" pitchFamily="34" charset="0"/>
                <a:ea typeface="Verdana" panose="020B0604030504040204" pitchFamily="34" charset="0"/>
              </a:rPr>
              <a:t>FIVE STEPS TO RISK ASSESSMENT</a:t>
            </a:r>
            <a:endParaRPr lang="en-US" sz="2000" b="1" dirty="0">
              <a:solidFill>
                <a:schemeClr val="tx2"/>
              </a:solidFill>
              <a:latin typeface="Verdana" panose="020B0604030504040204" pitchFamily="34" charset="0"/>
              <a:ea typeface="Verdana" panose="020B0604030504040204" pitchFamily="34" charset="0"/>
            </a:endParaRPr>
          </a:p>
        </p:txBody>
      </p:sp>
      <p:sp>
        <p:nvSpPr>
          <p:cNvPr id="38916" name="Text Box 4"/>
          <p:cNvSpPr txBox="1">
            <a:spLocks noChangeArrowheads="1"/>
          </p:cNvSpPr>
          <p:nvPr/>
        </p:nvSpPr>
        <p:spPr bwMode="auto">
          <a:xfrm>
            <a:off x="685800" y="1613198"/>
            <a:ext cx="7772400" cy="577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folHlink"/>
              </a:buClr>
              <a:buSzPct val="110000"/>
              <a:buFont typeface="Wingdings" panose="05000000000000000000" pitchFamily="2" charset="2"/>
              <a:buChar char="Ø"/>
            </a:pPr>
            <a:r>
              <a:rPr lang="en-GB" sz="1800" b="1" dirty="0">
                <a:latin typeface="Verdana" panose="020B0604030504040204" pitchFamily="34" charset="0"/>
                <a:ea typeface="Verdana" panose="020B0604030504040204" pitchFamily="34" charset="0"/>
              </a:rPr>
              <a:t> HAZARD EVALUATION</a:t>
            </a:r>
          </a:p>
          <a:p>
            <a:pPr algn="ctr" eaLnBrk="1" hangingPunct="1">
              <a:spcBef>
                <a:spcPct val="50000"/>
              </a:spcBef>
              <a:buClr>
                <a:schemeClr val="tx2"/>
              </a:buClr>
              <a:buSzTx/>
              <a:buFontTx/>
              <a:buChar char="•"/>
            </a:pPr>
            <a:r>
              <a:rPr lang="en-GB" sz="1800" b="1" dirty="0">
                <a:latin typeface="Verdana" panose="020B0604030504040204" pitchFamily="34" charset="0"/>
                <a:ea typeface="Verdana" panose="020B0604030504040204" pitchFamily="34" charset="0"/>
              </a:rPr>
              <a:t> IDENTIFY ALL SIGNIFICANT WORKPLACE AND TASK HAZARDS</a:t>
            </a:r>
          </a:p>
          <a:p>
            <a:pPr algn="ctr" eaLnBrk="1" hangingPunct="1">
              <a:spcBef>
                <a:spcPct val="50000"/>
              </a:spcBef>
              <a:buClr>
                <a:schemeClr val="folHlink"/>
              </a:buClr>
              <a:buSzPct val="110000"/>
              <a:buFont typeface="Wingdings" panose="05000000000000000000" pitchFamily="2" charset="2"/>
              <a:buChar char="Ø"/>
            </a:pPr>
            <a:r>
              <a:rPr lang="en-GB" sz="1800" b="1" dirty="0">
                <a:latin typeface="Verdana" panose="020B0604030504040204" pitchFamily="34" charset="0"/>
                <a:ea typeface="Verdana" panose="020B0604030504040204" pitchFamily="34" charset="0"/>
              </a:rPr>
              <a:t> IDENTIFY WHO MAY BE HARMED</a:t>
            </a:r>
          </a:p>
          <a:p>
            <a:pPr algn="ctr" eaLnBrk="1" hangingPunct="1">
              <a:spcBef>
                <a:spcPct val="50000"/>
              </a:spcBef>
              <a:buClr>
                <a:schemeClr val="tx2"/>
              </a:buClr>
              <a:buSzTx/>
              <a:buFontTx/>
              <a:buChar char="•"/>
            </a:pPr>
            <a:r>
              <a:rPr lang="en-GB" sz="1800" b="1" dirty="0">
                <a:latin typeface="Verdana" panose="020B0604030504040204" pitchFamily="34" charset="0"/>
                <a:ea typeface="Verdana" panose="020B0604030504040204" pitchFamily="34" charset="0"/>
              </a:rPr>
              <a:t> EMPLOYEES, MEMBERS OF THE PUBLIC, OTHER WORKERS</a:t>
            </a:r>
          </a:p>
          <a:p>
            <a:pPr algn="ctr" eaLnBrk="1" hangingPunct="1">
              <a:spcBef>
                <a:spcPct val="50000"/>
              </a:spcBef>
              <a:buClr>
                <a:schemeClr val="folHlink"/>
              </a:buClr>
              <a:buSzPct val="110000"/>
              <a:buFont typeface="Wingdings" panose="05000000000000000000" pitchFamily="2" charset="2"/>
              <a:buChar char="Ø"/>
            </a:pPr>
            <a:r>
              <a:rPr lang="en-GB" sz="1800" b="1" dirty="0">
                <a:latin typeface="Verdana" panose="020B0604030504040204" pitchFamily="34" charset="0"/>
                <a:ea typeface="Verdana" panose="020B0604030504040204" pitchFamily="34" charset="0"/>
              </a:rPr>
              <a:t> EVALUATE THE RISK</a:t>
            </a:r>
          </a:p>
          <a:p>
            <a:pPr algn="ctr" eaLnBrk="1" hangingPunct="1">
              <a:spcBef>
                <a:spcPct val="50000"/>
              </a:spcBef>
              <a:buClr>
                <a:schemeClr val="tx2"/>
              </a:buClr>
              <a:buSzTx/>
              <a:buFontTx/>
              <a:buChar char="•"/>
            </a:pPr>
            <a:r>
              <a:rPr lang="en-GB" sz="1800" b="1" dirty="0">
                <a:latin typeface="Verdana" panose="020B0604030504040204" pitchFamily="34" charset="0"/>
                <a:ea typeface="Verdana" panose="020B0604030504040204" pitchFamily="34" charset="0"/>
              </a:rPr>
              <a:t> DECIDE ON PRECAUTIONS / IMPLEMENT CONTROL MEASURES</a:t>
            </a:r>
          </a:p>
          <a:p>
            <a:pPr algn="ctr" eaLnBrk="1" hangingPunct="1">
              <a:spcBef>
                <a:spcPct val="50000"/>
              </a:spcBef>
              <a:buClr>
                <a:schemeClr val="folHlink"/>
              </a:buClr>
              <a:buSzPct val="110000"/>
              <a:buFont typeface="Wingdings" panose="05000000000000000000" pitchFamily="2" charset="2"/>
              <a:buChar char="Ø"/>
            </a:pPr>
            <a:r>
              <a:rPr lang="en-GB" sz="1800" b="1" dirty="0">
                <a:latin typeface="Verdana" panose="020B0604030504040204" pitchFamily="34" charset="0"/>
                <a:ea typeface="Verdana" panose="020B0604030504040204" pitchFamily="34" charset="0"/>
              </a:rPr>
              <a:t> RECORD THE FINDINGS</a:t>
            </a:r>
          </a:p>
          <a:p>
            <a:pPr algn="ctr" eaLnBrk="1" hangingPunct="1">
              <a:spcBef>
                <a:spcPct val="50000"/>
              </a:spcBef>
              <a:buClr>
                <a:schemeClr val="tx2"/>
              </a:buClr>
              <a:buSzTx/>
              <a:buFontTx/>
              <a:buChar char="•"/>
            </a:pPr>
            <a:r>
              <a:rPr lang="en-GB" sz="1800" b="1" dirty="0">
                <a:latin typeface="Verdana" panose="020B0604030504040204" pitchFamily="34" charset="0"/>
                <a:ea typeface="Verdana" panose="020B0604030504040204" pitchFamily="34" charset="0"/>
              </a:rPr>
              <a:t> RECORD ALL OF THE ABOVE</a:t>
            </a:r>
          </a:p>
          <a:p>
            <a:pPr lvl="0" algn="ctr">
              <a:spcBef>
                <a:spcPct val="50000"/>
              </a:spcBef>
              <a:buClr>
                <a:srgbClr val="800080"/>
              </a:buClr>
              <a:buSzPct val="110000"/>
              <a:buFont typeface="Wingdings" panose="05000000000000000000" pitchFamily="2" charset="2"/>
              <a:buChar char="Ø"/>
            </a:pPr>
            <a:r>
              <a:rPr lang="en-GB" sz="1800" b="1" dirty="0">
                <a:solidFill>
                  <a:prstClr val="black"/>
                </a:solidFill>
                <a:latin typeface="Verdana" panose="020B0604030504040204" pitchFamily="34" charset="0"/>
                <a:ea typeface="Verdana" panose="020B0604030504040204" pitchFamily="34" charset="0"/>
              </a:rPr>
              <a:t>REVIEW WHEN NECESSARY</a:t>
            </a:r>
          </a:p>
          <a:p>
            <a:pPr lvl="0" algn="ctr">
              <a:spcBef>
                <a:spcPct val="50000"/>
              </a:spcBef>
              <a:buClr>
                <a:srgbClr val="1F497D"/>
              </a:buClr>
              <a:buSzTx/>
              <a:buFontTx/>
              <a:buChar char="•"/>
            </a:pPr>
            <a:r>
              <a:rPr lang="en-GB" sz="1800" b="1" dirty="0">
                <a:solidFill>
                  <a:prstClr val="black"/>
                </a:solidFill>
                <a:latin typeface="Verdana" panose="020B0604030504040204" pitchFamily="34" charset="0"/>
                <a:ea typeface="Verdana" panose="020B0604030504040204" pitchFamily="34" charset="0"/>
              </a:rPr>
              <a:t> CHANGE TO SCOPE, EXTERNAL INFLUENCES</a:t>
            </a:r>
          </a:p>
          <a:p>
            <a:pPr algn="ctr" eaLnBrk="1" hangingPunct="1">
              <a:spcBef>
                <a:spcPct val="50000"/>
              </a:spcBef>
              <a:buClr>
                <a:schemeClr val="tx2"/>
              </a:buClr>
              <a:buSzTx/>
              <a:buFontTx/>
              <a:buChar char="•"/>
            </a:pPr>
            <a:endParaRPr lang="en-GB" sz="1800" b="1" dirty="0">
              <a:latin typeface="Verdana" panose="020B0604030504040204" pitchFamily="34" charset="0"/>
              <a:ea typeface="Verdana" panose="020B0604030504040204" pitchFamily="34" charset="0"/>
            </a:endParaRPr>
          </a:p>
          <a:p>
            <a:pPr algn="ctr" eaLnBrk="1" hangingPunct="1">
              <a:spcBef>
                <a:spcPct val="50000"/>
              </a:spcBef>
              <a:buClr>
                <a:schemeClr val="tx2"/>
              </a:buClr>
              <a:buSzTx/>
              <a:buFontTx/>
              <a:buChar char="•"/>
            </a:pPr>
            <a:endParaRPr lang="en-US" sz="1800" b="1" dirty="0">
              <a:latin typeface="Verdana" panose="020B0604030504040204" pitchFamily="34" charset="0"/>
              <a:ea typeface="Verdana" panose="020B0604030504040204" pitchFamily="34" charset="0"/>
            </a:endParaRPr>
          </a:p>
        </p:txBody>
      </p:sp>
      <p:sp>
        <p:nvSpPr>
          <p:cNvPr id="6" name="Rectangle 5">
            <a:extLst>
              <a:ext uri="{FF2B5EF4-FFF2-40B4-BE49-F238E27FC236}">
                <a16:creationId xmlns:a16="http://schemas.microsoft.com/office/drawing/2014/main" id="{538E732C-C512-4E52-A5FD-4E3C386C25E3}"/>
              </a:ext>
            </a:extLst>
          </p:cNvPr>
          <p:cNvSpPr/>
          <p:nvPr/>
        </p:nvSpPr>
        <p:spPr>
          <a:xfrm>
            <a:off x="3239814" y="260648"/>
            <a:ext cx="2603598" cy="400110"/>
          </a:xfrm>
          <a:prstGeom prst="rect">
            <a:avLst/>
          </a:prstGeom>
        </p:spPr>
        <p:txBody>
          <a:bodyPr wrap="none">
            <a:spAutoFit/>
          </a:bodyPr>
          <a:lstStyle/>
          <a:p>
            <a:pPr lvl="0" algn="ctr" fontAlgn="auto">
              <a:spcAft>
                <a:spcPts val="0"/>
              </a:spcAft>
              <a:defRPr/>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Risk Assessment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dissolve">
                                      <p:cBhvr>
                                        <p:cTn id="7" dur="500"/>
                                        <p:tgtEl>
                                          <p:spTgt spid="38915"/>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8916">
                                            <p:txEl>
                                              <p:pRg st="0" end="0"/>
                                            </p:txEl>
                                          </p:spTgt>
                                        </p:tgtEl>
                                        <p:attrNameLst>
                                          <p:attrName>style.visibility</p:attrName>
                                        </p:attrNameLst>
                                      </p:cBhvr>
                                      <p:to>
                                        <p:strVal val="visible"/>
                                      </p:to>
                                    </p:set>
                                    <p:anim calcmode="lin" valueType="num">
                                      <p:cBhvr additive="base">
                                        <p:cTn id="11" dur="500" fill="hold"/>
                                        <p:tgtEl>
                                          <p:spTgt spid="38916">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8916">
                                            <p:txEl>
                                              <p:pRg st="0" end="0"/>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8916">
                                            <p:txEl>
                                              <p:pRg st="1" end="1"/>
                                            </p:txEl>
                                          </p:spTgt>
                                        </p:tgtEl>
                                        <p:attrNameLst>
                                          <p:attrName>style.visibility</p:attrName>
                                        </p:attrNameLst>
                                      </p:cBhvr>
                                      <p:to>
                                        <p:strVal val="visible"/>
                                      </p:to>
                                    </p:set>
                                    <p:anim calcmode="lin" valueType="num">
                                      <p:cBhvr additive="base">
                                        <p:cTn id="16" dur="500" fill="hold"/>
                                        <p:tgtEl>
                                          <p:spTgt spid="38916">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8916">
                                            <p:txEl>
                                              <p:pRg st="1" end="1"/>
                                            </p:txEl>
                                          </p:spTgt>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38916">
                                            <p:txEl>
                                              <p:pRg st="2" end="2"/>
                                            </p:txEl>
                                          </p:spTgt>
                                        </p:tgtEl>
                                        <p:attrNameLst>
                                          <p:attrName>style.visibility</p:attrName>
                                        </p:attrNameLst>
                                      </p:cBhvr>
                                      <p:to>
                                        <p:strVal val="visible"/>
                                      </p:to>
                                    </p:set>
                                    <p:anim calcmode="lin" valueType="num">
                                      <p:cBhvr additive="base">
                                        <p:cTn id="21" dur="500" fill="hold"/>
                                        <p:tgtEl>
                                          <p:spTgt spid="38916">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8916">
                                            <p:txEl>
                                              <p:pRg st="2" end="2"/>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38916">
                                            <p:txEl>
                                              <p:pRg st="3" end="3"/>
                                            </p:txEl>
                                          </p:spTgt>
                                        </p:tgtEl>
                                        <p:attrNameLst>
                                          <p:attrName>style.visibility</p:attrName>
                                        </p:attrNameLst>
                                      </p:cBhvr>
                                      <p:to>
                                        <p:strVal val="visible"/>
                                      </p:to>
                                    </p:set>
                                    <p:anim calcmode="lin" valueType="num">
                                      <p:cBhvr additive="base">
                                        <p:cTn id="26" dur="500" fill="hold"/>
                                        <p:tgtEl>
                                          <p:spTgt spid="38916">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8916">
                                            <p:txEl>
                                              <p:pRg st="3" end="3"/>
                                            </p:txEl>
                                          </p:spTgt>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38916">
                                            <p:txEl>
                                              <p:pRg st="4" end="4"/>
                                            </p:txEl>
                                          </p:spTgt>
                                        </p:tgtEl>
                                        <p:attrNameLst>
                                          <p:attrName>style.visibility</p:attrName>
                                        </p:attrNameLst>
                                      </p:cBhvr>
                                      <p:to>
                                        <p:strVal val="visible"/>
                                      </p:to>
                                    </p:set>
                                    <p:anim calcmode="lin" valueType="num">
                                      <p:cBhvr additive="base">
                                        <p:cTn id="31" dur="500" fill="hold"/>
                                        <p:tgtEl>
                                          <p:spTgt spid="3891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916">
                                            <p:txEl>
                                              <p:pRg st="4" end="4"/>
                                            </p:txEl>
                                          </p:spTgt>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38916">
                                            <p:txEl>
                                              <p:pRg st="5" end="5"/>
                                            </p:txEl>
                                          </p:spTgt>
                                        </p:tgtEl>
                                        <p:attrNameLst>
                                          <p:attrName>style.visibility</p:attrName>
                                        </p:attrNameLst>
                                      </p:cBhvr>
                                      <p:to>
                                        <p:strVal val="visible"/>
                                      </p:to>
                                    </p:set>
                                    <p:anim calcmode="lin" valueType="num">
                                      <p:cBhvr additive="base">
                                        <p:cTn id="36" dur="500" fill="hold"/>
                                        <p:tgtEl>
                                          <p:spTgt spid="38916">
                                            <p:txEl>
                                              <p:pRg st="5" end="5"/>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8916">
                                            <p:txEl>
                                              <p:pRg st="5" end="5"/>
                                            </p:txEl>
                                          </p:spTgt>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38916">
                                            <p:txEl>
                                              <p:pRg st="6" end="6"/>
                                            </p:txEl>
                                          </p:spTgt>
                                        </p:tgtEl>
                                        <p:attrNameLst>
                                          <p:attrName>style.visibility</p:attrName>
                                        </p:attrNameLst>
                                      </p:cBhvr>
                                      <p:to>
                                        <p:strVal val="visible"/>
                                      </p:to>
                                    </p:set>
                                    <p:anim calcmode="lin" valueType="num">
                                      <p:cBhvr additive="base">
                                        <p:cTn id="41" dur="500" fill="hold"/>
                                        <p:tgtEl>
                                          <p:spTgt spid="38916">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8916">
                                            <p:txEl>
                                              <p:pRg st="6" end="6"/>
                                            </p:txEl>
                                          </p:spTgt>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4000"/>
                            </p:stCondLst>
                            <p:childTnLst>
                              <p:par>
                                <p:cTn id="44" presetID="2" presetClass="entr" presetSubtype="8" fill="hold" grpId="0" nodeType="afterEffect">
                                  <p:stCondLst>
                                    <p:cond delay="0"/>
                                  </p:stCondLst>
                                  <p:childTnLst>
                                    <p:set>
                                      <p:cBhvr>
                                        <p:cTn id="45" dur="1" fill="hold">
                                          <p:stCondLst>
                                            <p:cond delay="0"/>
                                          </p:stCondLst>
                                        </p:cTn>
                                        <p:tgtEl>
                                          <p:spTgt spid="38916">
                                            <p:txEl>
                                              <p:pRg st="7" end="7"/>
                                            </p:txEl>
                                          </p:spTgt>
                                        </p:tgtEl>
                                        <p:attrNameLst>
                                          <p:attrName>style.visibility</p:attrName>
                                        </p:attrNameLst>
                                      </p:cBhvr>
                                      <p:to>
                                        <p:strVal val="visible"/>
                                      </p:to>
                                    </p:set>
                                    <p:anim calcmode="lin" valueType="num">
                                      <p:cBhvr additive="base">
                                        <p:cTn id="46" dur="500" fill="hold"/>
                                        <p:tgtEl>
                                          <p:spTgt spid="38916">
                                            <p:txEl>
                                              <p:pRg st="7" end="7"/>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38916">
                                            <p:txEl>
                                              <p:pRg st="7" end="7"/>
                                            </p:txEl>
                                          </p:spTgt>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38916">
                                            <p:txEl>
                                              <p:pRg st="8" end="8"/>
                                            </p:txEl>
                                          </p:spTgt>
                                        </p:tgtEl>
                                        <p:attrNameLst>
                                          <p:attrName>style.visibility</p:attrName>
                                        </p:attrNameLst>
                                      </p:cBhvr>
                                      <p:to>
                                        <p:strVal val="visible"/>
                                      </p:to>
                                    </p:set>
                                    <p:anim calcmode="lin" valueType="num">
                                      <p:cBhvr additive="base">
                                        <p:cTn id="51" dur="500" fill="hold"/>
                                        <p:tgtEl>
                                          <p:spTgt spid="38916">
                                            <p:txEl>
                                              <p:pRg st="8" end="8"/>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8916">
                                            <p:txEl>
                                              <p:pRg st="8" end="8"/>
                                            </p:txEl>
                                          </p:spTgt>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8" fill="hold" grpId="0" nodeType="afterEffect">
                                  <p:stCondLst>
                                    <p:cond delay="0"/>
                                  </p:stCondLst>
                                  <p:childTnLst>
                                    <p:set>
                                      <p:cBhvr>
                                        <p:cTn id="55" dur="1" fill="hold">
                                          <p:stCondLst>
                                            <p:cond delay="0"/>
                                          </p:stCondLst>
                                        </p:cTn>
                                        <p:tgtEl>
                                          <p:spTgt spid="38916">
                                            <p:txEl>
                                              <p:pRg st="9" end="9"/>
                                            </p:txEl>
                                          </p:spTgt>
                                        </p:tgtEl>
                                        <p:attrNameLst>
                                          <p:attrName>style.visibility</p:attrName>
                                        </p:attrNameLst>
                                      </p:cBhvr>
                                      <p:to>
                                        <p:strVal val="visible"/>
                                      </p:to>
                                    </p:set>
                                    <p:anim calcmode="lin" valueType="num">
                                      <p:cBhvr additive="base">
                                        <p:cTn id="56" dur="500" fill="hold"/>
                                        <p:tgtEl>
                                          <p:spTgt spid="38916">
                                            <p:txEl>
                                              <p:pRg st="9" end="9"/>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38916">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utoUpdateAnimBg="0"/>
      <p:bldP spid="38916" grpId="0" build="p" autoUpdateAnimBg="0"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042988" y="3068638"/>
            <a:ext cx="77898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GB" sz="4400">
                <a:solidFill>
                  <a:schemeClr val="tx2"/>
                </a:solidFill>
                <a:latin typeface="Arial Black" panose="020B0A04020102020204" pitchFamily="34" charset="0"/>
              </a:rPr>
              <a:t>ACCIDENTS &amp; FIRST AID</a:t>
            </a:r>
            <a:endParaRPr lang="en-US" sz="4400">
              <a:solidFill>
                <a:schemeClr val="tx2"/>
              </a:solidFill>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dissolve">
                                      <p:cBhvr>
                                        <p:cTn id="7" dur="5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3"/>
          <p:cNvSpPr txBox="1">
            <a:spLocks noChangeArrowheads="1"/>
          </p:cNvSpPr>
          <p:nvPr/>
        </p:nvSpPr>
        <p:spPr bwMode="auto">
          <a:xfrm>
            <a:off x="390525" y="1340768"/>
            <a:ext cx="8362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1800" b="1" dirty="0">
                <a:solidFill>
                  <a:schemeClr val="tx2"/>
                </a:solidFill>
                <a:latin typeface="Verdana" panose="020B0604030504040204" pitchFamily="34" charset="0"/>
                <a:ea typeface="Verdana" panose="020B0604030504040204" pitchFamily="34" charset="0"/>
              </a:rPr>
              <a:t>A DEFINITION</a:t>
            </a:r>
            <a:endParaRPr lang="en-US" sz="1800" b="1" dirty="0">
              <a:solidFill>
                <a:schemeClr val="tx2"/>
              </a:solidFill>
              <a:latin typeface="Verdana" panose="020B0604030504040204" pitchFamily="34" charset="0"/>
              <a:ea typeface="Verdana" panose="020B0604030504040204" pitchFamily="34" charset="0"/>
            </a:endParaRPr>
          </a:p>
        </p:txBody>
      </p:sp>
      <p:sp>
        <p:nvSpPr>
          <p:cNvPr id="49156" name="Text Box 4"/>
          <p:cNvSpPr txBox="1">
            <a:spLocks noChangeArrowheads="1"/>
          </p:cNvSpPr>
          <p:nvPr/>
        </p:nvSpPr>
        <p:spPr bwMode="auto">
          <a:xfrm>
            <a:off x="990600" y="2636168"/>
            <a:ext cx="73914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1800" b="1" dirty="0">
                <a:solidFill>
                  <a:schemeClr val="tx2"/>
                </a:solidFill>
                <a:latin typeface="Verdana" panose="020B0604030504040204" pitchFamily="34" charset="0"/>
                <a:ea typeface="Verdana" panose="020B0604030504040204" pitchFamily="34" charset="0"/>
              </a:rPr>
              <a:t>‘An accident can be defined as an undesired and uncontrolled event, which results in physical harm and / or property damage, usually resulting from contact with a source of energy above the ability of a body or structure to withstand it’. </a:t>
            </a:r>
            <a:endParaRPr lang="en-US" sz="1800" b="1" dirty="0">
              <a:solidFill>
                <a:schemeClr val="tx2"/>
              </a:solidFill>
              <a:latin typeface="Verdana" panose="020B0604030504040204" pitchFamily="34" charset="0"/>
              <a:ea typeface="Verdana" panose="020B0604030504040204" pitchFamily="34" charset="0"/>
            </a:endParaRPr>
          </a:p>
        </p:txBody>
      </p:sp>
      <p:sp>
        <p:nvSpPr>
          <p:cNvPr id="5" name="Rectangle 4">
            <a:extLst>
              <a:ext uri="{FF2B5EF4-FFF2-40B4-BE49-F238E27FC236}">
                <a16:creationId xmlns:a16="http://schemas.microsoft.com/office/drawing/2014/main" id="{F31B87CF-C4FB-4E07-88A9-75C02121D6FC}"/>
              </a:ext>
            </a:extLst>
          </p:cNvPr>
          <p:cNvSpPr/>
          <p:nvPr/>
        </p:nvSpPr>
        <p:spPr>
          <a:xfrm>
            <a:off x="3435379" y="260648"/>
            <a:ext cx="2212465"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Accidents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dissolve">
                                      <p:cBhvr>
                                        <p:cTn id="7" dur="500"/>
                                        <p:tgtEl>
                                          <p:spTgt spid="49155"/>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49156"/>
                                        </p:tgtEl>
                                        <p:attrNameLst>
                                          <p:attrName>style.visibility</p:attrName>
                                        </p:attrNameLst>
                                      </p:cBhvr>
                                      <p:to>
                                        <p:strVal val="visible"/>
                                      </p:to>
                                    </p:set>
                                    <p:animEffect transition="in" filter="box(out)">
                                      <p:cBhvr>
                                        <p:cTn id="11" dur="5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utoUpdateAnimBg="0"/>
      <p:bldP spid="4915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390525" y="16002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b="1" dirty="0">
                <a:solidFill>
                  <a:schemeClr val="tx2"/>
                </a:solidFill>
                <a:latin typeface="Verdana" panose="020B0604030504040204" pitchFamily="34" charset="0"/>
                <a:ea typeface="Verdana" panose="020B0604030504040204" pitchFamily="34" charset="0"/>
              </a:rPr>
              <a:t>CAUSE OF ACCIDENTS</a:t>
            </a:r>
            <a:endParaRPr lang="en-US" sz="2000" b="1" dirty="0">
              <a:solidFill>
                <a:schemeClr val="tx2"/>
              </a:solidFill>
              <a:latin typeface="Verdana" panose="020B0604030504040204" pitchFamily="34" charset="0"/>
              <a:ea typeface="Verdana" panose="020B0604030504040204" pitchFamily="34" charset="0"/>
            </a:endParaRPr>
          </a:p>
        </p:txBody>
      </p:sp>
      <p:sp>
        <p:nvSpPr>
          <p:cNvPr id="51204" name="Text Box 4"/>
          <p:cNvSpPr txBox="1">
            <a:spLocks noChangeArrowheads="1"/>
          </p:cNvSpPr>
          <p:nvPr/>
        </p:nvSpPr>
        <p:spPr bwMode="auto">
          <a:xfrm>
            <a:off x="4724400" y="2895600"/>
            <a:ext cx="41910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400" b="1" i="1">
                <a:solidFill>
                  <a:schemeClr val="tx2"/>
                </a:solidFill>
                <a:latin typeface="Verdana" panose="020B0604030504040204" pitchFamily="34" charset="0"/>
                <a:ea typeface="Verdana" panose="020B0604030504040204" pitchFamily="34" charset="0"/>
              </a:rPr>
              <a:t>Unsafe Acts</a:t>
            </a:r>
          </a:p>
          <a:p>
            <a:pPr algn="ctr" eaLnBrk="1" hangingPunct="1">
              <a:spcBef>
                <a:spcPct val="50000"/>
              </a:spcBef>
              <a:buClrTx/>
              <a:buSzTx/>
              <a:buFontTx/>
              <a:buChar char="•"/>
            </a:pPr>
            <a:r>
              <a:rPr lang="en-GB" sz="1600" b="1" i="1">
                <a:solidFill>
                  <a:srgbClr val="FF9933"/>
                </a:solidFill>
                <a:latin typeface="Verdana" panose="020B0604030504040204" pitchFamily="34" charset="0"/>
                <a:ea typeface="Verdana" panose="020B0604030504040204" pitchFamily="34" charset="0"/>
              </a:rPr>
              <a:t> Carried out by People executing work.</a:t>
            </a:r>
          </a:p>
          <a:p>
            <a:pPr algn="ctr" eaLnBrk="1" hangingPunct="1">
              <a:spcBef>
                <a:spcPct val="50000"/>
              </a:spcBef>
              <a:buClrTx/>
              <a:buSzTx/>
              <a:buFontTx/>
              <a:buNone/>
            </a:pPr>
            <a:r>
              <a:rPr lang="en-GB" sz="2400" b="1" i="1">
                <a:solidFill>
                  <a:schemeClr val="tx2"/>
                </a:solidFill>
                <a:latin typeface="Verdana" panose="020B0604030504040204" pitchFamily="34" charset="0"/>
                <a:ea typeface="Verdana" panose="020B0604030504040204" pitchFamily="34" charset="0"/>
              </a:rPr>
              <a:t>Unsafe Conditions</a:t>
            </a:r>
            <a:endParaRPr lang="en-GB" sz="1600" b="1" i="1">
              <a:solidFill>
                <a:srgbClr val="FF9933"/>
              </a:solidFill>
              <a:latin typeface="Verdana" panose="020B0604030504040204" pitchFamily="34" charset="0"/>
              <a:ea typeface="Verdana" panose="020B0604030504040204" pitchFamily="34" charset="0"/>
            </a:endParaRPr>
          </a:p>
          <a:p>
            <a:pPr algn="ctr" eaLnBrk="1" hangingPunct="1">
              <a:spcBef>
                <a:spcPct val="50000"/>
              </a:spcBef>
              <a:buClrTx/>
              <a:buSzTx/>
              <a:buFontTx/>
              <a:buChar char="•"/>
            </a:pPr>
            <a:r>
              <a:rPr lang="en-GB" sz="1600" b="1" i="1">
                <a:solidFill>
                  <a:srgbClr val="FF9933"/>
                </a:solidFill>
                <a:latin typeface="Verdana" panose="020B0604030504040204" pitchFamily="34" charset="0"/>
                <a:ea typeface="Verdana" panose="020B0604030504040204" pitchFamily="34" charset="0"/>
              </a:rPr>
              <a:t> Environmental Variables</a:t>
            </a:r>
          </a:p>
          <a:p>
            <a:pPr algn="ctr" eaLnBrk="1" hangingPunct="1">
              <a:spcBef>
                <a:spcPct val="50000"/>
              </a:spcBef>
              <a:buClrTx/>
              <a:buSzTx/>
              <a:buFontTx/>
              <a:buChar char="•"/>
            </a:pPr>
            <a:r>
              <a:rPr lang="en-GB" sz="1600" b="1" i="1">
                <a:solidFill>
                  <a:srgbClr val="FF9933"/>
                </a:solidFill>
                <a:latin typeface="Verdana" panose="020B0604030504040204" pitchFamily="34" charset="0"/>
                <a:ea typeface="Verdana" panose="020B0604030504040204" pitchFamily="34" charset="0"/>
              </a:rPr>
              <a:t> Weather / Unguarded Machinery</a:t>
            </a:r>
            <a:endParaRPr lang="en-US" sz="1600" b="1" i="1">
              <a:solidFill>
                <a:srgbClr val="FF9933"/>
              </a:solidFill>
              <a:latin typeface="Verdana" panose="020B0604030504040204" pitchFamily="34" charset="0"/>
              <a:ea typeface="Verdana" panose="020B0604030504040204" pitchFamily="34" charset="0"/>
            </a:endParaRPr>
          </a:p>
        </p:txBody>
      </p:sp>
      <p:pic>
        <p:nvPicPr>
          <p:cNvPr id="51205" name="Picture 5" descr="j016836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667000"/>
            <a:ext cx="311626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2DD4F986-10FA-4947-8692-DC033F1A2152}"/>
              </a:ext>
            </a:extLst>
          </p:cNvPr>
          <p:cNvSpPr/>
          <p:nvPr/>
        </p:nvSpPr>
        <p:spPr>
          <a:xfrm>
            <a:off x="3435379" y="260648"/>
            <a:ext cx="2212465"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Accidents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dissolve">
                                      <p:cBhvr>
                                        <p:cTn id="7" dur="500"/>
                                        <p:tgtEl>
                                          <p:spTgt spid="51203"/>
                                        </p:tgtEl>
                                      </p:cBhvr>
                                    </p:animEffect>
                                  </p:childTnLst>
                                </p:cTn>
                              </p:par>
                            </p:childTnLst>
                          </p:cTn>
                        </p:par>
                        <p:par>
                          <p:cTn id="8" fill="hold" nodeType="afterGroup">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51204"/>
                                        </p:tgtEl>
                                        <p:attrNameLst>
                                          <p:attrName>style.visibility</p:attrName>
                                        </p:attrNameLst>
                                      </p:cBhvr>
                                      <p:to>
                                        <p:strVal val="visible"/>
                                      </p:to>
                                    </p:set>
                                    <p:anim calcmode="lin" valueType="num">
                                      <p:cBhvr additive="base">
                                        <p:cTn id="11" dur="500" fill="hold"/>
                                        <p:tgtEl>
                                          <p:spTgt spid="51204"/>
                                        </p:tgtEl>
                                        <p:attrNameLst>
                                          <p:attrName>ppt_x</p:attrName>
                                        </p:attrNameLst>
                                      </p:cBhvr>
                                      <p:tavLst>
                                        <p:tav tm="0">
                                          <p:val>
                                            <p:strVal val="1+#ppt_w/2"/>
                                          </p:val>
                                        </p:tav>
                                        <p:tav tm="100000">
                                          <p:val>
                                            <p:strVal val="#ppt_x"/>
                                          </p:val>
                                        </p:tav>
                                      </p:tavLst>
                                    </p:anim>
                                    <p:anim calcmode="lin" valueType="num">
                                      <p:cBhvr additive="base">
                                        <p:cTn id="12" dur="500" fill="hold"/>
                                        <p:tgtEl>
                                          <p:spTgt spid="51204"/>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8" fill="hold" nodeType="afterEffect">
                                  <p:stCondLst>
                                    <p:cond delay="0"/>
                                  </p:stCondLst>
                                  <p:childTnLst>
                                    <p:set>
                                      <p:cBhvr>
                                        <p:cTn id="15" dur="1" fill="hold">
                                          <p:stCondLst>
                                            <p:cond delay="0"/>
                                          </p:stCondLst>
                                        </p:cTn>
                                        <p:tgtEl>
                                          <p:spTgt spid="51205"/>
                                        </p:tgtEl>
                                        <p:attrNameLst>
                                          <p:attrName>style.visibility</p:attrName>
                                        </p:attrNameLst>
                                      </p:cBhvr>
                                      <p:to>
                                        <p:strVal val="visible"/>
                                      </p:to>
                                    </p:set>
                                    <p:anim calcmode="lin" valueType="num">
                                      <p:cBhvr additive="base">
                                        <p:cTn id="16" dur="500" fill="hold"/>
                                        <p:tgtEl>
                                          <p:spTgt spid="51205"/>
                                        </p:tgtEl>
                                        <p:attrNameLst>
                                          <p:attrName>ppt_x</p:attrName>
                                        </p:attrNameLst>
                                      </p:cBhvr>
                                      <p:tavLst>
                                        <p:tav tm="0">
                                          <p:val>
                                            <p:strVal val="0-#ppt_w/2"/>
                                          </p:val>
                                        </p:tav>
                                        <p:tav tm="100000">
                                          <p:val>
                                            <p:strVal val="#ppt_x"/>
                                          </p:val>
                                        </p:tav>
                                      </p:tavLst>
                                    </p:anim>
                                    <p:anim calcmode="lin" valueType="num">
                                      <p:cBhvr additive="base">
                                        <p:cTn id="17" dur="500" fill="hold"/>
                                        <p:tgtEl>
                                          <p:spTgt spid="512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utoUpdateAnimBg="0"/>
      <p:bldP spid="5120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3"/>
          <p:cNvSpPr txBox="1">
            <a:spLocks noChangeArrowheads="1"/>
          </p:cNvSpPr>
          <p:nvPr/>
        </p:nvSpPr>
        <p:spPr bwMode="auto">
          <a:xfrm>
            <a:off x="390525" y="16002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b="1" dirty="0">
                <a:solidFill>
                  <a:schemeClr val="tx2"/>
                </a:solidFill>
                <a:latin typeface="Verdana" panose="020B0604030504040204" pitchFamily="34" charset="0"/>
                <a:ea typeface="Verdana" panose="020B0604030504040204" pitchFamily="34" charset="0"/>
              </a:rPr>
              <a:t>PRINCIPLES OF ACCIDENT PREVENTION</a:t>
            </a:r>
            <a:endParaRPr lang="en-US" sz="2000" b="1" dirty="0">
              <a:solidFill>
                <a:schemeClr val="tx2"/>
              </a:solidFill>
              <a:latin typeface="Verdana" panose="020B0604030504040204" pitchFamily="34" charset="0"/>
              <a:ea typeface="Verdana" panose="020B0604030504040204" pitchFamily="34" charset="0"/>
            </a:endParaRPr>
          </a:p>
        </p:txBody>
      </p:sp>
      <p:sp>
        <p:nvSpPr>
          <p:cNvPr id="52228" name="Text Box 4"/>
          <p:cNvSpPr txBox="1">
            <a:spLocks noChangeArrowheads="1"/>
          </p:cNvSpPr>
          <p:nvPr/>
        </p:nvSpPr>
        <p:spPr bwMode="auto">
          <a:xfrm>
            <a:off x="900113" y="2708275"/>
            <a:ext cx="77724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folHlink"/>
              </a:buClr>
              <a:buSzPct val="110000"/>
              <a:buFont typeface="Wingdings" panose="05000000000000000000" pitchFamily="2" charset="2"/>
              <a:buChar char="Ø"/>
            </a:pPr>
            <a:r>
              <a:rPr lang="en-GB" sz="2400" b="1">
                <a:latin typeface="Verdana" panose="020B0604030504040204" pitchFamily="34" charset="0"/>
                <a:ea typeface="Verdana" panose="020B0604030504040204" pitchFamily="34" charset="0"/>
              </a:rPr>
              <a:t> HAZARD ELIMINATION</a:t>
            </a:r>
          </a:p>
          <a:p>
            <a:pPr algn="ctr" eaLnBrk="1" hangingPunct="1">
              <a:spcBef>
                <a:spcPct val="50000"/>
              </a:spcBef>
              <a:buClr>
                <a:schemeClr val="tx2"/>
              </a:buClr>
              <a:buSzTx/>
              <a:buFontTx/>
              <a:buChar char="•"/>
            </a:pPr>
            <a:r>
              <a:rPr lang="en-GB" sz="1600" b="1">
                <a:latin typeface="Verdana" panose="020B0604030504040204" pitchFamily="34" charset="0"/>
                <a:ea typeface="Verdana" panose="020B0604030504040204" pitchFamily="34" charset="0"/>
              </a:rPr>
              <a:t> USE TECHNIQUES TO IDENTIFY AND REMOVE HAZARDS</a:t>
            </a:r>
          </a:p>
          <a:p>
            <a:pPr algn="ctr" eaLnBrk="1" hangingPunct="1">
              <a:spcBef>
                <a:spcPct val="50000"/>
              </a:spcBef>
              <a:buClr>
                <a:schemeClr val="folHlink"/>
              </a:buClr>
              <a:buSzPct val="110000"/>
              <a:buFont typeface="Wingdings" panose="05000000000000000000" pitchFamily="2" charset="2"/>
              <a:buChar char="Ø"/>
            </a:pPr>
            <a:r>
              <a:rPr lang="en-GB" sz="2400" b="1">
                <a:latin typeface="Verdana" panose="020B0604030504040204" pitchFamily="34" charset="0"/>
                <a:ea typeface="Verdana" panose="020B0604030504040204" pitchFamily="34" charset="0"/>
              </a:rPr>
              <a:t> RISK CONTROL</a:t>
            </a:r>
          </a:p>
          <a:p>
            <a:pPr algn="ctr" eaLnBrk="1" hangingPunct="1">
              <a:spcBef>
                <a:spcPct val="50000"/>
              </a:spcBef>
              <a:buClr>
                <a:schemeClr val="tx2"/>
              </a:buClr>
              <a:buSzTx/>
              <a:buFontTx/>
              <a:buChar char="•"/>
            </a:pPr>
            <a:r>
              <a:rPr lang="en-GB" sz="1600" b="1">
                <a:latin typeface="Verdana" panose="020B0604030504040204" pitchFamily="34" charset="0"/>
                <a:ea typeface="Verdana" panose="020B0604030504040204" pitchFamily="34" charset="0"/>
              </a:rPr>
              <a:t> USE RISK ASSESSMENTS TO CONTROL RESIDUAL RISKS FROM HAZARDS</a:t>
            </a:r>
          </a:p>
          <a:p>
            <a:pPr algn="ctr" eaLnBrk="1" hangingPunct="1">
              <a:spcBef>
                <a:spcPct val="50000"/>
              </a:spcBef>
              <a:buClr>
                <a:schemeClr val="folHlink"/>
              </a:buClr>
              <a:buSzPct val="110000"/>
              <a:buFont typeface="Wingdings" panose="05000000000000000000" pitchFamily="2" charset="2"/>
              <a:buChar char="Ø"/>
            </a:pPr>
            <a:r>
              <a:rPr lang="en-GB" sz="2400" b="1">
                <a:latin typeface="Verdana" panose="020B0604030504040204" pitchFamily="34" charset="0"/>
                <a:ea typeface="Verdana" panose="020B0604030504040204" pitchFamily="34" charset="0"/>
              </a:rPr>
              <a:t> BEHAVIOUR AND ATTITIDE</a:t>
            </a:r>
          </a:p>
          <a:p>
            <a:pPr algn="ctr" eaLnBrk="1" hangingPunct="1">
              <a:spcBef>
                <a:spcPct val="50000"/>
              </a:spcBef>
              <a:buClr>
                <a:schemeClr val="tx2"/>
              </a:buClr>
              <a:buSzTx/>
              <a:buFontTx/>
              <a:buChar char="•"/>
            </a:pPr>
            <a:r>
              <a:rPr lang="en-GB" sz="1600" b="1">
                <a:latin typeface="Verdana" panose="020B0604030504040204" pitchFamily="34" charset="0"/>
                <a:ea typeface="Verdana" panose="020B0604030504040204" pitchFamily="34" charset="0"/>
              </a:rPr>
              <a:t> USE TECHNIQUES TO INFLUENCE BEHAVIOUR AND ATTITUDE </a:t>
            </a:r>
            <a:endParaRPr lang="en-US" sz="2400" b="1">
              <a:latin typeface="Verdana" panose="020B0604030504040204" pitchFamily="34" charset="0"/>
              <a:ea typeface="Verdana" panose="020B0604030504040204" pitchFamily="34" charset="0"/>
            </a:endParaRPr>
          </a:p>
        </p:txBody>
      </p:sp>
      <p:sp>
        <p:nvSpPr>
          <p:cNvPr id="5" name="Rectangle 4">
            <a:extLst>
              <a:ext uri="{FF2B5EF4-FFF2-40B4-BE49-F238E27FC236}">
                <a16:creationId xmlns:a16="http://schemas.microsoft.com/office/drawing/2014/main" id="{97D9F775-0AA9-4CBA-AEDF-B3AC84CAEC68}"/>
              </a:ext>
            </a:extLst>
          </p:cNvPr>
          <p:cNvSpPr/>
          <p:nvPr/>
        </p:nvSpPr>
        <p:spPr>
          <a:xfrm>
            <a:off x="3435379" y="260648"/>
            <a:ext cx="2212465"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Accidents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2227"/>
                                        </p:tgtEl>
                                        <p:attrNameLst>
                                          <p:attrName>style.visibility</p:attrName>
                                        </p:attrNameLst>
                                      </p:cBhvr>
                                      <p:to>
                                        <p:strVal val="visible"/>
                                      </p:to>
                                    </p:set>
                                    <p:animEffect transition="in" filter="dissolve">
                                      <p:cBhvr>
                                        <p:cTn id="7" dur="500"/>
                                        <p:tgtEl>
                                          <p:spTgt spid="52227"/>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2228">
                                            <p:txEl>
                                              <p:pRg st="0" end="0"/>
                                            </p:txEl>
                                          </p:spTgt>
                                        </p:tgtEl>
                                        <p:attrNameLst>
                                          <p:attrName>style.visibility</p:attrName>
                                        </p:attrNameLst>
                                      </p:cBhvr>
                                      <p:to>
                                        <p:strVal val="visible"/>
                                      </p:to>
                                    </p:set>
                                    <p:anim calcmode="lin" valueType="num">
                                      <p:cBhvr additive="base">
                                        <p:cTn id="11" dur="500" fill="hold"/>
                                        <p:tgtEl>
                                          <p:spTgt spid="52228">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2228">
                                            <p:txEl>
                                              <p:pRg st="0" end="0"/>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2228">
                                            <p:txEl>
                                              <p:pRg st="1" end="1"/>
                                            </p:txEl>
                                          </p:spTgt>
                                        </p:tgtEl>
                                        <p:attrNameLst>
                                          <p:attrName>style.visibility</p:attrName>
                                        </p:attrNameLst>
                                      </p:cBhvr>
                                      <p:to>
                                        <p:strVal val="visible"/>
                                      </p:to>
                                    </p:set>
                                    <p:anim calcmode="lin" valueType="num">
                                      <p:cBhvr additive="base">
                                        <p:cTn id="16" dur="500" fill="hold"/>
                                        <p:tgtEl>
                                          <p:spTgt spid="52228">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52228">
                                            <p:txEl>
                                              <p:pRg st="1" end="1"/>
                                            </p:txEl>
                                          </p:spTgt>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52228">
                                            <p:txEl>
                                              <p:pRg st="2" end="2"/>
                                            </p:txEl>
                                          </p:spTgt>
                                        </p:tgtEl>
                                        <p:attrNameLst>
                                          <p:attrName>style.visibility</p:attrName>
                                        </p:attrNameLst>
                                      </p:cBhvr>
                                      <p:to>
                                        <p:strVal val="visible"/>
                                      </p:to>
                                    </p:set>
                                    <p:anim calcmode="lin" valueType="num">
                                      <p:cBhvr additive="base">
                                        <p:cTn id="21" dur="500" fill="hold"/>
                                        <p:tgtEl>
                                          <p:spTgt spid="52228">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2228">
                                            <p:txEl>
                                              <p:pRg st="2" end="2"/>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52228">
                                            <p:txEl>
                                              <p:pRg st="3" end="3"/>
                                            </p:txEl>
                                          </p:spTgt>
                                        </p:tgtEl>
                                        <p:attrNameLst>
                                          <p:attrName>style.visibility</p:attrName>
                                        </p:attrNameLst>
                                      </p:cBhvr>
                                      <p:to>
                                        <p:strVal val="visible"/>
                                      </p:to>
                                    </p:set>
                                    <p:anim calcmode="lin" valueType="num">
                                      <p:cBhvr additive="base">
                                        <p:cTn id="26" dur="500" fill="hold"/>
                                        <p:tgtEl>
                                          <p:spTgt spid="52228">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52228">
                                            <p:txEl>
                                              <p:pRg st="3" end="3"/>
                                            </p:txEl>
                                          </p:spTgt>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52228">
                                            <p:txEl>
                                              <p:pRg st="4" end="4"/>
                                            </p:txEl>
                                          </p:spTgt>
                                        </p:tgtEl>
                                        <p:attrNameLst>
                                          <p:attrName>style.visibility</p:attrName>
                                        </p:attrNameLst>
                                      </p:cBhvr>
                                      <p:to>
                                        <p:strVal val="visible"/>
                                      </p:to>
                                    </p:set>
                                    <p:anim calcmode="lin" valueType="num">
                                      <p:cBhvr additive="base">
                                        <p:cTn id="31" dur="500" fill="hold"/>
                                        <p:tgtEl>
                                          <p:spTgt spid="5222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2228">
                                            <p:txEl>
                                              <p:pRg st="4" end="4"/>
                                            </p:txEl>
                                          </p:spTgt>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52228">
                                            <p:txEl>
                                              <p:pRg st="5" end="5"/>
                                            </p:txEl>
                                          </p:spTgt>
                                        </p:tgtEl>
                                        <p:attrNameLst>
                                          <p:attrName>style.visibility</p:attrName>
                                        </p:attrNameLst>
                                      </p:cBhvr>
                                      <p:to>
                                        <p:strVal val="visible"/>
                                      </p:to>
                                    </p:set>
                                    <p:anim calcmode="lin" valueType="num">
                                      <p:cBhvr additive="base">
                                        <p:cTn id="36" dur="500" fill="hold"/>
                                        <p:tgtEl>
                                          <p:spTgt spid="52228">
                                            <p:txEl>
                                              <p:pRg st="5" end="5"/>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52228">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autoUpdateAnimBg="0"/>
      <p:bldP spid="52228" grpId="0" build="p" autoUpdateAnimBg="0" advAuto="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838200" y="21336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endParaRPr lang="en-GB" sz="2400">
              <a:latin typeface="Times New Roman" panose="02020603050405020304" pitchFamily="18" charset="0"/>
            </a:endParaRPr>
          </a:p>
        </p:txBody>
      </p:sp>
      <p:sp>
        <p:nvSpPr>
          <p:cNvPr id="6150" name="Text Box 6"/>
          <p:cNvSpPr txBox="1">
            <a:spLocks noChangeArrowheads="1"/>
          </p:cNvSpPr>
          <p:nvPr/>
        </p:nvSpPr>
        <p:spPr bwMode="auto">
          <a:xfrm>
            <a:off x="1042988" y="2852738"/>
            <a:ext cx="4191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GB" sz="2400" b="1" i="1" dirty="0">
                <a:solidFill>
                  <a:schemeClr val="tx2"/>
                </a:solidFill>
                <a:latin typeface="Verdana" panose="020B0604030504040204" pitchFamily="34" charset="0"/>
                <a:ea typeface="Verdana" panose="020B0604030504040204" pitchFamily="34" charset="0"/>
              </a:rPr>
              <a:t>LEGISLATION</a:t>
            </a:r>
            <a:endParaRPr lang="en-GB" sz="1600" b="1" i="1" dirty="0">
              <a:solidFill>
                <a:srgbClr val="FF9933"/>
              </a:solidFill>
              <a:latin typeface="Verdana" panose="020B0604030504040204" pitchFamily="34" charset="0"/>
              <a:ea typeface="Verdana" panose="020B0604030504040204" pitchFamily="34" charset="0"/>
            </a:endParaRPr>
          </a:p>
          <a:p>
            <a:pPr eaLnBrk="1" hangingPunct="1">
              <a:spcBef>
                <a:spcPct val="50000"/>
              </a:spcBef>
              <a:buClrTx/>
              <a:buSzTx/>
              <a:buFontTx/>
              <a:buChar char="•"/>
            </a:pPr>
            <a:r>
              <a:rPr lang="en-GB" sz="1600" i="1" dirty="0">
                <a:solidFill>
                  <a:srgbClr val="FF9933"/>
                </a:solidFill>
                <a:latin typeface="Verdana" panose="020B0604030504040204" pitchFamily="34" charset="0"/>
                <a:ea typeface="Verdana" panose="020B0604030504040204" pitchFamily="34" charset="0"/>
              </a:rPr>
              <a:t> Health &amp; Safety at Work Act 1974</a:t>
            </a:r>
          </a:p>
          <a:p>
            <a:pPr eaLnBrk="1" hangingPunct="1">
              <a:spcBef>
                <a:spcPct val="50000"/>
              </a:spcBef>
              <a:buClrTx/>
              <a:buSzTx/>
              <a:buFontTx/>
              <a:buChar char="•"/>
            </a:pPr>
            <a:r>
              <a:rPr lang="en-GB" sz="1600" i="1" dirty="0">
                <a:solidFill>
                  <a:srgbClr val="FF9933"/>
                </a:solidFill>
                <a:latin typeface="Verdana" panose="020B0604030504040204" pitchFamily="34" charset="0"/>
                <a:ea typeface="Verdana" panose="020B0604030504040204" pitchFamily="34" charset="0"/>
              </a:rPr>
              <a:t> Management Regulations</a:t>
            </a:r>
            <a:endParaRPr lang="en-US" sz="1600" i="1" dirty="0">
              <a:solidFill>
                <a:srgbClr val="FF9933"/>
              </a:solidFill>
              <a:latin typeface="Verdana" panose="020B0604030504040204" pitchFamily="34" charset="0"/>
              <a:ea typeface="Verdana" panose="020B0604030504040204" pitchFamily="34" charset="0"/>
            </a:endParaRPr>
          </a:p>
        </p:txBody>
      </p:sp>
      <p:pic>
        <p:nvPicPr>
          <p:cNvPr id="6151" name="Picture 7" descr="bd0501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905000"/>
            <a:ext cx="3251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1B092E2-9248-44A3-BDC2-B02DEC579D21}"/>
              </a:ext>
            </a:extLst>
          </p:cNvPr>
          <p:cNvSpPr/>
          <p:nvPr/>
        </p:nvSpPr>
        <p:spPr>
          <a:xfrm>
            <a:off x="3265439" y="260648"/>
            <a:ext cx="2552302" cy="400110"/>
          </a:xfrm>
          <a:prstGeom prst="rect">
            <a:avLst/>
          </a:prstGeom>
        </p:spPr>
        <p:txBody>
          <a:bodyPr wrap="none">
            <a:spAutoFit/>
          </a:bodyPr>
          <a:lstStyle/>
          <a:p>
            <a:pPr lvl="0" algn="ctr" fontAlgn="auto">
              <a:spcAft>
                <a:spcPts val="0"/>
              </a:spcAft>
              <a:defRPr/>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Course Contents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5" presetClass="entr" presetSubtype="0" fill="hold" nodeType="afterEffect">
                                  <p:stCondLst>
                                    <p:cond delay="0"/>
                                  </p:stCondLst>
                                  <p:childTnLst>
                                    <p:set>
                                      <p:cBhvr>
                                        <p:cTn id="6" dur="1" fill="hold">
                                          <p:stCondLst>
                                            <p:cond delay="0"/>
                                          </p:stCondLst>
                                        </p:cTn>
                                        <p:tgtEl>
                                          <p:spTgt spid="6151"/>
                                        </p:tgtEl>
                                        <p:attrNameLst>
                                          <p:attrName>style.visibility</p:attrName>
                                        </p:attrNameLst>
                                      </p:cBhvr>
                                      <p:to>
                                        <p:strVal val="visible"/>
                                      </p:to>
                                    </p:set>
                                    <p:anim calcmode="lin" valueType="num">
                                      <p:cBhvr>
                                        <p:cTn id="7" dur="1000" fill="hold"/>
                                        <p:tgtEl>
                                          <p:spTgt spid="6151"/>
                                        </p:tgtEl>
                                        <p:attrNameLst>
                                          <p:attrName>ppt_w</p:attrName>
                                        </p:attrNameLst>
                                      </p:cBhvr>
                                      <p:tavLst>
                                        <p:tav tm="0">
                                          <p:val>
                                            <p:fltVal val="0"/>
                                          </p:val>
                                        </p:tav>
                                        <p:tav tm="100000">
                                          <p:val>
                                            <p:strVal val="#ppt_w"/>
                                          </p:val>
                                        </p:tav>
                                      </p:tavLst>
                                    </p:anim>
                                    <p:anim calcmode="lin" valueType="num">
                                      <p:cBhvr>
                                        <p:cTn id="8" dur="1000" fill="hold"/>
                                        <p:tgtEl>
                                          <p:spTgt spid="6151"/>
                                        </p:tgtEl>
                                        <p:attrNameLst>
                                          <p:attrName>ppt_h</p:attrName>
                                        </p:attrNameLst>
                                      </p:cBhvr>
                                      <p:tavLst>
                                        <p:tav tm="0">
                                          <p:val>
                                            <p:fltVal val="0"/>
                                          </p:val>
                                        </p:tav>
                                        <p:tav tm="100000">
                                          <p:val>
                                            <p:strVal val="#ppt_h"/>
                                          </p:val>
                                        </p:tav>
                                      </p:tavLst>
                                    </p:anim>
                                    <p:anim calcmode="lin" valueType="num">
                                      <p:cBhvr>
                                        <p:cTn id="9" dur="1000" fill="hold"/>
                                        <p:tgtEl>
                                          <p:spTgt spid="615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151"/>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6150">
                                            <p:txEl>
                                              <p:pRg st="0" end="0"/>
                                            </p:txEl>
                                          </p:spTgt>
                                        </p:tgtEl>
                                        <p:attrNameLst>
                                          <p:attrName>style.visibility</p:attrName>
                                        </p:attrNameLst>
                                      </p:cBhvr>
                                      <p:to>
                                        <p:strVal val="visible"/>
                                      </p:to>
                                    </p:set>
                                    <p:anim calcmode="lin" valueType="num">
                                      <p:cBhvr additive="base">
                                        <p:cTn id="14" dur="500" fill="hold"/>
                                        <p:tgtEl>
                                          <p:spTgt spid="6150">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6150">
                                            <p:txEl>
                                              <p:pRg st="0" end="0"/>
                                            </p:txEl>
                                          </p:spTgt>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500"/>
                            </p:stCondLst>
                            <p:childTnLst>
                              <p:par>
                                <p:cTn id="17" presetID="2" presetClass="entr" presetSubtype="8" fill="hold" grpId="0" nodeType="afterEffect">
                                  <p:stCondLst>
                                    <p:cond delay="0"/>
                                  </p:stCondLst>
                                  <p:childTnLst>
                                    <p:set>
                                      <p:cBhvr>
                                        <p:cTn id="18" dur="1" fill="hold">
                                          <p:stCondLst>
                                            <p:cond delay="0"/>
                                          </p:stCondLst>
                                        </p:cTn>
                                        <p:tgtEl>
                                          <p:spTgt spid="6150">
                                            <p:txEl>
                                              <p:pRg st="1" end="1"/>
                                            </p:txEl>
                                          </p:spTgt>
                                        </p:tgtEl>
                                        <p:attrNameLst>
                                          <p:attrName>style.visibility</p:attrName>
                                        </p:attrNameLst>
                                      </p:cBhvr>
                                      <p:to>
                                        <p:strVal val="visible"/>
                                      </p:to>
                                    </p:set>
                                    <p:anim calcmode="lin" valueType="num">
                                      <p:cBhvr additive="base">
                                        <p:cTn id="19" dur="500" fill="hold"/>
                                        <p:tgtEl>
                                          <p:spTgt spid="6150">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50">
                                            <p:txEl>
                                              <p:pRg st="1" end="1"/>
                                            </p:txEl>
                                          </p:spTgt>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6150">
                                            <p:txEl>
                                              <p:pRg st="2" end="2"/>
                                            </p:txEl>
                                          </p:spTgt>
                                        </p:tgtEl>
                                        <p:attrNameLst>
                                          <p:attrName>style.visibility</p:attrName>
                                        </p:attrNameLst>
                                      </p:cBhvr>
                                      <p:to>
                                        <p:strVal val="visible"/>
                                      </p:to>
                                    </p:set>
                                    <p:anim calcmode="lin" valueType="num">
                                      <p:cBhvr additive="base">
                                        <p:cTn id="24" dur="500" fill="hold"/>
                                        <p:tgtEl>
                                          <p:spTgt spid="6150">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15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autoUpdateAnimBg="0"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3"/>
          <p:cNvSpPr txBox="1">
            <a:spLocks noChangeArrowheads="1"/>
          </p:cNvSpPr>
          <p:nvPr/>
        </p:nvSpPr>
        <p:spPr bwMode="auto">
          <a:xfrm>
            <a:off x="390525" y="1600200"/>
            <a:ext cx="836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400" b="1" i="1" dirty="0">
                <a:solidFill>
                  <a:schemeClr val="hlink"/>
                </a:solidFill>
              </a:rPr>
              <a:t>ACCIDENT INVESTIGATION</a:t>
            </a:r>
            <a:endParaRPr lang="en-US" sz="2400" b="1" i="1" dirty="0">
              <a:solidFill>
                <a:schemeClr val="hlink"/>
              </a:solidFill>
            </a:endParaRPr>
          </a:p>
        </p:txBody>
      </p:sp>
      <p:sp>
        <p:nvSpPr>
          <p:cNvPr id="53252" name="Text Box 4"/>
          <p:cNvSpPr txBox="1">
            <a:spLocks noChangeArrowheads="1"/>
          </p:cNvSpPr>
          <p:nvPr/>
        </p:nvSpPr>
        <p:spPr bwMode="auto">
          <a:xfrm>
            <a:off x="952500" y="3124200"/>
            <a:ext cx="7048500"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3200">
                <a:solidFill>
                  <a:schemeClr val="tx2"/>
                </a:solidFill>
                <a:latin typeface="Arial Black" panose="020B0A04020102020204" pitchFamily="34" charset="0"/>
              </a:rPr>
              <a:t>PURPOSE</a:t>
            </a:r>
          </a:p>
          <a:p>
            <a:pPr algn="ctr" eaLnBrk="1" hangingPunct="1">
              <a:spcBef>
                <a:spcPct val="50000"/>
              </a:spcBef>
              <a:buClrTx/>
              <a:buSzTx/>
              <a:buFontTx/>
              <a:buNone/>
            </a:pPr>
            <a:r>
              <a:rPr lang="en-GB" sz="2000">
                <a:solidFill>
                  <a:schemeClr val="tx2"/>
                </a:solidFill>
                <a:latin typeface="Arial Black" panose="020B0A04020102020204" pitchFamily="34" charset="0"/>
              </a:rPr>
              <a:t>To establish whether a recurrence can be prevented…or, it’s effects lessened by the introduction of some other control measure such as training.</a:t>
            </a:r>
            <a:endParaRPr lang="en-US" sz="2000">
              <a:solidFill>
                <a:schemeClr val="tx2"/>
              </a:solidFill>
              <a:latin typeface="Arial Black" panose="020B0A04020102020204" pitchFamily="34" charset="0"/>
            </a:endParaRPr>
          </a:p>
        </p:txBody>
      </p:sp>
      <p:sp>
        <p:nvSpPr>
          <p:cNvPr id="5" name="Rectangle 4">
            <a:extLst>
              <a:ext uri="{FF2B5EF4-FFF2-40B4-BE49-F238E27FC236}">
                <a16:creationId xmlns:a16="http://schemas.microsoft.com/office/drawing/2014/main" id="{A3C0C9CD-9753-48F4-9110-C3D59B645303}"/>
              </a:ext>
            </a:extLst>
          </p:cNvPr>
          <p:cNvSpPr/>
          <p:nvPr/>
        </p:nvSpPr>
        <p:spPr>
          <a:xfrm>
            <a:off x="3435379" y="260648"/>
            <a:ext cx="2212465"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Accidents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dissolve">
                                      <p:cBhvr>
                                        <p:cTn id="7" dur="500"/>
                                        <p:tgtEl>
                                          <p:spTgt spid="53251"/>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53252"/>
                                        </p:tgtEl>
                                        <p:attrNameLst>
                                          <p:attrName>style.visibility</p:attrName>
                                        </p:attrNameLst>
                                      </p:cBhvr>
                                      <p:to>
                                        <p:strVal val="visible"/>
                                      </p:to>
                                    </p:set>
                                    <p:animEffect transition="in" filter="box(out)">
                                      <p:cBhvr>
                                        <p:cTn id="11"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utoUpdateAnimBg="0"/>
      <p:bldP spid="53252"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ext Box 4"/>
          <p:cNvSpPr txBox="1">
            <a:spLocks noChangeArrowheads="1"/>
          </p:cNvSpPr>
          <p:nvPr/>
        </p:nvSpPr>
        <p:spPr bwMode="auto">
          <a:xfrm>
            <a:off x="952500" y="3124200"/>
            <a:ext cx="70485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000">
                <a:solidFill>
                  <a:schemeClr val="tx2"/>
                </a:solidFill>
                <a:latin typeface="Arial Black" panose="020B0A04020102020204" pitchFamily="34" charset="0"/>
              </a:rPr>
              <a:t>The provision of treatment for the preservation of life until medical attention is given…and, to treat minor injuries which would otherwise receive no treatment.</a:t>
            </a:r>
            <a:endParaRPr lang="en-US" sz="2000">
              <a:solidFill>
                <a:schemeClr val="tx2"/>
              </a:solidFill>
              <a:latin typeface="Arial Black" panose="020B0A04020102020204" pitchFamily="34" charset="0"/>
            </a:endParaRPr>
          </a:p>
        </p:txBody>
      </p:sp>
      <p:sp>
        <p:nvSpPr>
          <p:cNvPr id="58373" name="Text Box 5"/>
          <p:cNvSpPr txBox="1">
            <a:spLocks noChangeArrowheads="1"/>
          </p:cNvSpPr>
          <p:nvPr/>
        </p:nvSpPr>
        <p:spPr bwMode="auto">
          <a:xfrm>
            <a:off x="390525" y="16002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DEFINITION</a:t>
            </a:r>
            <a:endParaRPr lang="en-US" sz="2000" dirty="0">
              <a:solidFill>
                <a:schemeClr val="tx2"/>
              </a:solidFill>
              <a:latin typeface="Arial Black" panose="020B0A04020102020204" pitchFamily="34" charset="0"/>
            </a:endParaRPr>
          </a:p>
        </p:txBody>
      </p:sp>
      <p:sp>
        <p:nvSpPr>
          <p:cNvPr id="5" name="Rectangle 4">
            <a:extLst>
              <a:ext uri="{FF2B5EF4-FFF2-40B4-BE49-F238E27FC236}">
                <a16:creationId xmlns:a16="http://schemas.microsoft.com/office/drawing/2014/main" id="{C72BF0A7-A749-4E61-A02D-39581545E2FF}"/>
              </a:ext>
            </a:extLst>
          </p:cNvPr>
          <p:cNvSpPr/>
          <p:nvPr/>
        </p:nvSpPr>
        <p:spPr>
          <a:xfrm>
            <a:off x="3435379" y="260648"/>
            <a:ext cx="2212465"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First Aid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8373"/>
                                        </p:tgtEl>
                                        <p:attrNameLst>
                                          <p:attrName>style.visibility</p:attrName>
                                        </p:attrNameLst>
                                      </p:cBhvr>
                                      <p:to>
                                        <p:strVal val="visible"/>
                                      </p:to>
                                    </p:set>
                                    <p:animEffect transition="in" filter="dissolve">
                                      <p:cBhvr>
                                        <p:cTn id="7" dur="500"/>
                                        <p:tgtEl>
                                          <p:spTgt spid="58373"/>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58372"/>
                                        </p:tgtEl>
                                        <p:attrNameLst>
                                          <p:attrName>style.visibility</p:attrName>
                                        </p:attrNameLst>
                                      </p:cBhvr>
                                      <p:to>
                                        <p:strVal val="visible"/>
                                      </p:to>
                                    </p:set>
                                    <p:animEffect transition="in" filter="box(out)">
                                      <p:cBhvr>
                                        <p:cTn id="11"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autoUpdateAnimBg="0"/>
      <p:bldP spid="58373"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ext Box 3"/>
          <p:cNvSpPr txBox="1">
            <a:spLocks noChangeArrowheads="1"/>
          </p:cNvSpPr>
          <p:nvPr/>
        </p:nvSpPr>
        <p:spPr bwMode="auto">
          <a:xfrm>
            <a:off x="390525" y="16002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DUTIES OF THE EMPLOYER</a:t>
            </a:r>
            <a:endParaRPr lang="en-US" sz="2000" dirty="0">
              <a:solidFill>
                <a:schemeClr val="tx2"/>
              </a:solidFill>
              <a:latin typeface="Arial Black" panose="020B0A04020102020204" pitchFamily="34" charset="0"/>
            </a:endParaRPr>
          </a:p>
        </p:txBody>
      </p:sp>
      <p:pic>
        <p:nvPicPr>
          <p:cNvPr id="59396" name="Picture 4" descr="j02575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3317875"/>
            <a:ext cx="35814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 Box 5"/>
          <p:cNvSpPr txBox="1">
            <a:spLocks noChangeArrowheads="1"/>
          </p:cNvSpPr>
          <p:nvPr/>
        </p:nvSpPr>
        <p:spPr bwMode="auto">
          <a:xfrm>
            <a:off x="827088" y="2492375"/>
            <a:ext cx="4191000"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400" i="1">
                <a:solidFill>
                  <a:schemeClr val="tx2"/>
                </a:solidFill>
                <a:latin typeface="Arial Black" panose="020B0A04020102020204" pitchFamily="34" charset="0"/>
              </a:rPr>
              <a:t>Provide First Aid</a:t>
            </a:r>
          </a:p>
          <a:p>
            <a:pPr algn="ctr" eaLnBrk="1" hangingPunct="1">
              <a:spcBef>
                <a:spcPct val="50000"/>
              </a:spcBef>
              <a:buClrTx/>
              <a:buSzTx/>
              <a:buFontTx/>
              <a:buChar char="•"/>
            </a:pPr>
            <a:r>
              <a:rPr lang="en-GB" sz="1600" i="1">
                <a:solidFill>
                  <a:srgbClr val="FF9933"/>
                </a:solidFill>
                <a:latin typeface="Arial Black" panose="020B0A04020102020204" pitchFamily="34" charset="0"/>
              </a:rPr>
              <a:t> Every employer must provide equipment and facilities which are adequate and appropriate in the circumstances for administering first aid to his employees.</a:t>
            </a:r>
          </a:p>
          <a:p>
            <a:pPr algn="ctr" eaLnBrk="1" hangingPunct="1">
              <a:spcBef>
                <a:spcPct val="50000"/>
              </a:spcBef>
              <a:buClrTx/>
              <a:buSzTx/>
              <a:buFontTx/>
              <a:buNone/>
            </a:pPr>
            <a:r>
              <a:rPr lang="en-GB" sz="2400" i="1">
                <a:solidFill>
                  <a:schemeClr val="tx2"/>
                </a:solidFill>
                <a:latin typeface="Arial Black" panose="020B0A04020102020204" pitchFamily="34" charset="0"/>
              </a:rPr>
              <a:t>Publicise Arrangements</a:t>
            </a:r>
            <a:endParaRPr lang="en-GB" sz="1600" i="1">
              <a:solidFill>
                <a:srgbClr val="FF9933"/>
              </a:solidFill>
              <a:latin typeface="Arial Black" panose="020B0A04020102020204" pitchFamily="34" charset="0"/>
            </a:endParaRPr>
          </a:p>
          <a:p>
            <a:pPr algn="ctr" eaLnBrk="1" hangingPunct="1">
              <a:spcBef>
                <a:spcPct val="50000"/>
              </a:spcBef>
              <a:buClrTx/>
              <a:buSzTx/>
              <a:buFontTx/>
              <a:buChar char="•"/>
            </a:pPr>
            <a:r>
              <a:rPr lang="en-GB" sz="1600" i="1">
                <a:solidFill>
                  <a:srgbClr val="FF9933"/>
                </a:solidFill>
                <a:latin typeface="Arial Black" panose="020B0A04020102020204" pitchFamily="34" charset="0"/>
              </a:rPr>
              <a:t> Employees must be informed of the arrangements for treatment.</a:t>
            </a:r>
          </a:p>
        </p:txBody>
      </p:sp>
      <p:sp>
        <p:nvSpPr>
          <p:cNvPr id="6" name="Rectangle 5">
            <a:extLst>
              <a:ext uri="{FF2B5EF4-FFF2-40B4-BE49-F238E27FC236}">
                <a16:creationId xmlns:a16="http://schemas.microsoft.com/office/drawing/2014/main" id="{EBF6B861-1CD0-4221-B5A6-7A859E9D4D59}"/>
              </a:ext>
            </a:extLst>
          </p:cNvPr>
          <p:cNvSpPr/>
          <p:nvPr/>
        </p:nvSpPr>
        <p:spPr>
          <a:xfrm>
            <a:off x="3435379" y="260648"/>
            <a:ext cx="2212465"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First Aid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dissolve">
                                      <p:cBhvr>
                                        <p:cTn id="7" dur="500"/>
                                        <p:tgtEl>
                                          <p:spTgt spid="59395"/>
                                        </p:tgtEl>
                                      </p:cBhvr>
                                    </p:animEffect>
                                  </p:childTnLst>
                                </p:cTn>
                              </p:par>
                            </p:childTnLst>
                          </p:cTn>
                        </p:par>
                        <p:par>
                          <p:cTn id="8" fill="hold" nodeType="afterGroup">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59397"/>
                                        </p:tgtEl>
                                        <p:attrNameLst>
                                          <p:attrName>style.visibility</p:attrName>
                                        </p:attrNameLst>
                                      </p:cBhvr>
                                      <p:to>
                                        <p:strVal val="visible"/>
                                      </p:to>
                                    </p:set>
                                    <p:anim calcmode="lin" valueType="num">
                                      <p:cBhvr additive="base">
                                        <p:cTn id="11" dur="500" fill="hold"/>
                                        <p:tgtEl>
                                          <p:spTgt spid="59397"/>
                                        </p:tgtEl>
                                        <p:attrNameLst>
                                          <p:attrName>ppt_x</p:attrName>
                                        </p:attrNameLst>
                                      </p:cBhvr>
                                      <p:tavLst>
                                        <p:tav tm="0">
                                          <p:val>
                                            <p:strVal val="1+#ppt_w/2"/>
                                          </p:val>
                                        </p:tav>
                                        <p:tav tm="100000">
                                          <p:val>
                                            <p:strVal val="#ppt_x"/>
                                          </p:val>
                                        </p:tav>
                                      </p:tavLst>
                                    </p:anim>
                                    <p:anim calcmode="lin" valueType="num">
                                      <p:cBhvr additive="base">
                                        <p:cTn id="12" dur="500" fill="hold"/>
                                        <p:tgtEl>
                                          <p:spTgt spid="59397"/>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59396"/>
                                        </p:tgtEl>
                                        <p:attrNameLst>
                                          <p:attrName>style.visibility</p:attrName>
                                        </p:attrNameLst>
                                      </p:cBhvr>
                                      <p:to>
                                        <p:strVal val="visible"/>
                                      </p:to>
                                    </p:set>
                                    <p:anim calcmode="lin" valueType="num">
                                      <p:cBhvr additive="base">
                                        <p:cTn id="17" dur="500" fill="hold"/>
                                        <p:tgtEl>
                                          <p:spTgt spid="59396"/>
                                        </p:tgtEl>
                                        <p:attrNameLst>
                                          <p:attrName>ppt_x</p:attrName>
                                        </p:attrNameLst>
                                      </p:cBhvr>
                                      <p:tavLst>
                                        <p:tav tm="0">
                                          <p:val>
                                            <p:strVal val="0-#ppt_w/2"/>
                                          </p:val>
                                        </p:tav>
                                        <p:tav tm="100000">
                                          <p:val>
                                            <p:strVal val="#ppt_x"/>
                                          </p:val>
                                        </p:tav>
                                      </p:tavLst>
                                    </p:anim>
                                    <p:anim calcmode="lin" valueType="num">
                                      <p:cBhvr additive="base">
                                        <p:cTn id="18" dur="500" fill="hold"/>
                                        <p:tgtEl>
                                          <p:spTgt spid="593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autoUpdateAnimBg="0"/>
      <p:bldP spid="59397"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ext Box 3"/>
          <p:cNvSpPr txBox="1">
            <a:spLocks noChangeArrowheads="1"/>
          </p:cNvSpPr>
          <p:nvPr/>
        </p:nvSpPr>
        <p:spPr bwMode="auto">
          <a:xfrm>
            <a:off x="390525" y="16002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ASSESSING THE REQUIREMENT</a:t>
            </a:r>
            <a:endParaRPr lang="en-US" sz="2000" dirty="0">
              <a:solidFill>
                <a:schemeClr val="tx2"/>
              </a:solidFill>
              <a:latin typeface="Arial Black" panose="020B0A04020102020204" pitchFamily="34" charset="0"/>
            </a:endParaRPr>
          </a:p>
        </p:txBody>
      </p:sp>
      <p:sp>
        <p:nvSpPr>
          <p:cNvPr id="60421" name="Text Box 5"/>
          <p:cNvSpPr txBox="1">
            <a:spLocks noChangeArrowheads="1"/>
          </p:cNvSpPr>
          <p:nvPr/>
        </p:nvSpPr>
        <p:spPr bwMode="auto">
          <a:xfrm>
            <a:off x="4724400" y="2590800"/>
            <a:ext cx="419100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400" i="1">
                <a:solidFill>
                  <a:schemeClr val="tx2"/>
                </a:solidFill>
                <a:latin typeface="Arial Black" panose="020B0A04020102020204" pitchFamily="34" charset="0"/>
              </a:rPr>
              <a:t>Considerations</a:t>
            </a:r>
          </a:p>
          <a:p>
            <a:pPr algn="ctr" eaLnBrk="1" hangingPunct="1">
              <a:spcBef>
                <a:spcPct val="50000"/>
              </a:spcBef>
              <a:buClrTx/>
              <a:buSzTx/>
              <a:buFontTx/>
              <a:buChar char="•"/>
            </a:pPr>
            <a:r>
              <a:rPr lang="en-GB" sz="1600" i="1">
                <a:solidFill>
                  <a:srgbClr val="FF9933"/>
                </a:solidFill>
                <a:latin typeface="Arial Black" panose="020B0A04020102020204" pitchFamily="34" charset="0"/>
              </a:rPr>
              <a:t> How many employees ?</a:t>
            </a:r>
          </a:p>
          <a:p>
            <a:pPr algn="ctr" eaLnBrk="1" hangingPunct="1">
              <a:spcBef>
                <a:spcPct val="50000"/>
              </a:spcBef>
              <a:buClrTx/>
              <a:buSzTx/>
              <a:buFontTx/>
              <a:buChar char="•"/>
            </a:pPr>
            <a:r>
              <a:rPr lang="en-GB" sz="1600" i="1">
                <a:solidFill>
                  <a:srgbClr val="FF9933"/>
                </a:solidFill>
                <a:latin typeface="Arial Black" panose="020B0A04020102020204" pitchFamily="34" charset="0"/>
              </a:rPr>
              <a:t> The nature of the work or activity</a:t>
            </a:r>
          </a:p>
          <a:p>
            <a:pPr algn="ctr" eaLnBrk="1" hangingPunct="1">
              <a:spcBef>
                <a:spcPct val="50000"/>
              </a:spcBef>
              <a:buClrTx/>
              <a:buSzTx/>
              <a:buFontTx/>
              <a:buChar char="•"/>
            </a:pPr>
            <a:r>
              <a:rPr lang="en-GB" sz="1600" i="1">
                <a:solidFill>
                  <a:srgbClr val="FF9933"/>
                </a:solidFill>
                <a:latin typeface="Arial Black" panose="020B0A04020102020204" pitchFamily="34" charset="0"/>
              </a:rPr>
              <a:t> Satellite Operations</a:t>
            </a:r>
          </a:p>
          <a:p>
            <a:pPr algn="ctr" eaLnBrk="1" hangingPunct="1">
              <a:spcBef>
                <a:spcPct val="50000"/>
              </a:spcBef>
              <a:buClrTx/>
              <a:buSzTx/>
              <a:buFontTx/>
              <a:buChar char="•"/>
            </a:pPr>
            <a:r>
              <a:rPr lang="en-GB" sz="1600" i="1">
                <a:solidFill>
                  <a:srgbClr val="FF9933"/>
                </a:solidFill>
                <a:latin typeface="Arial Black" panose="020B0A04020102020204" pitchFamily="34" charset="0"/>
              </a:rPr>
              <a:t> Proximity of Nearest A &amp; E</a:t>
            </a:r>
          </a:p>
          <a:p>
            <a:pPr algn="ctr" eaLnBrk="1" hangingPunct="1">
              <a:spcBef>
                <a:spcPct val="50000"/>
              </a:spcBef>
              <a:buClrTx/>
              <a:buSzTx/>
              <a:buFontTx/>
              <a:buChar char="•"/>
            </a:pPr>
            <a:r>
              <a:rPr lang="en-GB" sz="1600" i="1">
                <a:solidFill>
                  <a:srgbClr val="FF9933"/>
                </a:solidFill>
                <a:latin typeface="Arial Black" panose="020B0A04020102020204" pitchFamily="34" charset="0"/>
              </a:rPr>
              <a:t> Collective Employers</a:t>
            </a:r>
          </a:p>
          <a:p>
            <a:pPr algn="ctr" eaLnBrk="1" hangingPunct="1">
              <a:spcBef>
                <a:spcPct val="50000"/>
              </a:spcBef>
              <a:buClrTx/>
              <a:buSzTx/>
              <a:buFontTx/>
              <a:buChar char="•"/>
            </a:pPr>
            <a:r>
              <a:rPr lang="en-GB" sz="1600" i="1">
                <a:solidFill>
                  <a:srgbClr val="FF9933"/>
                </a:solidFill>
                <a:latin typeface="Arial Black" panose="020B0A04020102020204" pitchFamily="34" charset="0"/>
              </a:rPr>
              <a:t> Provision for Non – Employees  ?</a:t>
            </a:r>
          </a:p>
          <a:p>
            <a:pPr algn="ctr" eaLnBrk="1" hangingPunct="1">
              <a:spcBef>
                <a:spcPct val="50000"/>
              </a:spcBef>
              <a:buClrTx/>
              <a:buSzTx/>
              <a:buFontTx/>
              <a:buChar char="•"/>
            </a:pPr>
            <a:r>
              <a:rPr lang="en-GB" sz="1600" i="1">
                <a:solidFill>
                  <a:srgbClr val="FF9933"/>
                </a:solidFill>
                <a:latin typeface="Arial Black" panose="020B0A04020102020204" pitchFamily="34" charset="0"/>
              </a:rPr>
              <a:t> Holiday Cover </a:t>
            </a:r>
          </a:p>
        </p:txBody>
      </p:sp>
      <p:pic>
        <p:nvPicPr>
          <p:cNvPr id="60422" name="Picture 6" descr="tn0062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50" y="2781300"/>
            <a:ext cx="4267200"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AB6D773-85BD-4DF6-B807-3DDB5077DE6A}"/>
              </a:ext>
            </a:extLst>
          </p:cNvPr>
          <p:cNvSpPr/>
          <p:nvPr/>
        </p:nvSpPr>
        <p:spPr>
          <a:xfrm>
            <a:off x="3435379" y="260648"/>
            <a:ext cx="2212465"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First Aid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dissolve">
                                      <p:cBhvr>
                                        <p:cTn id="7" dur="500"/>
                                        <p:tgtEl>
                                          <p:spTgt spid="60419"/>
                                        </p:tgtEl>
                                      </p:cBhvr>
                                    </p:animEffect>
                                  </p:childTnLst>
                                </p:cTn>
                              </p:par>
                            </p:childTnLst>
                          </p:cTn>
                        </p:par>
                        <p:par>
                          <p:cTn id="8" fill="hold" nodeType="afterGroup">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60421"/>
                                        </p:tgtEl>
                                        <p:attrNameLst>
                                          <p:attrName>style.visibility</p:attrName>
                                        </p:attrNameLst>
                                      </p:cBhvr>
                                      <p:to>
                                        <p:strVal val="visible"/>
                                      </p:to>
                                    </p:set>
                                    <p:anim calcmode="lin" valueType="num">
                                      <p:cBhvr additive="base">
                                        <p:cTn id="11" dur="500" fill="hold"/>
                                        <p:tgtEl>
                                          <p:spTgt spid="60421"/>
                                        </p:tgtEl>
                                        <p:attrNameLst>
                                          <p:attrName>ppt_x</p:attrName>
                                        </p:attrNameLst>
                                      </p:cBhvr>
                                      <p:tavLst>
                                        <p:tav tm="0">
                                          <p:val>
                                            <p:strVal val="1+#ppt_w/2"/>
                                          </p:val>
                                        </p:tav>
                                        <p:tav tm="100000">
                                          <p:val>
                                            <p:strVal val="#ppt_x"/>
                                          </p:val>
                                        </p:tav>
                                      </p:tavLst>
                                    </p:anim>
                                    <p:anim calcmode="lin" valueType="num">
                                      <p:cBhvr additive="base">
                                        <p:cTn id="12" dur="500" fill="hold"/>
                                        <p:tgtEl>
                                          <p:spTgt spid="60421"/>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8" fill="hold" nodeType="afterEffect">
                                  <p:stCondLst>
                                    <p:cond delay="0"/>
                                  </p:stCondLst>
                                  <p:childTnLst>
                                    <p:set>
                                      <p:cBhvr>
                                        <p:cTn id="15" dur="1" fill="hold">
                                          <p:stCondLst>
                                            <p:cond delay="0"/>
                                          </p:stCondLst>
                                        </p:cTn>
                                        <p:tgtEl>
                                          <p:spTgt spid="60422"/>
                                        </p:tgtEl>
                                        <p:attrNameLst>
                                          <p:attrName>style.visibility</p:attrName>
                                        </p:attrNameLst>
                                      </p:cBhvr>
                                      <p:to>
                                        <p:strVal val="visible"/>
                                      </p:to>
                                    </p:set>
                                    <p:anim calcmode="lin" valueType="num">
                                      <p:cBhvr additive="base">
                                        <p:cTn id="16" dur="500" fill="hold"/>
                                        <p:tgtEl>
                                          <p:spTgt spid="60422"/>
                                        </p:tgtEl>
                                        <p:attrNameLst>
                                          <p:attrName>ppt_x</p:attrName>
                                        </p:attrNameLst>
                                      </p:cBhvr>
                                      <p:tavLst>
                                        <p:tav tm="0">
                                          <p:val>
                                            <p:strVal val="0-#ppt_w/2"/>
                                          </p:val>
                                        </p:tav>
                                        <p:tav tm="100000">
                                          <p:val>
                                            <p:strVal val="#ppt_x"/>
                                          </p:val>
                                        </p:tav>
                                      </p:tavLst>
                                    </p:anim>
                                    <p:anim calcmode="lin" valueType="num">
                                      <p:cBhvr additive="base">
                                        <p:cTn id="17" dur="500" fill="hold"/>
                                        <p:tgtEl>
                                          <p:spTgt spid="604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autoUpdateAnimBg="0"/>
      <p:bldP spid="60421"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ext Box 3"/>
          <p:cNvSpPr txBox="1">
            <a:spLocks noChangeArrowheads="1"/>
          </p:cNvSpPr>
          <p:nvPr/>
        </p:nvSpPr>
        <p:spPr bwMode="auto">
          <a:xfrm>
            <a:off x="390525" y="16002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TRAINING</a:t>
            </a:r>
            <a:endParaRPr lang="en-US" sz="2000" dirty="0">
              <a:solidFill>
                <a:schemeClr val="tx2"/>
              </a:solidFill>
              <a:latin typeface="Arial Black" panose="020B0A04020102020204" pitchFamily="34" charset="0"/>
            </a:endParaRPr>
          </a:p>
        </p:txBody>
      </p:sp>
      <p:sp>
        <p:nvSpPr>
          <p:cNvPr id="61444" name="Text Box 4"/>
          <p:cNvSpPr txBox="1">
            <a:spLocks noChangeArrowheads="1"/>
          </p:cNvSpPr>
          <p:nvPr/>
        </p:nvSpPr>
        <p:spPr bwMode="auto">
          <a:xfrm>
            <a:off x="827088" y="2565400"/>
            <a:ext cx="4191000" cy="320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400" i="1">
                <a:solidFill>
                  <a:schemeClr val="tx2"/>
                </a:solidFill>
                <a:latin typeface="Arial Black" panose="020B0A04020102020204" pitchFamily="34" charset="0"/>
              </a:rPr>
              <a:t>First Aider</a:t>
            </a:r>
          </a:p>
          <a:p>
            <a:pPr algn="ctr" eaLnBrk="1" hangingPunct="1">
              <a:spcBef>
                <a:spcPct val="50000"/>
              </a:spcBef>
              <a:buClrTx/>
              <a:buSzTx/>
              <a:buFontTx/>
              <a:buChar char="•"/>
            </a:pPr>
            <a:r>
              <a:rPr lang="en-GB" sz="1600" i="1">
                <a:solidFill>
                  <a:srgbClr val="FF9933"/>
                </a:solidFill>
                <a:latin typeface="Arial Black" panose="020B0A04020102020204" pitchFamily="34" charset="0"/>
              </a:rPr>
              <a:t> Someone who has completed recognised 2 day course in first aid.</a:t>
            </a:r>
          </a:p>
          <a:p>
            <a:pPr algn="ctr" eaLnBrk="1" hangingPunct="1">
              <a:spcBef>
                <a:spcPct val="50000"/>
              </a:spcBef>
              <a:buClrTx/>
              <a:buSzTx/>
              <a:buFontTx/>
              <a:buNone/>
            </a:pPr>
            <a:r>
              <a:rPr lang="en-GB" sz="2400" i="1">
                <a:solidFill>
                  <a:schemeClr val="tx2"/>
                </a:solidFill>
                <a:latin typeface="Arial Black" panose="020B0A04020102020204" pitchFamily="34" charset="0"/>
              </a:rPr>
              <a:t>Appointed Person</a:t>
            </a:r>
            <a:endParaRPr lang="en-GB" sz="1600" i="1">
              <a:solidFill>
                <a:srgbClr val="FF9933"/>
              </a:solidFill>
              <a:latin typeface="Arial Black" panose="020B0A04020102020204" pitchFamily="34" charset="0"/>
            </a:endParaRPr>
          </a:p>
          <a:p>
            <a:pPr algn="ctr" eaLnBrk="1" hangingPunct="1">
              <a:spcBef>
                <a:spcPct val="50000"/>
              </a:spcBef>
              <a:buClrTx/>
              <a:buSzTx/>
              <a:buFontTx/>
              <a:buChar char="•"/>
            </a:pPr>
            <a:r>
              <a:rPr lang="en-GB" sz="1600" i="1">
                <a:solidFill>
                  <a:srgbClr val="FF9933"/>
                </a:solidFill>
                <a:latin typeface="Arial Black" panose="020B0A04020102020204" pitchFamily="34" charset="0"/>
              </a:rPr>
              <a:t> A named person who is familiar with basic Emergency Actions / CPR / Unconsciousness / Blood Loss Prevention &amp; Wound Treatment. Must have completed ½ Day recognised training course.</a:t>
            </a:r>
          </a:p>
        </p:txBody>
      </p:sp>
      <p:pic>
        <p:nvPicPr>
          <p:cNvPr id="61445" name="Picture 5" descr="hm0042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895600"/>
            <a:ext cx="26416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AD29D85-4E5E-4DBA-832B-3C104DB16454}"/>
              </a:ext>
            </a:extLst>
          </p:cNvPr>
          <p:cNvSpPr/>
          <p:nvPr/>
        </p:nvSpPr>
        <p:spPr>
          <a:xfrm>
            <a:off x="3435379" y="260648"/>
            <a:ext cx="2212465"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First Aid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dissolve">
                                      <p:cBhvr>
                                        <p:cTn id="7" dur="500"/>
                                        <p:tgtEl>
                                          <p:spTgt spid="61443"/>
                                        </p:tgtEl>
                                      </p:cBhvr>
                                    </p:animEffect>
                                  </p:childTnLst>
                                </p:cTn>
                              </p:par>
                            </p:childTnLst>
                          </p:cTn>
                        </p:par>
                        <p:par>
                          <p:cTn id="8" fill="hold" nodeType="afterGroup">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61444">
                                            <p:txEl>
                                              <p:pRg st="0" end="0"/>
                                            </p:txEl>
                                          </p:spTgt>
                                        </p:tgtEl>
                                        <p:attrNameLst>
                                          <p:attrName>style.visibility</p:attrName>
                                        </p:attrNameLst>
                                      </p:cBhvr>
                                      <p:to>
                                        <p:strVal val="visible"/>
                                      </p:to>
                                    </p:set>
                                    <p:anim calcmode="lin" valueType="num">
                                      <p:cBhvr additive="base">
                                        <p:cTn id="11" dur="500" fill="hold"/>
                                        <p:tgtEl>
                                          <p:spTgt spid="61444">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1444">
                                            <p:txEl>
                                              <p:pRg st="0" end="0"/>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61444">
                                            <p:txEl>
                                              <p:pRg st="1" end="1"/>
                                            </p:txEl>
                                          </p:spTgt>
                                        </p:tgtEl>
                                        <p:attrNameLst>
                                          <p:attrName>style.visibility</p:attrName>
                                        </p:attrNameLst>
                                      </p:cBhvr>
                                      <p:to>
                                        <p:strVal val="visible"/>
                                      </p:to>
                                    </p:set>
                                    <p:anim calcmode="lin" valueType="num">
                                      <p:cBhvr additive="base">
                                        <p:cTn id="16" dur="500" fill="hold"/>
                                        <p:tgtEl>
                                          <p:spTgt spid="61444">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61444">
                                            <p:txEl>
                                              <p:pRg st="1" end="1"/>
                                            </p:txEl>
                                          </p:spTgt>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61444">
                                            <p:txEl>
                                              <p:pRg st="2" end="2"/>
                                            </p:txEl>
                                          </p:spTgt>
                                        </p:tgtEl>
                                        <p:attrNameLst>
                                          <p:attrName>style.visibility</p:attrName>
                                        </p:attrNameLst>
                                      </p:cBhvr>
                                      <p:to>
                                        <p:strVal val="visible"/>
                                      </p:to>
                                    </p:set>
                                    <p:anim calcmode="lin" valueType="num">
                                      <p:cBhvr additive="base">
                                        <p:cTn id="21" dur="500" fill="hold"/>
                                        <p:tgtEl>
                                          <p:spTgt spid="61444">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1444">
                                            <p:txEl>
                                              <p:pRg st="2" end="2"/>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61444">
                                            <p:txEl>
                                              <p:pRg st="3" end="3"/>
                                            </p:txEl>
                                          </p:spTgt>
                                        </p:tgtEl>
                                        <p:attrNameLst>
                                          <p:attrName>style.visibility</p:attrName>
                                        </p:attrNameLst>
                                      </p:cBhvr>
                                      <p:to>
                                        <p:strVal val="visible"/>
                                      </p:to>
                                    </p:set>
                                    <p:anim calcmode="lin" valueType="num">
                                      <p:cBhvr additive="base">
                                        <p:cTn id="26" dur="500" fill="hold"/>
                                        <p:tgtEl>
                                          <p:spTgt spid="61444">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61444">
                                            <p:txEl>
                                              <p:pRg st="3" end="3"/>
                                            </p:txEl>
                                          </p:spTgt>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500"/>
                            </p:stCondLst>
                            <p:childTnLst>
                              <p:par>
                                <p:cTn id="29" presetID="4" presetClass="entr" presetSubtype="32" fill="hold" nodeType="afterEffect">
                                  <p:stCondLst>
                                    <p:cond delay="0"/>
                                  </p:stCondLst>
                                  <p:childTnLst>
                                    <p:set>
                                      <p:cBhvr>
                                        <p:cTn id="30" dur="1" fill="hold">
                                          <p:stCondLst>
                                            <p:cond delay="0"/>
                                          </p:stCondLst>
                                        </p:cTn>
                                        <p:tgtEl>
                                          <p:spTgt spid="61445"/>
                                        </p:tgtEl>
                                        <p:attrNameLst>
                                          <p:attrName>style.visibility</p:attrName>
                                        </p:attrNameLst>
                                      </p:cBhvr>
                                      <p:to>
                                        <p:strVal val="visible"/>
                                      </p:to>
                                    </p:set>
                                    <p:animEffect transition="in" filter="box(out)">
                                      <p:cBhvr>
                                        <p:cTn id="31" dur="500"/>
                                        <p:tgtEl>
                                          <p:spTgt spid="61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autoUpdateAnimBg="0"/>
      <p:bldP spid="61444" grpId="0" build="p" autoUpdateAnimBg="0"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 Box 3"/>
          <p:cNvSpPr txBox="1">
            <a:spLocks noChangeArrowheads="1"/>
          </p:cNvSpPr>
          <p:nvPr/>
        </p:nvSpPr>
        <p:spPr bwMode="auto">
          <a:xfrm>
            <a:off x="390525" y="16002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GENERAL GUIDLINES</a:t>
            </a:r>
            <a:endParaRPr lang="en-US" sz="2000" dirty="0">
              <a:solidFill>
                <a:schemeClr val="tx2"/>
              </a:solidFill>
              <a:latin typeface="Arial Black" panose="020B0A04020102020204" pitchFamily="34" charset="0"/>
            </a:endParaRPr>
          </a:p>
        </p:txBody>
      </p:sp>
      <p:grpSp>
        <p:nvGrpSpPr>
          <p:cNvPr id="2" name="Group 16"/>
          <p:cNvGrpSpPr>
            <a:grpSpLocks/>
          </p:cNvGrpSpPr>
          <p:nvPr/>
        </p:nvGrpSpPr>
        <p:grpSpPr bwMode="auto">
          <a:xfrm>
            <a:off x="914400" y="2514600"/>
            <a:ext cx="8001000" cy="3429000"/>
            <a:chOff x="576" y="1584"/>
            <a:chExt cx="5040" cy="2160"/>
          </a:xfrm>
        </p:grpSpPr>
        <p:sp>
          <p:nvSpPr>
            <p:cNvPr id="74757" name="Text Box 4"/>
            <p:cNvSpPr txBox="1">
              <a:spLocks noChangeArrowheads="1"/>
            </p:cNvSpPr>
            <p:nvPr/>
          </p:nvSpPr>
          <p:spPr bwMode="auto">
            <a:xfrm>
              <a:off x="2976" y="1776"/>
              <a:ext cx="26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400" i="1">
                  <a:solidFill>
                    <a:schemeClr val="tx2"/>
                  </a:solidFill>
                  <a:latin typeface="Arial Black" panose="020B0A04020102020204" pitchFamily="34" charset="0"/>
                </a:rPr>
                <a:t>Medium / High Risk</a:t>
              </a:r>
              <a:endParaRPr lang="en-GB" sz="1600" i="1">
                <a:solidFill>
                  <a:srgbClr val="FF9933"/>
                </a:solidFill>
                <a:latin typeface="Arial Black" panose="020B0A04020102020204" pitchFamily="34" charset="0"/>
              </a:endParaRPr>
            </a:p>
          </p:txBody>
        </p:sp>
        <p:sp>
          <p:nvSpPr>
            <p:cNvPr id="74758" name="Text Box 5"/>
            <p:cNvSpPr txBox="1">
              <a:spLocks noChangeArrowheads="1"/>
            </p:cNvSpPr>
            <p:nvPr/>
          </p:nvSpPr>
          <p:spPr bwMode="auto">
            <a:xfrm>
              <a:off x="576" y="1776"/>
              <a:ext cx="14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400" i="1">
                  <a:solidFill>
                    <a:schemeClr val="tx2"/>
                  </a:solidFill>
                  <a:latin typeface="Arial Black" panose="020B0A04020102020204" pitchFamily="34" charset="0"/>
                </a:rPr>
                <a:t>Low Risk</a:t>
              </a:r>
              <a:endParaRPr lang="en-GB" sz="1600" i="1">
                <a:solidFill>
                  <a:srgbClr val="FF9933"/>
                </a:solidFill>
                <a:latin typeface="Arial Black" panose="020B0A04020102020204" pitchFamily="34" charset="0"/>
              </a:endParaRPr>
            </a:p>
          </p:txBody>
        </p:sp>
        <p:sp>
          <p:nvSpPr>
            <p:cNvPr id="74759" name="Line 6"/>
            <p:cNvSpPr>
              <a:spLocks noChangeShapeType="1"/>
            </p:cNvSpPr>
            <p:nvPr/>
          </p:nvSpPr>
          <p:spPr bwMode="auto">
            <a:xfrm>
              <a:off x="2112" y="1584"/>
              <a:ext cx="0" cy="216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74760" name="Line 7"/>
            <p:cNvSpPr>
              <a:spLocks noChangeShapeType="1"/>
            </p:cNvSpPr>
            <p:nvPr/>
          </p:nvSpPr>
          <p:spPr bwMode="auto">
            <a:xfrm>
              <a:off x="3168" y="1584"/>
              <a:ext cx="0" cy="216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74761" name="Line 8"/>
            <p:cNvSpPr>
              <a:spLocks noChangeShapeType="1"/>
            </p:cNvSpPr>
            <p:nvPr/>
          </p:nvSpPr>
          <p:spPr bwMode="auto">
            <a:xfrm>
              <a:off x="768" y="2112"/>
              <a:ext cx="456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74762" name="Line 9"/>
            <p:cNvSpPr>
              <a:spLocks noChangeShapeType="1"/>
            </p:cNvSpPr>
            <p:nvPr/>
          </p:nvSpPr>
          <p:spPr bwMode="auto">
            <a:xfrm>
              <a:off x="768" y="2640"/>
              <a:ext cx="456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74763" name="Text Box 12"/>
            <p:cNvSpPr txBox="1">
              <a:spLocks noChangeArrowheads="1"/>
            </p:cNvSpPr>
            <p:nvPr/>
          </p:nvSpPr>
          <p:spPr bwMode="auto">
            <a:xfrm>
              <a:off x="2112" y="1776"/>
              <a:ext cx="10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400" i="1">
                  <a:solidFill>
                    <a:schemeClr val="tx2"/>
                  </a:solidFill>
                  <a:latin typeface="Arial Black" panose="020B0A04020102020204" pitchFamily="34" charset="0"/>
                </a:rPr>
                <a:t>Employs</a:t>
              </a:r>
              <a:endParaRPr lang="en-GB" sz="1600" i="1">
                <a:solidFill>
                  <a:srgbClr val="FF9933"/>
                </a:solidFill>
                <a:latin typeface="Arial Black" panose="020B0A04020102020204" pitchFamily="34" charset="0"/>
              </a:endParaRPr>
            </a:p>
          </p:txBody>
        </p:sp>
        <p:sp>
          <p:nvSpPr>
            <p:cNvPr id="74764" name="Text Box 14"/>
            <p:cNvSpPr txBox="1">
              <a:spLocks noChangeArrowheads="1"/>
            </p:cNvSpPr>
            <p:nvPr/>
          </p:nvSpPr>
          <p:spPr bwMode="auto">
            <a:xfrm>
              <a:off x="864" y="2256"/>
              <a:ext cx="4416" cy="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GB" sz="1800" b="1"/>
                <a:t>No First Aider		&lt;5		No First Aider</a:t>
              </a:r>
            </a:p>
            <a:p>
              <a:pPr eaLnBrk="1" hangingPunct="1">
                <a:spcBef>
                  <a:spcPct val="50000"/>
                </a:spcBef>
                <a:buClrTx/>
                <a:buSzTx/>
                <a:buFontTx/>
                <a:buNone/>
              </a:pPr>
              <a:endParaRPr lang="en-GB" sz="1800" b="1"/>
            </a:p>
            <a:p>
              <a:pPr eaLnBrk="1" hangingPunct="1">
                <a:spcBef>
                  <a:spcPct val="50000"/>
                </a:spcBef>
                <a:buClrTx/>
                <a:buSzTx/>
                <a:buFontTx/>
                <a:buNone/>
              </a:pPr>
              <a:r>
                <a:rPr lang="en-GB" sz="1800" b="1"/>
                <a:t>No First Aider		&lt;25		1 First Aider</a:t>
              </a:r>
            </a:p>
            <a:p>
              <a:pPr eaLnBrk="1" hangingPunct="1">
                <a:spcBef>
                  <a:spcPct val="50000"/>
                </a:spcBef>
                <a:buClrTx/>
                <a:buSzTx/>
                <a:buFontTx/>
                <a:buNone/>
              </a:pPr>
              <a:endParaRPr lang="en-GB" sz="1800" b="1"/>
            </a:p>
            <a:p>
              <a:pPr eaLnBrk="1" hangingPunct="1">
                <a:spcBef>
                  <a:spcPct val="50000"/>
                </a:spcBef>
                <a:buClrTx/>
                <a:buSzTx/>
                <a:buFontTx/>
                <a:buNone/>
              </a:pPr>
              <a:r>
                <a:rPr lang="en-GB" sz="1800" b="1"/>
                <a:t>1 First Aider		&lt;50		2 First Aiders</a:t>
              </a:r>
              <a:endParaRPr lang="en-US" sz="1800" b="1"/>
            </a:p>
          </p:txBody>
        </p:sp>
        <p:sp>
          <p:nvSpPr>
            <p:cNvPr id="74765" name="Line 15"/>
            <p:cNvSpPr>
              <a:spLocks noChangeShapeType="1"/>
            </p:cNvSpPr>
            <p:nvPr/>
          </p:nvSpPr>
          <p:spPr bwMode="auto">
            <a:xfrm>
              <a:off x="768" y="3168"/>
              <a:ext cx="456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GB"/>
            </a:p>
          </p:txBody>
        </p:sp>
      </p:grpSp>
      <p:sp>
        <p:nvSpPr>
          <p:cNvPr id="14" name="Rectangle 13">
            <a:extLst>
              <a:ext uri="{FF2B5EF4-FFF2-40B4-BE49-F238E27FC236}">
                <a16:creationId xmlns:a16="http://schemas.microsoft.com/office/drawing/2014/main" id="{DD2D8099-1FD5-415F-A2A5-7243CC818352}"/>
              </a:ext>
            </a:extLst>
          </p:cNvPr>
          <p:cNvSpPr/>
          <p:nvPr/>
        </p:nvSpPr>
        <p:spPr>
          <a:xfrm>
            <a:off x="3435379" y="260648"/>
            <a:ext cx="2212465"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First Aid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2467"/>
                                        </p:tgtEl>
                                        <p:attrNameLst>
                                          <p:attrName>style.visibility</p:attrName>
                                        </p:attrNameLst>
                                      </p:cBhvr>
                                      <p:to>
                                        <p:strVal val="visible"/>
                                      </p:to>
                                    </p:set>
                                    <p:animEffect transition="in" filter="dissolve">
                                      <p:cBhvr>
                                        <p:cTn id="7" dur="500"/>
                                        <p:tgtEl>
                                          <p:spTgt spid="62467"/>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ou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971550" y="3068638"/>
            <a:ext cx="775652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GB" sz="4400">
                <a:solidFill>
                  <a:schemeClr val="tx2"/>
                </a:solidFill>
                <a:latin typeface="Arial Black" panose="020B0A04020102020204" pitchFamily="34" charset="0"/>
              </a:rPr>
              <a:t>PERSONAL PROTECTIVE</a:t>
            </a:r>
          </a:p>
          <a:p>
            <a:pPr algn="ctr" eaLnBrk="1" hangingPunct="1">
              <a:spcBef>
                <a:spcPct val="0"/>
              </a:spcBef>
              <a:buClrTx/>
              <a:buSzTx/>
              <a:buFontTx/>
              <a:buNone/>
            </a:pPr>
            <a:r>
              <a:rPr lang="en-GB" sz="4400">
                <a:solidFill>
                  <a:schemeClr val="tx2"/>
                </a:solidFill>
                <a:latin typeface="Arial Black" panose="020B0A04020102020204" pitchFamily="34" charset="0"/>
              </a:rPr>
              <a:t>EQUIPMENT</a:t>
            </a:r>
            <a:endParaRPr lang="en-US" sz="4400">
              <a:solidFill>
                <a:schemeClr val="tx2"/>
              </a:solidFill>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additive="base">
                                        <p:cTn id="7" dur="500" fill="hold"/>
                                        <p:tgtEl>
                                          <p:spTgt spid="63490"/>
                                        </p:tgtEl>
                                        <p:attrNameLst>
                                          <p:attrName>ppt_x</p:attrName>
                                        </p:attrNameLst>
                                      </p:cBhvr>
                                      <p:tavLst>
                                        <p:tav tm="0">
                                          <p:val>
                                            <p:strVal val="0-#ppt_w/2"/>
                                          </p:val>
                                        </p:tav>
                                        <p:tav tm="100000">
                                          <p:val>
                                            <p:strVal val="#ppt_x"/>
                                          </p:val>
                                        </p:tav>
                                      </p:tavLst>
                                    </p:anim>
                                    <p:anim calcmode="lin" valueType="num">
                                      <p:cBhvr additive="base">
                                        <p:cTn id="8" dur="500" fill="hold"/>
                                        <p:tgtEl>
                                          <p:spTgt spid="634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ext Box 3"/>
          <p:cNvSpPr txBox="1">
            <a:spLocks noChangeArrowheads="1"/>
          </p:cNvSpPr>
          <p:nvPr/>
        </p:nvSpPr>
        <p:spPr bwMode="auto">
          <a:xfrm>
            <a:off x="381000"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DEFINITION</a:t>
            </a:r>
            <a:endParaRPr lang="en-US" sz="2000" dirty="0">
              <a:solidFill>
                <a:schemeClr val="tx2"/>
              </a:solidFill>
              <a:latin typeface="Arial Black" panose="020B0A04020102020204" pitchFamily="34" charset="0"/>
            </a:endParaRPr>
          </a:p>
        </p:txBody>
      </p:sp>
      <p:sp>
        <p:nvSpPr>
          <p:cNvPr id="64516" name="Text Box 4"/>
          <p:cNvSpPr txBox="1">
            <a:spLocks noChangeArrowheads="1"/>
          </p:cNvSpPr>
          <p:nvPr/>
        </p:nvSpPr>
        <p:spPr bwMode="auto">
          <a:xfrm>
            <a:off x="952500" y="3124200"/>
            <a:ext cx="70485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000">
                <a:solidFill>
                  <a:schemeClr val="tx2"/>
                </a:solidFill>
                <a:latin typeface="Arial Black" panose="020B0A04020102020204" pitchFamily="34" charset="0"/>
              </a:rPr>
              <a:t>Equipment worn by a person as the last line of defence against the residual risks created by hazardous articles or substances.</a:t>
            </a:r>
            <a:endParaRPr lang="en-US" sz="2000">
              <a:solidFill>
                <a:schemeClr val="tx2"/>
              </a:solidFill>
              <a:latin typeface="Arial Black" panose="020B0A04020102020204" pitchFamily="34" charset="0"/>
            </a:endParaRPr>
          </a:p>
        </p:txBody>
      </p:sp>
      <p:sp>
        <p:nvSpPr>
          <p:cNvPr id="5" name="Rectangle 4">
            <a:extLst>
              <a:ext uri="{FF2B5EF4-FFF2-40B4-BE49-F238E27FC236}">
                <a16:creationId xmlns:a16="http://schemas.microsoft.com/office/drawing/2014/main" id="{48F0EC06-781B-48C9-8E4C-71882490FFB2}"/>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Personal Protective Equipment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4515"/>
                                        </p:tgtEl>
                                        <p:attrNameLst>
                                          <p:attrName>style.visibility</p:attrName>
                                        </p:attrNameLst>
                                      </p:cBhvr>
                                      <p:to>
                                        <p:strVal val="visible"/>
                                      </p:to>
                                    </p:set>
                                    <p:animEffect transition="in" filter="dissolve">
                                      <p:cBhvr>
                                        <p:cTn id="7" dur="500"/>
                                        <p:tgtEl>
                                          <p:spTgt spid="64515"/>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64516"/>
                                        </p:tgtEl>
                                        <p:attrNameLst>
                                          <p:attrName>style.visibility</p:attrName>
                                        </p:attrNameLst>
                                      </p:cBhvr>
                                      <p:to>
                                        <p:strVal val="visible"/>
                                      </p:to>
                                    </p:set>
                                    <p:animEffect transition="in" filter="box(out)">
                                      <p:cBhvr>
                                        <p:cTn id="11" dur="500"/>
                                        <p:tgtEl>
                                          <p:spTgt spid="64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autoUpdateAnimBg="0"/>
      <p:bldP spid="64516"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1027"/>
          <p:cNvSpPr txBox="1">
            <a:spLocks noChangeArrowheads="1"/>
          </p:cNvSpPr>
          <p:nvPr/>
        </p:nvSpPr>
        <p:spPr bwMode="auto">
          <a:xfrm>
            <a:off x="381000"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TYPES</a:t>
            </a:r>
            <a:endParaRPr lang="en-US" sz="2000" dirty="0">
              <a:solidFill>
                <a:schemeClr val="tx2"/>
              </a:solidFill>
              <a:latin typeface="Arial Black" panose="020B0A04020102020204" pitchFamily="34" charset="0"/>
            </a:endParaRPr>
          </a:p>
        </p:txBody>
      </p:sp>
      <p:sp>
        <p:nvSpPr>
          <p:cNvPr id="69637" name="Text Box 1029"/>
          <p:cNvSpPr txBox="1">
            <a:spLocks noChangeArrowheads="1"/>
          </p:cNvSpPr>
          <p:nvPr/>
        </p:nvSpPr>
        <p:spPr bwMode="auto">
          <a:xfrm>
            <a:off x="228600" y="2590800"/>
            <a:ext cx="4191000" cy="320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400" i="1">
                <a:solidFill>
                  <a:schemeClr val="tx2"/>
                </a:solidFill>
                <a:latin typeface="Arial Black" panose="020B0A04020102020204" pitchFamily="34" charset="0"/>
              </a:rPr>
              <a:t>Hearing</a:t>
            </a:r>
          </a:p>
          <a:p>
            <a:pPr algn="ctr" eaLnBrk="1" hangingPunct="1">
              <a:spcBef>
                <a:spcPct val="50000"/>
              </a:spcBef>
              <a:buClrTx/>
              <a:buSzTx/>
              <a:buFontTx/>
              <a:buChar char="•"/>
            </a:pPr>
            <a:r>
              <a:rPr lang="en-GB" sz="1600" i="1">
                <a:solidFill>
                  <a:srgbClr val="FF9933"/>
                </a:solidFill>
                <a:latin typeface="Arial Black" panose="020B0A04020102020204" pitchFamily="34" charset="0"/>
              </a:rPr>
              <a:t> Ear Plugs</a:t>
            </a:r>
          </a:p>
          <a:p>
            <a:pPr algn="ctr" eaLnBrk="1" hangingPunct="1">
              <a:spcBef>
                <a:spcPct val="50000"/>
              </a:spcBef>
              <a:buClrTx/>
              <a:buSzTx/>
              <a:buFontTx/>
              <a:buChar char="•"/>
            </a:pPr>
            <a:r>
              <a:rPr lang="en-GB" sz="1600" i="1">
                <a:solidFill>
                  <a:srgbClr val="FF9933"/>
                </a:solidFill>
                <a:latin typeface="Arial Black" panose="020B0A04020102020204" pitchFamily="34" charset="0"/>
              </a:rPr>
              <a:t> Ear Defenders</a:t>
            </a:r>
          </a:p>
          <a:p>
            <a:pPr algn="ctr" eaLnBrk="1" hangingPunct="1">
              <a:spcBef>
                <a:spcPct val="50000"/>
              </a:spcBef>
              <a:buClrTx/>
              <a:buSzTx/>
              <a:buFontTx/>
              <a:buNone/>
            </a:pPr>
            <a:r>
              <a:rPr lang="en-GB" sz="2400" i="1">
                <a:solidFill>
                  <a:schemeClr val="tx2"/>
                </a:solidFill>
                <a:latin typeface="Arial Black" panose="020B0A04020102020204" pitchFamily="34" charset="0"/>
              </a:rPr>
              <a:t>Respiratory</a:t>
            </a:r>
            <a:endParaRPr lang="en-GB" sz="1600" i="1">
              <a:solidFill>
                <a:srgbClr val="FF9933"/>
              </a:solidFill>
              <a:latin typeface="Arial Black" panose="020B0A04020102020204" pitchFamily="34" charset="0"/>
            </a:endParaRPr>
          </a:p>
          <a:p>
            <a:pPr algn="ctr" eaLnBrk="1" hangingPunct="1">
              <a:spcBef>
                <a:spcPct val="50000"/>
              </a:spcBef>
              <a:buClrTx/>
              <a:buSzTx/>
              <a:buFontTx/>
              <a:buChar char="•"/>
            </a:pPr>
            <a:r>
              <a:rPr lang="en-GB" sz="1600" i="1">
                <a:solidFill>
                  <a:srgbClr val="FF9933"/>
                </a:solidFill>
                <a:latin typeface="Arial Black" panose="020B0A04020102020204" pitchFamily="34" charset="0"/>
              </a:rPr>
              <a:t> Filtering Half Mask</a:t>
            </a:r>
          </a:p>
          <a:p>
            <a:pPr algn="ctr" eaLnBrk="1" hangingPunct="1">
              <a:spcBef>
                <a:spcPct val="50000"/>
              </a:spcBef>
              <a:buClrTx/>
              <a:buSzTx/>
              <a:buFontTx/>
              <a:buChar char="•"/>
            </a:pPr>
            <a:r>
              <a:rPr lang="en-GB" sz="1600" i="1">
                <a:solidFill>
                  <a:srgbClr val="FF9933"/>
                </a:solidFill>
                <a:latin typeface="Arial Black" panose="020B0A04020102020204" pitchFamily="34" charset="0"/>
              </a:rPr>
              <a:t> Half Mask Respirator</a:t>
            </a:r>
          </a:p>
          <a:p>
            <a:pPr algn="ctr" eaLnBrk="1" hangingPunct="1">
              <a:spcBef>
                <a:spcPct val="50000"/>
              </a:spcBef>
              <a:buClrTx/>
              <a:buSzTx/>
              <a:buFontTx/>
              <a:buChar char="•"/>
            </a:pPr>
            <a:r>
              <a:rPr lang="en-GB" sz="1600" i="1">
                <a:solidFill>
                  <a:srgbClr val="FF9933"/>
                </a:solidFill>
                <a:latin typeface="Arial Black" panose="020B0A04020102020204" pitchFamily="34" charset="0"/>
              </a:rPr>
              <a:t>Full Face Respirator</a:t>
            </a:r>
          </a:p>
          <a:p>
            <a:pPr algn="ctr" eaLnBrk="1" hangingPunct="1">
              <a:spcBef>
                <a:spcPct val="50000"/>
              </a:spcBef>
              <a:buClrTx/>
              <a:buSzTx/>
              <a:buFontTx/>
              <a:buChar char="•"/>
            </a:pPr>
            <a:r>
              <a:rPr lang="en-GB" sz="1600" i="1">
                <a:solidFill>
                  <a:srgbClr val="FF9933"/>
                </a:solidFill>
                <a:latin typeface="Arial Black" panose="020B0A04020102020204" pitchFamily="34" charset="0"/>
              </a:rPr>
              <a:t> Powered Respirator</a:t>
            </a:r>
          </a:p>
        </p:txBody>
      </p:sp>
      <p:sp>
        <p:nvSpPr>
          <p:cNvPr id="69638" name="Text Box 1030"/>
          <p:cNvSpPr txBox="1">
            <a:spLocks noChangeArrowheads="1"/>
          </p:cNvSpPr>
          <p:nvPr/>
        </p:nvSpPr>
        <p:spPr bwMode="auto">
          <a:xfrm>
            <a:off x="4724400" y="2514600"/>
            <a:ext cx="4191000" cy="320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400" i="1">
                <a:solidFill>
                  <a:schemeClr val="tx2"/>
                </a:solidFill>
                <a:latin typeface="Arial Black" panose="020B0A04020102020204" pitchFamily="34" charset="0"/>
              </a:rPr>
              <a:t>Breathing Apparatus</a:t>
            </a:r>
          </a:p>
          <a:p>
            <a:pPr algn="ctr" eaLnBrk="1" hangingPunct="1">
              <a:spcBef>
                <a:spcPct val="50000"/>
              </a:spcBef>
              <a:buClrTx/>
              <a:buSzTx/>
              <a:buFontTx/>
              <a:buChar char="•"/>
            </a:pPr>
            <a:r>
              <a:rPr lang="en-GB" sz="1600" i="1">
                <a:solidFill>
                  <a:srgbClr val="FF9933"/>
                </a:solidFill>
                <a:latin typeface="Arial Black" panose="020B0A04020102020204" pitchFamily="34" charset="0"/>
              </a:rPr>
              <a:t> Fresh Air Hose</a:t>
            </a:r>
          </a:p>
          <a:p>
            <a:pPr algn="ctr" eaLnBrk="1" hangingPunct="1">
              <a:spcBef>
                <a:spcPct val="50000"/>
              </a:spcBef>
              <a:buClrTx/>
              <a:buSzTx/>
              <a:buFontTx/>
              <a:buChar char="•"/>
            </a:pPr>
            <a:r>
              <a:rPr lang="en-GB" sz="1600" i="1">
                <a:solidFill>
                  <a:srgbClr val="FF9933"/>
                </a:solidFill>
                <a:latin typeface="Arial Black" panose="020B0A04020102020204" pitchFamily="34" charset="0"/>
              </a:rPr>
              <a:t> Compressed Airline</a:t>
            </a:r>
          </a:p>
          <a:p>
            <a:pPr algn="ctr" eaLnBrk="1" hangingPunct="1">
              <a:spcBef>
                <a:spcPct val="50000"/>
              </a:spcBef>
              <a:buClrTx/>
              <a:buSzTx/>
              <a:buFontTx/>
              <a:buChar char="•"/>
            </a:pPr>
            <a:r>
              <a:rPr lang="en-GB" sz="1600" i="1">
                <a:solidFill>
                  <a:srgbClr val="FF9933"/>
                </a:solidFill>
                <a:latin typeface="Arial Black" panose="020B0A04020102020204" pitchFamily="34" charset="0"/>
              </a:rPr>
              <a:t> Self Contained</a:t>
            </a:r>
          </a:p>
          <a:p>
            <a:pPr algn="ctr" eaLnBrk="1" hangingPunct="1">
              <a:spcBef>
                <a:spcPct val="50000"/>
              </a:spcBef>
              <a:buClrTx/>
              <a:buSzTx/>
              <a:buFontTx/>
              <a:buNone/>
            </a:pPr>
            <a:r>
              <a:rPr lang="en-GB" sz="2400" i="1">
                <a:solidFill>
                  <a:schemeClr val="tx2"/>
                </a:solidFill>
                <a:latin typeface="Arial Black" panose="020B0A04020102020204" pitchFamily="34" charset="0"/>
              </a:rPr>
              <a:t>Eye Protection</a:t>
            </a:r>
            <a:endParaRPr lang="en-GB" sz="1600" i="1">
              <a:solidFill>
                <a:srgbClr val="FF9933"/>
              </a:solidFill>
              <a:latin typeface="Arial Black" panose="020B0A04020102020204" pitchFamily="34" charset="0"/>
            </a:endParaRPr>
          </a:p>
          <a:p>
            <a:pPr algn="ctr" eaLnBrk="1" hangingPunct="1">
              <a:spcBef>
                <a:spcPct val="50000"/>
              </a:spcBef>
              <a:buClrTx/>
              <a:buSzTx/>
              <a:buFontTx/>
              <a:buChar char="•"/>
            </a:pPr>
            <a:r>
              <a:rPr lang="en-GB" sz="1600" i="1">
                <a:solidFill>
                  <a:srgbClr val="FF9933"/>
                </a:solidFill>
                <a:latin typeface="Arial Black" panose="020B0A04020102020204" pitchFamily="34" charset="0"/>
              </a:rPr>
              <a:t> Safety Glasses</a:t>
            </a:r>
          </a:p>
          <a:p>
            <a:pPr algn="ctr" eaLnBrk="1" hangingPunct="1">
              <a:spcBef>
                <a:spcPct val="50000"/>
              </a:spcBef>
              <a:buClrTx/>
              <a:buSzTx/>
              <a:buFontTx/>
              <a:buChar char="•"/>
            </a:pPr>
            <a:r>
              <a:rPr lang="en-GB" sz="1600" i="1">
                <a:solidFill>
                  <a:srgbClr val="FF9933"/>
                </a:solidFill>
                <a:latin typeface="Arial Black" panose="020B0A04020102020204" pitchFamily="34" charset="0"/>
              </a:rPr>
              <a:t> Safety Goggles</a:t>
            </a:r>
          </a:p>
          <a:p>
            <a:pPr algn="ctr" eaLnBrk="1" hangingPunct="1">
              <a:spcBef>
                <a:spcPct val="50000"/>
              </a:spcBef>
              <a:buClrTx/>
              <a:buSzTx/>
              <a:buFontTx/>
              <a:buChar char="•"/>
            </a:pPr>
            <a:r>
              <a:rPr lang="en-GB" sz="1600" i="1">
                <a:solidFill>
                  <a:srgbClr val="FF9933"/>
                </a:solidFill>
                <a:latin typeface="Arial Black" panose="020B0A04020102020204" pitchFamily="34" charset="0"/>
              </a:rPr>
              <a:t>Face Shields</a:t>
            </a:r>
          </a:p>
        </p:txBody>
      </p:sp>
      <p:sp>
        <p:nvSpPr>
          <p:cNvPr id="6" name="Rectangle 5">
            <a:extLst>
              <a:ext uri="{FF2B5EF4-FFF2-40B4-BE49-F238E27FC236}">
                <a16:creationId xmlns:a16="http://schemas.microsoft.com/office/drawing/2014/main" id="{33651073-C4E0-48C3-A9BA-336FB76A15AA}"/>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Personal Protective Equipment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9638"/>
                                        </p:tgtEl>
                                        <p:attrNameLst>
                                          <p:attrName>style.visibility</p:attrName>
                                        </p:attrNameLst>
                                      </p:cBhvr>
                                      <p:to>
                                        <p:strVal val="visible"/>
                                      </p:to>
                                    </p:set>
                                    <p:animEffect transition="in" filter="box(in)">
                                      <p:cBhvr>
                                        <p:cTn id="7" dur="500"/>
                                        <p:tgtEl>
                                          <p:spTgt spid="69638"/>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69637"/>
                                        </p:tgtEl>
                                        <p:attrNameLst>
                                          <p:attrName>style.visibility</p:attrName>
                                        </p:attrNameLst>
                                      </p:cBhvr>
                                      <p:to>
                                        <p:strVal val="visible"/>
                                      </p:to>
                                    </p:set>
                                    <p:animEffect transition="in" filter="box(in)">
                                      <p:cBhvr>
                                        <p:cTn id="11" dur="500"/>
                                        <p:tgtEl>
                                          <p:spTgt spid="69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autoUpdateAnimBg="0"/>
      <p:bldP spid="69638"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ext Box 3"/>
          <p:cNvSpPr txBox="1">
            <a:spLocks noChangeArrowheads="1"/>
          </p:cNvSpPr>
          <p:nvPr/>
        </p:nvSpPr>
        <p:spPr bwMode="auto">
          <a:xfrm>
            <a:off x="381000"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TYPES</a:t>
            </a:r>
            <a:endParaRPr lang="en-US" sz="2000" dirty="0">
              <a:solidFill>
                <a:schemeClr val="tx2"/>
              </a:solidFill>
              <a:latin typeface="Arial Black" panose="020B0A04020102020204" pitchFamily="34" charset="0"/>
            </a:endParaRPr>
          </a:p>
        </p:txBody>
      </p:sp>
      <p:sp>
        <p:nvSpPr>
          <p:cNvPr id="70660" name="Text Box 4"/>
          <p:cNvSpPr txBox="1">
            <a:spLocks noChangeArrowheads="1"/>
          </p:cNvSpPr>
          <p:nvPr/>
        </p:nvSpPr>
        <p:spPr bwMode="auto">
          <a:xfrm>
            <a:off x="4724400" y="2514600"/>
            <a:ext cx="41910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400" i="1">
                <a:solidFill>
                  <a:schemeClr val="tx2"/>
                </a:solidFill>
                <a:latin typeface="Arial Black" panose="020B0A04020102020204" pitchFamily="34" charset="0"/>
              </a:rPr>
              <a:t>Protective Clothing</a:t>
            </a:r>
          </a:p>
          <a:p>
            <a:pPr algn="ctr" eaLnBrk="1" hangingPunct="1">
              <a:spcBef>
                <a:spcPct val="50000"/>
              </a:spcBef>
              <a:buClrTx/>
              <a:buSzTx/>
              <a:buFontTx/>
              <a:buChar char="•"/>
            </a:pPr>
            <a:r>
              <a:rPr lang="en-GB" sz="1600" i="1">
                <a:solidFill>
                  <a:srgbClr val="FF9933"/>
                </a:solidFill>
                <a:latin typeface="Arial Black" panose="020B0A04020102020204" pitchFamily="34" charset="0"/>
              </a:rPr>
              <a:t> Head protection</a:t>
            </a:r>
          </a:p>
          <a:p>
            <a:pPr algn="ctr" eaLnBrk="1" hangingPunct="1">
              <a:spcBef>
                <a:spcPct val="50000"/>
              </a:spcBef>
              <a:buClrTx/>
              <a:buSzTx/>
              <a:buFontTx/>
              <a:buChar char="•"/>
            </a:pPr>
            <a:r>
              <a:rPr lang="en-GB" sz="1600" i="1">
                <a:solidFill>
                  <a:srgbClr val="FF9933"/>
                </a:solidFill>
                <a:latin typeface="Arial Black" panose="020B0A04020102020204" pitchFamily="34" charset="0"/>
              </a:rPr>
              <a:t> Protective Garments</a:t>
            </a:r>
          </a:p>
          <a:p>
            <a:pPr algn="ctr" eaLnBrk="1" hangingPunct="1">
              <a:spcBef>
                <a:spcPct val="50000"/>
              </a:spcBef>
              <a:buClrTx/>
              <a:buSzTx/>
              <a:buFontTx/>
              <a:buChar char="•"/>
            </a:pPr>
            <a:r>
              <a:rPr lang="en-GB" sz="1600" i="1">
                <a:solidFill>
                  <a:srgbClr val="FF9933"/>
                </a:solidFill>
                <a:latin typeface="Arial Black" panose="020B0A04020102020204" pitchFamily="34" charset="0"/>
              </a:rPr>
              <a:t> Gloves</a:t>
            </a:r>
          </a:p>
          <a:p>
            <a:pPr algn="ctr" eaLnBrk="1" hangingPunct="1">
              <a:spcBef>
                <a:spcPct val="50000"/>
              </a:spcBef>
              <a:buClrTx/>
              <a:buSzTx/>
              <a:buFontTx/>
              <a:buChar char="•"/>
            </a:pPr>
            <a:r>
              <a:rPr lang="en-GB" sz="1600" i="1">
                <a:solidFill>
                  <a:srgbClr val="FF9933"/>
                </a:solidFill>
                <a:latin typeface="Arial Black" panose="020B0A04020102020204" pitchFamily="34" charset="0"/>
              </a:rPr>
              <a:t> Footwear</a:t>
            </a:r>
          </a:p>
          <a:p>
            <a:pPr algn="ctr" eaLnBrk="1" hangingPunct="1">
              <a:spcBef>
                <a:spcPct val="50000"/>
              </a:spcBef>
              <a:buClrTx/>
              <a:buSzTx/>
              <a:buFontTx/>
              <a:buNone/>
            </a:pPr>
            <a:r>
              <a:rPr lang="en-GB" sz="2400" i="1">
                <a:solidFill>
                  <a:schemeClr val="tx2"/>
                </a:solidFill>
                <a:latin typeface="Arial Black" panose="020B0A04020102020204" pitchFamily="34" charset="0"/>
              </a:rPr>
              <a:t>Skin Protection</a:t>
            </a:r>
            <a:endParaRPr lang="en-GB" sz="1600" i="1">
              <a:solidFill>
                <a:srgbClr val="FF9933"/>
              </a:solidFill>
              <a:latin typeface="Arial Black" panose="020B0A04020102020204" pitchFamily="34" charset="0"/>
            </a:endParaRPr>
          </a:p>
          <a:p>
            <a:pPr algn="ctr" eaLnBrk="1" hangingPunct="1">
              <a:spcBef>
                <a:spcPct val="50000"/>
              </a:spcBef>
              <a:buClrTx/>
              <a:buSzTx/>
              <a:buFontTx/>
              <a:buChar char="•"/>
            </a:pPr>
            <a:r>
              <a:rPr lang="en-GB" sz="1600" i="1">
                <a:solidFill>
                  <a:srgbClr val="FF9933"/>
                </a:solidFill>
                <a:latin typeface="Arial Black" panose="020B0A04020102020204" pitchFamily="34" charset="0"/>
              </a:rPr>
              <a:t> Barrier Creams</a:t>
            </a:r>
          </a:p>
          <a:p>
            <a:pPr algn="ctr" eaLnBrk="1" hangingPunct="1">
              <a:spcBef>
                <a:spcPct val="50000"/>
              </a:spcBef>
              <a:buClrTx/>
              <a:buSzTx/>
              <a:buFontTx/>
              <a:buNone/>
            </a:pPr>
            <a:r>
              <a:rPr lang="en-GB" sz="2400" i="1">
                <a:solidFill>
                  <a:schemeClr val="tx2"/>
                </a:solidFill>
                <a:latin typeface="Arial Black" panose="020B0A04020102020204" pitchFamily="34" charset="0"/>
              </a:rPr>
              <a:t>Fall Arrest</a:t>
            </a:r>
            <a:endParaRPr lang="en-GB" sz="1600" i="1">
              <a:solidFill>
                <a:srgbClr val="FF9933"/>
              </a:solidFill>
              <a:latin typeface="Arial Black" panose="020B0A04020102020204" pitchFamily="34" charset="0"/>
            </a:endParaRPr>
          </a:p>
          <a:p>
            <a:pPr algn="ctr" eaLnBrk="1" hangingPunct="1">
              <a:spcBef>
                <a:spcPct val="50000"/>
              </a:spcBef>
              <a:buClrTx/>
              <a:buSzTx/>
              <a:buFontTx/>
              <a:buChar char="•"/>
            </a:pPr>
            <a:r>
              <a:rPr lang="en-GB" sz="1600" i="1">
                <a:solidFill>
                  <a:srgbClr val="FF9933"/>
                </a:solidFill>
                <a:latin typeface="Arial Black" panose="020B0A04020102020204" pitchFamily="34" charset="0"/>
              </a:rPr>
              <a:t> Safety Harness</a:t>
            </a:r>
          </a:p>
        </p:txBody>
      </p:sp>
      <p:pic>
        <p:nvPicPr>
          <p:cNvPr id="70661" name="Picture 5" descr="j00978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895600"/>
            <a:ext cx="28956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EC0EEC6-E26B-40ED-A675-0DD9E3A12881}"/>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Personal Protective Equipment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0660"/>
                                        </p:tgtEl>
                                        <p:attrNameLst>
                                          <p:attrName>style.visibility</p:attrName>
                                        </p:attrNameLst>
                                      </p:cBhvr>
                                      <p:to>
                                        <p:strVal val="visible"/>
                                      </p:to>
                                    </p:set>
                                    <p:anim calcmode="lin" valueType="num">
                                      <p:cBhvr additive="base">
                                        <p:cTn id="7" dur="500" fill="hold"/>
                                        <p:tgtEl>
                                          <p:spTgt spid="70660"/>
                                        </p:tgtEl>
                                        <p:attrNameLst>
                                          <p:attrName>ppt_x</p:attrName>
                                        </p:attrNameLst>
                                      </p:cBhvr>
                                      <p:tavLst>
                                        <p:tav tm="0">
                                          <p:val>
                                            <p:strVal val="1+#ppt_w/2"/>
                                          </p:val>
                                        </p:tav>
                                        <p:tav tm="100000">
                                          <p:val>
                                            <p:strVal val="#ppt_x"/>
                                          </p:val>
                                        </p:tav>
                                      </p:tavLst>
                                    </p:anim>
                                    <p:anim calcmode="lin" valueType="num">
                                      <p:cBhvr additive="base">
                                        <p:cTn id="8" dur="500" fill="hold"/>
                                        <p:tgtEl>
                                          <p:spTgt spid="7066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70661"/>
                                        </p:tgtEl>
                                        <p:attrNameLst>
                                          <p:attrName>style.visibility</p:attrName>
                                        </p:attrNameLst>
                                      </p:cBhvr>
                                      <p:to>
                                        <p:strVal val="visible"/>
                                      </p:to>
                                    </p:set>
                                    <p:anim calcmode="lin" valueType="num">
                                      <p:cBhvr additive="base">
                                        <p:cTn id="12" dur="500" fill="hold"/>
                                        <p:tgtEl>
                                          <p:spTgt spid="70661"/>
                                        </p:tgtEl>
                                        <p:attrNameLst>
                                          <p:attrName>ppt_x</p:attrName>
                                        </p:attrNameLst>
                                      </p:cBhvr>
                                      <p:tavLst>
                                        <p:tav tm="0">
                                          <p:val>
                                            <p:strVal val="0-#ppt_w/2"/>
                                          </p:val>
                                        </p:tav>
                                        <p:tav tm="100000">
                                          <p:val>
                                            <p:strVal val="#ppt_x"/>
                                          </p:val>
                                        </p:tav>
                                      </p:tavLst>
                                    </p:anim>
                                    <p:anim calcmode="lin" valueType="num">
                                      <p:cBhvr additive="base">
                                        <p:cTn id="13" dur="500" fill="hold"/>
                                        <p:tgtEl>
                                          <p:spTgt spid="706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838200" y="21336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endParaRPr lang="en-GB" sz="2400">
              <a:latin typeface="Times New Roman" panose="02020603050405020304" pitchFamily="18" charset="0"/>
            </a:endParaRPr>
          </a:p>
        </p:txBody>
      </p:sp>
      <p:sp>
        <p:nvSpPr>
          <p:cNvPr id="6" name="Rectangle 5">
            <a:extLst>
              <a:ext uri="{FF2B5EF4-FFF2-40B4-BE49-F238E27FC236}">
                <a16:creationId xmlns:a16="http://schemas.microsoft.com/office/drawing/2014/main" id="{01B092E2-9248-44A3-BDC2-B02DEC579D21}"/>
              </a:ext>
            </a:extLst>
          </p:cNvPr>
          <p:cNvSpPr/>
          <p:nvPr/>
        </p:nvSpPr>
        <p:spPr>
          <a:xfrm>
            <a:off x="3265439" y="260648"/>
            <a:ext cx="2552302" cy="400110"/>
          </a:xfrm>
          <a:prstGeom prst="rect">
            <a:avLst/>
          </a:prstGeom>
        </p:spPr>
        <p:txBody>
          <a:bodyPr wrap="none">
            <a:spAutoFit/>
          </a:bodyPr>
          <a:lstStyle/>
          <a:p>
            <a:pPr lvl="0" algn="ctr" fontAlgn="auto">
              <a:spcAft>
                <a:spcPts val="0"/>
              </a:spcAft>
              <a:defRPr/>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Course Contents</a:t>
            </a:r>
          </a:p>
        </p:txBody>
      </p:sp>
      <p:sp>
        <p:nvSpPr>
          <p:cNvPr id="7" name="Text Box 4">
            <a:extLst>
              <a:ext uri="{FF2B5EF4-FFF2-40B4-BE49-F238E27FC236}">
                <a16:creationId xmlns:a16="http://schemas.microsoft.com/office/drawing/2014/main" id="{9F863E2B-2BAD-4211-A7FF-0A85B1403914}"/>
              </a:ext>
            </a:extLst>
          </p:cNvPr>
          <p:cNvSpPr txBox="1">
            <a:spLocks noChangeArrowheads="1"/>
          </p:cNvSpPr>
          <p:nvPr/>
        </p:nvSpPr>
        <p:spPr bwMode="auto">
          <a:xfrm>
            <a:off x="838200" y="21336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endParaRPr lang="en-GB" sz="2400">
              <a:latin typeface="Times New Roman" panose="02020603050405020304" pitchFamily="18" charset="0"/>
            </a:endParaRPr>
          </a:p>
        </p:txBody>
      </p:sp>
      <p:sp>
        <p:nvSpPr>
          <p:cNvPr id="8" name="Text Box 5">
            <a:extLst>
              <a:ext uri="{FF2B5EF4-FFF2-40B4-BE49-F238E27FC236}">
                <a16:creationId xmlns:a16="http://schemas.microsoft.com/office/drawing/2014/main" id="{AF2658D5-EA96-49E8-901A-EA73B6AC1A81}"/>
              </a:ext>
            </a:extLst>
          </p:cNvPr>
          <p:cNvSpPr txBox="1">
            <a:spLocks noChangeArrowheads="1"/>
          </p:cNvSpPr>
          <p:nvPr/>
        </p:nvSpPr>
        <p:spPr bwMode="auto">
          <a:xfrm>
            <a:off x="4800600" y="2057400"/>
            <a:ext cx="4191000" cy="320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GB" sz="2400" b="1" i="1" dirty="0">
                <a:solidFill>
                  <a:schemeClr val="tx2"/>
                </a:solidFill>
                <a:latin typeface="Verdana" panose="020B0604030504040204" pitchFamily="34" charset="0"/>
                <a:ea typeface="Verdana" panose="020B0604030504040204" pitchFamily="34" charset="0"/>
              </a:rPr>
              <a:t>Hazard &amp; Risk</a:t>
            </a:r>
          </a:p>
          <a:p>
            <a:pPr eaLnBrk="1" hangingPunct="1">
              <a:spcBef>
                <a:spcPct val="50000"/>
              </a:spcBef>
              <a:buClrTx/>
              <a:buSzTx/>
              <a:buFontTx/>
              <a:buChar char="•"/>
            </a:pPr>
            <a:r>
              <a:rPr lang="en-GB" sz="1600" i="1" dirty="0">
                <a:solidFill>
                  <a:srgbClr val="FF9933"/>
                </a:solidFill>
                <a:latin typeface="Verdana" panose="020B0604030504040204" pitchFamily="34" charset="0"/>
                <a:ea typeface="Verdana" panose="020B0604030504040204" pitchFamily="34" charset="0"/>
              </a:rPr>
              <a:t> Definitions</a:t>
            </a:r>
          </a:p>
          <a:p>
            <a:pPr eaLnBrk="1" hangingPunct="1">
              <a:spcBef>
                <a:spcPct val="50000"/>
              </a:spcBef>
              <a:buClrTx/>
              <a:buSzTx/>
              <a:buFontTx/>
              <a:buChar char="•"/>
            </a:pPr>
            <a:r>
              <a:rPr lang="en-GB" sz="1600" i="1" dirty="0">
                <a:solidFill>
                  <a:srgbClr val="FF9933"/>
                </a:solidFill>
                <a:latin typeface="Verdana" panose="020B0604030504040204" pitchFamily="34" charset="0"/>
                <a:ea typeface="Verdana" panose="020B0604030504040204" pitchFamily="34" charset="0"/>
              </a:rPr>
              <a:t> Risk Assessment</a:t>
            </a:r>
          </a:p>
          <a:p>
            <a:pPr eaLnBrk="1" hangingPunct="1">
              <a:spcBef>
                <a:spcPct val="50000"/>
              </a:spcBef>
              <a:buClrTx/>
              <a:buSzTx/>
              <a:buFontTx/>
              <a:buNone/>
            </a:pPr>
            <a:r>
              <a:rPr lang="en-GB" sz="2400" b="1" i="1" dirty="0">
                <a:solidFill>
                  <a:schemeClr val="tx2"/>
                </a:solidFill>
                <a:latin typeface="Verdana" panose="020B0604030504040204" pitchFamily="34" charset="0"/>
                <a:ea typeface="Verdana" panose="020B0604030504040204" pitchFamily="34" charset="0"/>
              </a:rPr>
              <a:t>Accidents &amp; First Aid</a:t>
            </a:r>
            <a:endParaRPr lang="en-GB" sz="1600" b="1" i="1" dirty="0">
              <a:solidFill>
                <a:srgbClr val="FF9933"/>
              </a:solidFill>
              <a:latin typeface="Verdana" panose="020B0604030504040204" pitchFamily="34" charset="0"/>
              <a:ea typeface="Verdana" panose="020B0604030504040204" pitchFamily="34" charset="0"/>
            </a:endParaRPr>
          </a:p>
          <a:p>
            <a:pPr eaLnBrk="1" hangingPunct="1">
              <a:spcBef>
                <a:spcPct val="50000"/>
              </a:spcBef>
              <a:buClrTx/>
              <a:buSzTx/>
              <a:buFontTx/>
              <a:buChar char="•"/>
            </a:pPr>
            <a:r>
              <a:rPr lang="en-GB" sz="1600" i="1" dirty="0">
                <a:solidFill>
                  <a:srgbClr val="FF9933"/>
                </a:solidFill>
                <a:latin typeface="Verdana" panose="020B0604030504040204" pitchFamily="34" charset="0"/>
                <a:ea typeface="Verdana" panose="020B0604030504040204" pitchFamily="34" charset="0"/>
              </a:rPr>
              <a:t> Accident Definition</a:t>
            </a:r>
          </a:p>
          <a:p>
            <a:pPr eaLnBrk="1" hangingPunct="1">
              <a:spcBef>
                <a:spcPct val="50000"/>
              </a:spcBef>
              <a:buClrTx/>
              <a:buSzTx/>
              <a:buFontTx/>
              <a:buChar char="•"/>
            </a:pPr>
            <a:r>
              <a:rPr lang="en-GB" sz="1600" i="1" dirty="0">
                <a:solidFill>
                  <a:srgbClr val="FF9933"/>
                </a:solidFill>
                <a:latin typeface="Verdana" panose="020B0604030504040204" pitchFamily="34" charset="0"/>
                <a:ea typeface="Verdana" panose="020B0604030504040204" pitchFamily="34" charset="0"/>
              </a:rPr>
              <a:t> Accident Investigation</a:t>
            </a:r>
          </a:p>
          <a:p>
            <a:pPr eaLnBrk="1" hangingPunct="1">
              <a:spcBef>
                <a:spcPct val="50000"/>
              </a:spcBef>
              <a:buClrTx/>
              <a:buSzTx/>
              <a:buFontTx/>
              <a:buChar char="•"/>
            </a:pPr>
            <a:r>
              <a:rPr lang="en-GB" sz="1600" i="1" dirty="0">
                <a:solidFill>
                  <a:srgbClr val="FF9933"/>
                </a:solidFill>
                <a:latin typeface="Verdana" panose="020B0604030504040204" pitchFamily="34" charset="0"/>
                <a:ea typeface="Verdana" panose="020B0604030504040204" pitchFamily="34" charset="0"/>
              </a:rPr>
              <a:t> Accident Prevention</a:t>
            </a:r>
          </a:p>
          <a:p>
            <a:pPr eaLnBrk="1" hangingPunct="1">
              <a:spcBef>
                <a:spcPct val="50000"/>
              </a:spcBef>
              <a:buClrTx/>
              <a:buSzTx/>
              <a:buFontTx/>
              <a:buChar char="•"/>
            </a:pPr>
            <a:r>
              <a:rPr lang="en-GB" sz="1600" i="1" dirty="0">
                <a:solidFill>
                  <a:srgbClr val="FF9933"/>
                </a:solidFill>
                <a:latin typeface="Verdana" panose="020B0604030504040204" pitchFamily="34" charset="0"/>
                <a:ea typeface="Verdana" panose="020B0604030504040204" pitchFamily="34" charset="0"/>
              </a:rPr>
              <a:t> First Aid</a:t>
            </a:r>
            <a:endParaRPr lang="en-US" sz="1600" i="1" dirty="0">
              <a:solidFill>
                <a:srgbClr val="FF9933"/>
              </a:solidFill>
              <a:latin typeface="Verdana" panose="020B0604030504040204" pitchFamily="34" charset="0"/>
              <a:ea typeface="Verdana" panose="020B0604030504040204" pitchFamily="34" charset="0"/>
            </a:endParaRPr>
          </a:p>
        </p:txBody>
      </p:sp>
      <p:grpSp>
        <p:nvGrpSpPr>
          <p:cNvPr id="9" name="Group 122">
            <a:extLst>
              <a:ext uri="{FF2B5EF4-FFF2-40B4-BE49-F238E27FC236}">
                <a16:creationId xmlns:a16="http://schemas.microsoft.com/office/drawing/2014/main" id="{6684C63F-23DB-498A-8228-00EFABEF17B6}"/>
              </a:ext>
            </a:extLst>
          </p:cNvPr>
          <p:cNvGrpSpPr>
            <a:grpSpLocks/>
          </p:cNvGrpSpPr>
          <p:nvPr/>
        </p:nvGrpSpPr>
        <p:grpSpPr bwMode="auto">
          <a:xfrm>
            <a:off x="1143000" y="1981200"/>
            <a:ext cx="2022475" cy="3419475"/>
            <a:chOff x="798" y="1260"/>
            <a:chExt cx="1274" cy="2154"/>
          </a:xfrm>
        </p:grpSpPr>
        <p:sp>
          <p:nvSpPr>
            <p:cNvPr id="10" name="Freeform 10">
              <a:extLst>
                <a:ext uri="{FF2B5EF4-FFF2-40B4-BE49-F238E27FC236}">
                  <a16:creationId xmlns:a16="http://schemas.microsoft.com/office/drawing/2014/main" id="{A38AA5B0-91AD-4476-B431-E53ECBB9166A}"/>
                </a:ext>
              </a:extLst>
            </p:cNvPr>
            <p:cNvSpPr>
              <a:spLocks/>
            </p:cNvSpPr>
            <p:nvPr/>
          </p:nvSpPr>
          <p:spPr bwMode="auto">
            <a:xfrm>
              <a:off x="811" y="1267"/>
              <a:ext cx="1213" cy="2106"/>
            </a:xfrm>
            <a:custGeom>
              <a:avLst/>
              <a:gdLst>
                <a:gd name="T0" fmla="*/ 719 w 2426"/>
                <a:gd name="T1" fmla="*/ 0 h 4212"/>
                <a:gd name="T2" fmla="*/ 766 w 2426"/>
                <a:gd name="T3" fmla="*/ 152 h 4212"/>
                <a:gd name="T4" fmla="*/ 833 w 2426"/>
                <a:gd name="T5" fmla="*/ 443 h 4212"/>
                <a:gd name="T6" fmla="*/ 1213 w 2426"/>
                <a:gd name="T7" fmla="*/ 990 h 4212"/>
                <a:gd name="T8" fmla="*/ 1202 w 2426"/>
                <a:gd name="T9" fmla="*/ 1767 h 4212"/>
                <a:gd name="T10" fmla="*/ 911 w 2426"/>
                <a:gd name="T11" fmla="*/ 2106 h 4212"/>
                <a:gd name="T12" fmla="*/ 697 w 2426"/>
                <a:gd name="T13" fmla="*/ 2059 h 4212"/>
                <a:gd name="T14" fmla="*/ 944 w 2426"/>
                <a:gd name="T15" fmla="*/ 1856 h 4212"/>
                <a:gd name="T16" fmla="*/ 1013 w 2426"/>
                <a:gd name="T17" fmla="*/ 1738 h 4212"/>
                <a:gd name="T18" fmla="*/ 612 w 2426"/>
                <a:gd name="T19" fmla="*/ 1816 h 4212"/>
                <a:gd name="T20" fmla="*/ 232 w 2426"/>
                <a:gd name="T21" fmla="*/ 1918 h 4212"/>
                <a:gd name="T22" fmla="*/ 59 w 2426"/>
                <a:gd name="T23" fmla="*/ 1849 h 4212"/>
                <a:gd name="T24" fmla="*/ 74 w 2426"/>
                <a:gd name="T25" fmla="*/ 1716 h 4212"/>
                <a:gd name="T26" fmla="*/ 265 w 2426"/>
                <a:gd name="T27" fmla="*/ 1568 h 4212"/>
                <a:gd name="T28" fmla="*/ 15 w 2426"/>
                <a:gd name="T29" fmla="*/ 1395 h 4212"/>
                <a:gd name="T30" fmla="*/ 409 w 2426"/>
                <a:gd name="T31" fmla="*/ 1288 h 4212"/>
                <a:gd name="T32" fmla="*/ 534 w 2426"/>
                <a:gd name="T33" fmla="*/ 1262 h 4212"/>
                <a:gd name="T34" fmla="*/ 796 w 2426"/>
                <a:gd name="T35" fmla="*/ 1355 h 4212"/>
                <a:gd name="T36" fmla="*/ 933 w 2426"/>
                <a:gd name="T37" fmla="*/ 1347 h 4212"/>
                <a:gd name="T38" fmla="*/ 1007 w 2426"/>
                <a:gd name="T39" fmla="*/ 1067 h 4212"/>
                <a:gd name="T40" fmla="*/ 911 w 2426"/>
                <a:gd name="T41" fmla="*/ 867 h 4212"/>
                <a:gd name="T42" fmla="*/ 825 w 2426"/>
                <a:gd name="T43" fmla="*/ 853 h 4212"/>
                <a:gd name="T44" fmla="*/ 915 w 2426"/>
                <a:gd name="T45" fmla="*/ 1011 h 4212"/>
                <a:gd name="T46" fmla="*/ 870 w 2426"/>
                <a:gd name="T47" fmla="*/ 1104 h 4212"/>
                <a:gd name="T48" fmla="*/ 819 w 2426"/>
                <a:gd name="T49" fmla="*/ 1192 h 4212"/>
                <a:gd name="T50" fmla="*/ 748 w 2426"/>
                <a:gd name="T51" fmla="*/ 1166 h 4212"/>
                <a:gd name="T52" fmla="*/ 686 w 2426"/>
                <a:gd name="T53" fmla="*/ 1218 h 4212"/>
                <a:gd name="T54" fmla="*/ 597 w 2426"/>
                <a:gd name="T55" fmla="*/ 1181 h 4212"/>
                <a:gd name="T56" fmla="*/ 556 w 2426"/>
                <a:gd name="T57" fmla="*/ 1078 h 4212"/>
                <a:gd name="T58" fmla="*/ 475 w 2426"/>
                <a:gd name="T59" fmla="*/ 1151 h 4212"/>
                <a:gd name="T60" fmla="*/ 424 w 2426"/>
                <a:gd name="T61" fmla="*/ 1129 h 4212"/>
                <a:gd name="T62" fmla="*/ 383 w 2426"/>
                <a:gd name="T63" fmla="*/ 1049 h 4212"/>
                <a:gd name="T64" fmla="*/ 450 w 2426"/>
                <a:gd name="T65" fmla="*/ 937 h 4212"/>
                <a:gd name="T66" fmla="*/ 556 w 2426"/>
                <a:gd name="T67" fmla="*/ 867 h 4212"/>
                <a:gd name="T68" fmla="*/ 435 w 2426"/>
                <a:gd name="T69" fmla="*/ 786 h 4212"/>
                <a:gd name="T70" fmla="*/ 446 w 2426"/>
                <a:gd name="T71" fmla="*/ 584 h 4212"/>
                <a:gd name="T72" fmla="*/ 579 w 2426"/>
                <a:gd name="T73" fmla="*/ 543 h 4212"/>
                <a:gd name="T74" fmla="*/ 634 w 2426"/>
                <a:gd name="T75" fmla="*/ 159 h 4212"/>
                <a:gd name="T76" fmla="*/ 642 w 2426"/>
                <a:gd name="T77" fmla="*/ 12 h 4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26"/>
                <a:gd name="T118" fmla="*/ 0 h 4212"/>
                <a:gd name="T119" fmla="*/ 2426 w 2426"/>
                <a:gd name="T120" fmla="*/ 4212 h 4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26" h="4212">
                  <a:moveTo>
                    <a:pt x="1283" y="23"/>
                  </a:moveTo>
                  <a:lnTo>
                    <a:pt x="1437" y="0"/>
                  </a:lnTo>
                  <a:lnTo>
                    <a:pt x="1555" y="38"/>
                  </a:lnTo>
                  <a:lnTo>
                    <a:pt x="1532" y="304"/>
                  </a:lnTo>
                  <a:lnTo>
                    <a:pt x="1622" y="399"/>
                  </a:lnTo>
                  <a:lnTo>
                    <a:pt x="1665" y="886"/>
                  </a:lnTo>
                  <a:lnTo>
                    <a:pt x="2070" y="1239"/>
                  </a:lnTo>
                  <a:lnTo>
                    <a:pt x="2426" y="1979"/>
                  </a:lnTo>
                  <a:lnTo>
                    <a:pt x="2241" y="3180"/>
                  </a:lnTo>
                  <a:lnTo>
                    <a:pt x="2403" y="3534"/>
                  </a:lnTo>
                  <a:lnTo>
                    <a:pt x="2344" y="3756"/>
                  </a:lnTo>
                  <a:lnTo>
                    <a:pt x="1821" y="4212"/>
                  </a:lnTo>
                  <a:lnTo>
                    <a:pt x="1429" y="4153"/>
                  </a:lnTo>
                  <a:lnTo>
                    <a:pt x="1393" y="4117"/>
                  </a:lnTo>
                  <a:lnTo>
                    <a:pt x="1481" y="3874"/>
                  </a:lnTo>
                  <a:lnTo>
                    <a:pt x="1888" y="3712"/>
                  </a:lnTo>
                  <a:lnTo>
                    <a:pt x="2101" y="3608"/>
                  </a:lnTo>
                  <a:lnTo>
                    <a:pt x="2026" y="3475"/>
                  </a:lnTo>
                  <a:lnTo>
                    <a:pt x="1814" y="3431"/>
                  </a:lnTo>
                  <a:lnTo>
                    <a:pt x="1224" y="3631"/>
                  </a:lnTo>
                  <a:lnTo>
                    <a:pt x="796" y="3587"/>
                  </a:lnTo>
                  <a:lnTo>
                    <a:pt x="464" y="3836"/>
                  </a:lnTo>
                  <a:lnTo>
                    <a:pt x="340" y="3800"/>
                  </a:lnTo>
                  <a:lnTo>
                    <a:pt x="118" y="3697"/>
                  </a:lnTo>
                  <a:lnTo>
                    <a:pt x="74" y="3534"/>
                  </a:lnTo>
                  <a:lnTo>
                    <a:pt x="148" y="3431"/>
                  </a:lnTo>
                  <a:lnTo>
                    <a:pt x="576" y="3321"/>
                  </a:lnTo>
                  <a:lnTo>
                    <a:pt x="530" y="3136"/>
                  </a:lnTo>
                  <a:lnTo>
                    <a:pt x="0" y="2929"/>
                  </a:lnTo>
                  <a:lnTo>
                    <a:pt x="30" y="2790"/>
                  </a:lnTo>
                  <a:lnTo>
                    <a:pt x="715" y="2650"/>
                  </a:lnTo>
                  <a:lnTo>
                    <a:pt x="817" y="2576"/>
                  </a:lnTo>
                  <a:lnTo>
                    <a:pt x="973" y="2509"/>
                  </a:lnTo>
                  <a:lnTo>
                    <a:pt x="1068" y="2524"/>
                  </a:lnTo>
                  <a:lnTo>
                    <a:pt x="1186" y="2678"/>
                  </a:lnTo>
                  <a:lnTo>
                    <a:pt x="1591" y="2709"/>
                  </a:lnTo>
                  <a:lnTo>
                    <a:pt x="1717" y="2657"/>
                  </a:lnTo>
                  <a:lnTo>
                    <a:pt x="1865" y="2693"/>
                  </a:lnTo>
                  <a:lnTo>
                    <a:pt x="1945" y="2486"/>
                  </a:lnTo>
                  <a:lnTo>
                    <a:pt x="2013" y="2133"/>
                  </a:lnTo>
                  <a:lnTo>
                    <a:pt x="1945" y="1602"/>
                  </a:lnTo>
                  <a:lnTo>
                    <a:pt x="1821" y="1734"/>
                  </a:lnTo>
                  <a:lnTo>
                    <a:pt x="1755" y="1749"/>
                  </a:lnTo>
                  <a:lnTo>
                    <a:pt x="1650" y="1705"/>
                  </a:lnTo>
                  <a:lnTo>
                    <a:pt x="1570" y="1933"/>
                  </a:lnTo>
                  <a:lnTo>
                    <a:pt x="1829" y="2022"/>
                  </a:lnTo>
                  <a:lnTo>
                    <a:pt x="1791" y="2199"/>
                  </a:lnTo>
                  <a:lnTo>
                    <a:pt x="1739" y="2207"/>
                  </a:lnTo>
                  <a:lnTo>
                    <a:pt x="1732" y="2332"/>
                  </a:lnTo>
                  <a:lnTo>
                    <a:pt x="1637" y="2384"/>
                  </a:lnTo>
                  <a:lnTo>
                    <a:pt x="1570" y="2376"/>
                  </a:lnTo>
                  <a:lnTo>
                    <a:pt x="1496" y="2332"/>
                  </a:lnTo>
                  <a:lnTo>
                    <a:pt x="1488" y="2420"/>
                  </a:lnTo>
                  <a:lnTo>
                    <a:pt x="1371" y="2435"/>
                  </a:lnTo>
                  <a:lnTo>
                    <a:pt x="1268" y="2420"/>
                  </a:lnTo>
                  <a:lnTo>
                    <a:pt x="1194" y="2361"/>
                  </a:lnTo>
                  <a:lnTo>
                    <a:pt x="1194" y="2214"/>
                  </a:lnTo>
                  <a:lnTo>
                    <a:pt x="1112" y="2156"/>
                  </a:lnTo>
                  <a:lnTo>
                    <a:pt x="1083" y="2294"/>
                  </a:lnTo>
                  <a:lnTo>
                    <a:pt x="950" y="2302"/>
                  </a:lnTo>
                  <a:lnTo>
                    <a:pt x="884" y="2289"/>
                  </a:lnTo>
                  <a:lnTo>
                    <a:pt x="848" y="2258"/>
                  </a:lnTo>
                  <a:lnTo>
                    <a:pt x="870" y="2169"/>
                  </a:lnTo>
                  <a:lnTo>
                    <a:pt x="766" y="2097"/>
                  </a:lnTo>
                  <a:lnTo>
                    <a:pt x="753" y="1926"/>
                  </a:lnTo>
                  <a:lnTo>
                    <a:pt x="899" y="1874"/>
                  </a:lnTo>
                  <a:lnTo>
                    <a:pt x="1150" y="1838"/>
                  </a:lnTo>
                  <a:lnTo>
                    <a:pt x="1112" y="1734"/>
                  </a:lnTo>
                  <a:lnTo>
                    <a:pt x="943" y="1734"/>
                  </a:lnTo>
                  <a:lnTo>
                    <a:pt x="870" y="1572"/>
                  </a:lnTo>
                  <a:lnTo>
                    <a:pt x="840" y="1329"/>
                  </a:lnTo>
                  <a:lnTo>
                    <a:pt x="891" y="1167"/>
                  </a:lnTo>
                  <a:lnTo>
                    <a:pt x="988" y="1122"/>
                  </a:lnTo>
                  <a:lnTo>
                    <a:pt x="1158" y="1085"/>
                  </a:lnTo>
                  <a:lnTo>
                    <a:pt x="1165" y="340"/>
                  </a:lnTo>
                  <a:lnTo>
                    <a:pt x="1268" y="317"/>
                  </a:lnTo>
                  <a:lnTo>
                    <a:pt x="1253" y="59"/>
                  </a:lnTo>
                  <a:lnTo>
                    <a:pt x="1283"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1">
              <a:extLst>
                <a:ext uri="{FF2B5EF4-FFF2-40B4-BE49-F238E27FC236}">
                  <a16:creationId xmlns:a16="http://schemas.microsoft.com/office/drawing/2014/main" id="{C3998EC0-45BD-4983-BB92-8DCACE65FEC7}"/>
                </a:ext>
              </a:extLst>
            </p:cNvPr>
            <p:cNvSpPr>
              <a:spLocks/>
            </p:cNvSpPr>
            <p:nvPr/>
          </p:nvSpPr>
          <p:spPr bwMode="auto">
            <a:xfrm>
              <a:off x="1769" y="2164"/>
              <a:ext cx="155" cy="501"/>
            </a:xfrm>
            <a:custGeom>
              <a:avLst/>
              <a:gdLst>
                <a:gd name="T0" fmla="*/ 55 w 310"/>
                <a:gd name="T1" fmla="*/ 0 h 1002"/>
                <a:gd name="T2" fmla="*/ 71 w 310"/>
                <a:gd name="T3" fmla="*/ 136 h 1002"/>
                <a:gd name="T4" fmla="*/ 67 w 310"/>
                <a:gd name="T5" fmla="*/ 277 h 1002"/>
                <a:gd name="T6" fmla="*/ 37 w 310"/>
                <a:gd name="T7" fmla="*/ 424 h 1002"/>
                <a:gd name="T8" fmla="*/ 0 w 310"/>
                <a:gd name="T9" fmla="*/ 495 h 1002"/>
                <a:gd name="T10" fmla="*/ 67 w 310"/>
                <a:gd name="T11" fmla="*/ 501 h 1002"/>
                <a:gd name="T12" fmla="*/ 140 w 310"/>
                <a:gd name="T13" fmla="*/ 262 h 1002"/>
                <a:gd name="T14" fmla="*/ 155 w 310"/>
                <a:gd name="T15" fmla="*/ 95 h 1002"/>
                <a:gd name="T16" fmla="*/ 55 w 310"/>
                <a:gd name="T17" fmla="*/ 0 h 1002"/>
                <a:gd name="T18" fmla="*/ 55 w 310"/>
                <a:gd name="T19" fmla="*/ 0 h 10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0"/>
                <a:gd name="T31" fmla="*/ 0 h 1002"/>
                <a:gd name="T32" fmla="*/ 310 w 310"/>
                <a:gd name="T33" fmla="*/ 1002 h 10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0" h="1002">
                  <a:moveTo>
                    <a:pt x="110" y="0"/>
                  </a:moveTo>
                  <a:lnTo>
                    <a:pt x="141" y="272"/>
                  </a:lnTo>
                  <a:lnTo>
                    <a:pt x="133" y="554"/>
                  </a:lnTo>
                  <a:lnTo>
                    <a:pt x="74" y="848"/>
                  </a:lnTo>
                  <a:lnTo>
                    <a:pt x="0" y="989"/>
                  </a:lnTo>
                  <a:lnTo>
                    <a:pt x="133" y="1002"/>
                  </a:lnTo>
                  <a:lnTo>
                    <a:pt x="280" y="523"/>
                  </a:lnTo>
                  <a:lnTo>
                    <a:pt x="310" y="190"/>
                  </a:lnTo>
                  <a:lnTo>
                    <a:pt x="110" y="0"/>
                  </a:lnTo>
                  <a:close/>
                </a:path>
              </a:pathLst>
            </a:custGeom>
            <a:solidFill>
              <a:srgbClr val="D1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2">
              <a:extLst>
                <a:ext uri="{FF2B5EF4-FFF2-40B4-BE49-F238E27FC236}">
                  <a16:creationId xmlns:a16="http://schemas.microsoft.com/office/drawing/2014/main" id="{53CFDCED-81C6-485A-A15C-9BDF5E4435BD}"/>
                </a:ext>
              </a:extLst>
            </p:cNvPr>
            <p:cNvSpPr>
              <a:spLocks/>
            </p:cNvSpPr>
            <p:nvPr/>
          </p:nvSpPr>
          <p:spPr bwMode="auto">
            <a:xfrm>
              <a:off x="859" y="3038"/>
              <a:ext cx="240" cy="147"/>
            </a:xfrm>
            <a:custGeom>
              <a:avLst/>
              <a:gdLst>
                <a:gd name="T0" fmla="*/ 0 w 479"/>
                <a:gd name="T1" fmla="*/ 63 h 295"/>
                <a:gd name="T2" fmla="*/ 26 w 479"/>
                <a:gd name="T3" fmla="*/ 0 h 295"/>
                <a:gd name="T4" fmla="*/ 165 w 479"/>
                <a:gd name="T5" fmla="*/ 23 h 295"/>
                <a:gd name="T6" fmla="*/ 240 w 479"/>
                <a:gd name="T7" fmla="*/ 29 h 295"/>
                <a:gd name="T8" fmla="*/ 165 w 479"/>
                <a:gd name="T9" fmla="*/ 147 h 295"/>
                <a:gd name="T10" fmla="*/ 32 w 479"/>
                <a:gd name="T11" fmla="*/ 92 h 295"/>
                <a:gd name="T12" fmla="*/ 0 w 479"/>
                <a:gd name="T13" fmla="*/ 63 h 295"/>
                <a:gd name="T14" fmla="*/ 0 w 479"/>
                <a:gd name="T15" fmla="*/ 63 h 295"/>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295"/>
                <a:gd name="T26" fmla="*/ 479 w 479"/>
                <a:gd name="T27" fmla="*/ 295 h 2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295">
                  <a:moveTo>
                    <a:pt x="0" y="126"/>
                  </a:moveTo>
                  <a:lnTo>
                    <a:pt x="51" y="0"/>
                  </a:lnTo>
                  <a:lnTo>
                    <a:pt x="330" y="46"/>
                  </a:lnTo>
                  <a:lnTo>
                    <a:pt x="479" y="59"/>
                  </a:lnTo>
                  <a:lnTo>
                    <a:pt x="330" y="295"/>
                  </a:lnTo>
                  <a:lnTo>
                    <a:pt x="64" y="185"/>
                  </a:lnTo>
                  <a:lnTo>
                    <a:pt x="0" y="126"/>
                  </a:lnTo>
                  <a:close/>
                </a:path>
              </a:pathLst>
            </a:custGeom>
            <a:solidFill>
              <a:srgbClr val="D1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3">
              <a:extLst>
                <a:ext uri="{FF2B5EF4-FFF2-40B4-BE49-F238E27FC236}">
                  <a16:creationId xmlns:a16="http://schemas.microsoft.com/office/drawing/2014/main" id="{9B944577-F8B0-4B1C-A7A7-ED641378863A}"/>
                </a:ext>
              </a:extLst>
            </p:cNvPr>
            <p:cNvSpPr>
              <a:spLocks/>
            </p:cNvSpPr>
            <p:nvPr/>
          </p:nvSpPr>
          <p:spPr bwMode="auto">
            <a:xfrm>
              <a:off x="1117" y="2887"/>
              <a:ext cx="453" cy="243"/>
            </a:xfrm>
            <a:custGeom>
              <a:avLst/>
              <a:gdLst>
                <a:gd name="T0" fmla="*/ 0 w 907"/>
                <a:gd name="T1" fmla="*/ 4 h 487"/>
                <a:gd name="T2" fmla="*/ 29 w 907"/>
                <a:gd name="T3" fmla="*/ 147 h 487"/>
                <a:gd name="T4" fmla="*/ 261 w 907"/>
                <a:gd name="T5" fmla="*/ 225 h 487"/>
                <a:gd name="T6" fmla="*/ 379 w 907"/>
                <a:gd name="T7" fmla="*/ 243 h 487"/>
                <a:gd name="T8" fmla="*/ 453 w 907"/>
                <a:gd name="T9" fmla="*/ 170 h 487"/>
                <a:gd name="T10" fmla="*/ 420 w 907"/>
                <a:gd name="T11" fmla="*/ 52 h 487"/>
                <a:gd name="T12" fmla="*/ 55 w 907"/>
                <a:gd name="T13" fmla="*/ 0 h 487"/>
                <a:gd name="T14" fmla="*/ 0 w 907"/>
                <a:gd name="T15" fmla="*/ 4 h 487"/>
                <a:gd name="T16" fmla="*/ 0 w 907"/>
                <a:gd name="T17" fmla="*/ 4 h 4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7"/>
                <a:gd name="T28" fmla="*/ 0 h 487"/>
                <a:gd name="T29" fmla="*/ 907 w 907"/>
                <a:gd name="T30" fmla="*/ 487 h 4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7" h="487">
                  <a:moveTo>
                    <a:pt x="0" y="8"/>
                  </a:moveTo>
                  <a:lnTo>
                    <a:pt x="59" y="295"/>
                  </a:lnTo>
                  <a:lnTo>
                    <a:pt x="523" y="451"/>
                  </a:lnTo>
                  <a:lnTo>
                    <a:pt x="759" y="487"/>
                  </a:lnTo>
                  <a:lnTo>
                    <a:pt x="907" y="340"/>
                  </a:lnTo>
                  <a:lnTo>
                    <a:pt x="840" y="105"/>
                  </a:lnTo>
                  <a:lnTo>
                    <a:pt x="110" y="0"/>
                  </a:lnTo>
                  <a:lnTo>
                    <a:pt x="0" y="8"/>
                  </a:lnTo>
                  <a:close/>
                </a:path>
              </a:pathLst>
            </a:custGeom>
            <a:solidFill>
              <a:srgbClr val="FF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4">
              <a:extLst>
                <a:ext uri="{FF2B5EF4-FFF2-40B4-BE49-F238E27FC236}">
                  <a16:creationId xmlns:a16="http://schemas.microsoft.com/office/drawing/2014/main" id="{BF615675-5DC4-4151-B706-C622E4559C5F}"/>
                </a:ext>
              </a:extLst>
            </p:cNvPr>
            <p:cNvSpPr>
              <a:spLocks/>
            </p:cNvSpPr>
            <p:nvPr/>
          </p:nvSpPr>
          <p:spPr bwMode="auto">
            <a:xfrm>
              <a:off x="1544" y="3196"/>
              <a:ext cx="321" cy="214"/>
            </a:xfrm>
            <a:custGeom>
              <a:avLst/>
              <a:gdLst>
                <a:gd name="T0" fmla="*/ 45 w 642"/>
                <a:gd name="T1" fmla="*/ 41 h 427"/>
                <a:gd name="T2" fmla="*/ 15 w 642"/>
                <a:gd name="T3" fmla="*/ 74 h 427"/>
                <a:gd name="T4" fmla="*/ 0 w 642"/>
                <a:gd name="T5" fmla="*/ 133 h 427"/>
                <a:gd name="T6" fmla="*/ 89 w 642"/>
                <a:gd name="T7" fmla="*/ 181 h 427"/>
                <a:gd name="T8" fmla="*/ 184 w 642"/>
                <a:gd name="T9" fmla="*/ 214 h 427"/>
                <a:gd name="T10" fmla="*/ 321 w 642"/>
                <a:gd name="T11" fmla="*/ 15 h 427"/>
                <a:gd name="T12" fmla="*/ 288 w 642"/>
                <a:gd name="T13" fmla="*/ 0 h 427"/>
                <a:gd name="T14" fmla="*/ 196 w 642"/>
                <a:gd name="T15" fmla="*/ 52 h 427"/>
                <a:gd name="T16" fmla="*/ 45 w 642"/>
                <a:gd name="T17" fmla="*/ 41 h 427"/>
                <a:gd name="T18" fmla="*/ 45 w 642"/>
                <a:gd name="T19" fmla="*/ 41 h 4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2"/>
                <a:gd name="T31" fmla="*/ 0 h 427"/>
                <a:gd name="T32" fmla="*/ 642 w 642"/>
                <a:gd name="T33" fmla="*/ 427 h 4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2" h="427">
                  <a:moveTo>
                    <a:pt x="89" y="81"/>
                  </a:moveTo>
                  <a:lnTo>
                    <a:pt x="30" y="148"/>
                  </a:lnTo>
                  <a:lnTo>
                    <a:pt x="0" y="266"/>
                  </a:lnTo>
                  <a:lnTo>
                    <a:pt x="178" y="361"/>
                  </a:lnTo>
                  <a:lnTo>
                    <a:pt x="368" y="427"/>
                  </a:lnTo>
                  <a:lnTo>
                    <a:pt x="642" y="30"/>
                  </a:lnTo>
                  <a:lnTo>
                    <a:pt x="576" y="0"/>
                  </a:lnTo>
                  <a:lnTo>
                    <a:pt x="391" y="104"/>
                  </a:lnTo>
                  <a:lnTo>
                    <a:pt x="89" y="81"/>
                  </a:lnTo>
                  <a:close/>
                </a:path>
              </a:pathLst>
            </a:custGeom>
            <a:solidFill>
              <a:srgbClr val="D1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5">
              <a:extLst>
                <a:ext uri="{FF2B5EF4-FFF2-40B4-BE49-F238E27FC236}">
                  <a16:creationId xmlns:a16="http://schemas.microsoft.com/office/drawing/2014/main" id="{64B9B808-3828-4697-A996-3E28D3B96AAC}"/>
                </a:ext>
              </a:extLst>
            </p:cNvPr>
            <p:cNvSpPr>
              <a:spLocks/>
            </p:cNvSpPr>
            <p:nvPr/>
          </p:nvSpPr>
          <p:spPr bwMode="auto">
            <a:xfrm>
              <a:off x="1434" y="1437"/>
              <a:ext cx="557" cy="645"/>
            </a:xfrm>
            <a:custGeom>
              <a:avLst/>
              <a:gdLst>
                <a:gd name="T0" fmla="*/ 218 w 1114"/>
                <a:gd name="T1" fmla="*/ 310 h 1291"/>
                <a:gd name="T2" fmla="*/ 336 w 1114"/>
                <a:gd name="T3" fmla="*/ 372 h 1291"/>
                <a:gd name="T4" fmla="*/ 557 w 1114"/>
                <a:gd name="T5" fmla="*/ 623 h 1291"/>
                <a:gd name="T6" fmla="*/ 491 w 1114"/>
                <a:gd name="T7" fmla="*/ 453 h 1291"/>
                <a:gd name="T8" fmla="*/ 391 w 1114"/>
                <a:gd name="T9" fmla="*/ 321 h 1291"/>
                <a:gd name="T10" fmla="*/ 295 w 1114"/>
                <a:gd name="T11" fmla="*/ 265 h 1291"/>
                <a:gd name="T12" fmla="*/ 192 w 1114"/>
                <a:gd name="T13" fmla="*/ 247 h 1291"/>
                <a:gd name="T14" fmla="*/ 163 w 1114"/>
                <a:gd name="T15" fmla="*/ 29 h 1291"/>
                <a:gd name="T16" fmla="*/ 96 w 1114"/>
                <a:gd name="T17" fmla="*/ 0 h 1291"/>
                <a:gd name="T18" fmla="*/ 15 w 1114"/>
                <a:gd name="T19" fmla="*/ 29 h 1291"/>
                <a:gd name="T20" fmla="*/ 4 w 1114"/>
                <a:gd name="T21" fmla="*/ 77 h 1291"/>
                <a:gd name="T22" fmla="*/ 23 w 1114"/>
                <a:gd name="T23" fmla="*/ 147 h 1291"/>
                <a:gd name="T24" fmla="*/ 0 w 1114"/>
                <a:gd name="T25" fmla="*/ 218 h 1291"/>
                <a:gd name="T26" fmla="*/ 19 w 1114"/>
                <a:gd name="T27" fmla="*/ 361 h 1291"/>
                <a:gd name="T28" fmla="*/ 41 w 1114"/>
                <a:gd name="T29" fmla="*/ 449 h 1291"/>
                <a:gd name="T30" fmla="*/ 15 w 1114"/>
                <a:gd name="T31" fmla="*/ 539 h 1291"/>
                <a:gd name="T32" fmla="*/ 71 w 1114"/>
                <a:gd name="T33" fmla="*/ 645 h 1291"/>
                <a:gd name="T34" fmla="*/ 122 w 1114"/>
                <a:gd name="T35" fmla="*/ 402 h 1291"/>
                <a:gd name="T36" fmla="*/ 173 w 1114"/>
                <a:gd name="T37" fmla="*/ 357 h 1291"/>
                <a:gd name="T38" fmla="*/ 218 w 1114"/>
                <a:gd name="T39" fmla="*/ 310 h 1291"/>
                <a:gd name="T40" fmla="*/ 218 w 1114"/>
                <a:gd name="T41" fmla="*/ 310 h 12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4"/>
                <a:gd name="T64" fmla="*/ 0 h 1291"/>
                <a:gd name="T65" fmla="*/ 1114 w 1114"/>
                <a:gd name="T66" fmla="*/ 1291 h 12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4" h="1291">
                  <a:moveTo>
                    <a:pt x="435" y="620"/>
                  </a:moveTo>
                  <a:lnTo>
                    <a:pt x="671" y="745"/>
                  </a:lnTo>
                  <a:lnTo>
                    <a:pt x="1114" y="1247"/>
                  </a:lnTo>
                  <a:lnTo>
                    <a:pt x="981" y="907"/>
                  </a:lnTo>
                  <a:lnTo>
                    <a:pt x="781" y="643"/>
                  </a:lnTo>
                  <a:lnTo>
                    <a:pt x="589" y="531"/>
                  </a:lnTo>
                  <a:lnTo>
                    <a:pt x="384" y="494"/>
                  </a:lnTo>
                  <a:lnTo>
                    <a:pt x="325" y="59"/>
                  </a:lnTo>
                  <a:lnTo>
                    <a:pt x="192" y="0"/>
                  </a:lnTo>
                  <a:lnTo>
                    <a:pt x="30" y="59"/>
                  </a:lnTo>
                  <a:lnTo>
                    <a:pt x="8" y="154"/>
                  </a:lnTo>
                  <a:lnTo>
                    <a:pt x="46" y="295"/>
                  </a:lnTo>
                  <a:lnTo>
                    <a:pt x="0" y="436"/>
                  </a:lnTo>
                  <a:lnTo>
                    <a:pt x="38" y="723"/>
                  </a:lnTo>
                  <a:lnTo>
                    <a:pt x="82" y="899"/>
                  </a:lnTo>
                  <a:lnTo>
                    <a:pt x="30" y="1078"/>
                  </a:lnTo>
                  <a:lnTo>
                    <a:pt x="141" y="1291"/>
                  </a:lnTo>
                  <a:lnTo>
                    <a:pt x="243" y="804"/>
                  </a:lnTo>
                  <a:lnTo>
                    <a:pt x="346" y="715"/>
                  </a:lnTo>
                  <a:lnTo>
                    <a:pt x="435" y="620"/>
                  </a:lnTo>
                  <a:close/>
                </a:path>
              </a:pathLst>
            </a:custGeom>
            <a:solidFill>
              <a:srgbClr val="FF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6">
              <a:extLst>
                <a:ext uri="{FF2B5EF4-FFF2-40B4-BE49-F238E27FC236}">
                  <a16:creationId xmlns:a16="http://schemas.microsoft.com/office/drawing/2014/main" id="{A9A4126E-D61E-432D-9A8C-F12C719E4E7D}"/>
                </a:ext>
              </a:extLst>
            </p:cNvPr>
            <p:cNvSpPr>
              <a:spLocks/>
            </p:cNvSpPr>
            <p:nvPr/>
          </p:nvSpPr>
          <p:spPr bwMode="auto">
            <a:xfrm>
              <a:off x="1629" y="1736"/>
              <a:ext cx="423" cy="1674"/>
            </a:xfrm>
            <a:custGeom>
              <a:avLst/>
              <a:gdLst>
                <a:gd name="T0" fmla="*/ 158 w 846"/>
                <a:gd name="T1" fmla="*/ 270 h 3349"/>
                <a:gd name="T2" fmla="*/ 128 w 846"/>
                <a:gd name="T3" fmla="*/ 119 h 3349"/>
                <a:gd name="T4" fmla="*/ 0 w 846"/>
                <a:gd name="T5" fmla="*/ 78 h 3349"/>
                <a:gd name="T6" fmla="*/ 22 w 846"/>
                <a:gd name="T7" fmla="*/ 11 h 3349"/>
                <a:gd name="T8" fmla="*/ 85 w 846"/>
                <a:gd name="T9" fmla="*/ 0 h 3349"/>
                <a:gd name="T10" fmla="*/ 173 w 846"/>
                <a:gd name="T11" fmla="*/ 48 h 3349"/>
                <a:gd name="T12" fmla="*/ 262 w 846"/>
                <a:gd name="T13" fmla="*/ 155 h 3349"/>
                <a:gd name="T14" fmla="*/ 354 w 846"/>
                <a:gd name="T15" fmla="*/ 292 h 3349"/>
                <a:gd name="T16" fmla="*/ 416 w 846"/>
                <a:gd name="T17" fmla="*/ 505 h 3349"/>
                <a:gd name="T18" fmla="*/ 409 w 846"/>
                <a:gd name="T19" fmla="*/ 753 h 3349"/>
                <a:gd name="T20" fmla="*/ 350 w 846"/>
                <a:gd name="T21" fmla="*/ 1117 h 3349"/>
                <a:gd name="T22" fmla="*/ 413 w 846"/>
                <a:gd name="T23" fmla="*/ 1184 h 3349"/>
                <a:gd name="T24" fmla="*/ 420 w 846"/>
                <a:gd name="T25" fmla="*/ 1262 h 3349"/>
                <a:gd name="T26" fmla="*/ 423 w 846"/>
                <a:gd name="T27" fmla="*/ 1421 h 3349"/>
                <a:gd name="T28" fmla="*/ 99 w 846"/>
                <a:gd name="T29" fmla="*/ 1674 h 3349"/>
                <a:gd name="T30" fmla="*/ 96 w 846"/>
                <a:gd name="T31" fmla="*/ 1619 h 3349"/>
                <a:gd name="T32" fmla="*/ 110 w 846"/>
                <a:gd name="T33" fmla="*/ 1546 h 3349"/>
                <a:gd name="T34" fmla="*/ 147 w 846"/>
                <a:gd name="T35" fmla="*/ 1523 h 3349"/>
                <a:gd name="T36" fmla="*/ 224 w 846"/>
                <a:gd name="T37" fmla="*/ 1443 h 3349"/>
                <a:gd name="T38" fmla="*/ 317 w 846"/>
                <a:gd name="T39" fmla="*/ 1394 h 3349"/>
                <a:gd name="T40" fmla="*/ 287 w 846"/>
                <a:gd name="T41" fmla="*/ 1302 h 3349"/>
                <a:gd name="T42" fmla="*/ 232 w 846"/>
                <a:gd name="T43" fmla="*/ 1335 h 3349"/>
                <a:gd name="T44" fmla="*/ 184 w 846"/>
                <a:gd name="T45" fmla="*/ 1298 h 3349"/>
                <a:gd name="T46" fmla="*/ 99 w 846"/>
                <a:gd name="T47" fmla="*/ 1280 h 3349"/>
                <a:gd name="T48" fmla="*/ 166 w 846"/>
                <a:gd name="T49" fmla="*/ 1180 h 3349"/>
                <a:gd name="T50" fmla="*/ 203 w 846"/>
                <a:gd name="T51" fmla="*/ 1044 h 3349"/>
                <a:gd name="T52" fmla="*/ 287 w 846"/>
                <a:gd name="T53" fmla="*/ 1007 h 3349"/>
                <a:gd name="T54" fmla="*/ 280 w 846"/>
                <a:gd name="T55" fmla="*/ 956 h 3349"/>
                <a:gd name="T56" fmla="*/ 206 w 846"/>
                <a:gd name="T57" fmla="*/ 929 h 3349"/>
                <a:gd name="T58" fmla="*/ 262 w 846"/>
                <a:gd name="T59" fmla="*/ 760 h 3349"/>
                <a:gd name="T60" fmla="*/ 295 w 846"/>
                <a:gd name="T61" fmla="*/ 572 h 3349"/>
                <a:gd name="T62" fmla="*/ 177 w 846"/>
                <a:gd name="T63" fmla="*/ 450 h 3349"/>
                <a:gd name="T64" fmla="*/ 147 w 846"/>
                <a:gd name="T65" fmla="*/ 388 h 3349"/>
                <a:gd name="T66" fmla="*/ 126 w 846"/>
                <a:gd name="T67" fmla="*/ 366 h 3349"/>
                <a:gd name="T68" fmla="*/ 158 w 846"/>
                <a:gd name="T69" fmla="*/ 270 h 3349"/>
                <a:gd name="T70" fmla="*/ 158 w 846"/>
                <a:gd name="T71" fmla="*/ 270 h 33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46"/>
                <a:gd name="T109" fmla="*/ 0 h 3349"/>
                <a:gd name="T110" fmla="*/ 846 w 846"/>
                <a:gd name="T111" fmla="*/ 3349 h 33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46" h="3349">
                  <a:moveTo>
                    <a:pt x="315" y="540"/>
                  </a:moveTo>
                  <a:lnTo>
                    <a:pt x="256" y="238"/>
                  </a:lnTo>
                  <a:lnTo>
                    <a:pt x="0" y="156"/>
                  </a:lnTo>
                  <a:lnTo>
                    <a:pt x="43" y="23"/>
                  </a:lnTo>
                  <a:lnTo>
                    <a:pt x="169" y="0"/>
                  </a:lnTo>
                  <a:lnTo>
                    <a:pt x="346" y="97"/>
                  </a:lnTo>
                  <a:lnTo>
                    <a:pt x="523" y="310"/>
                  </a:lnTo>
                  <a:lnTo>
                    <a:pt x="707" y="584"/>
                  </a:lnTo>
                  <a:lnTo>
                    <a:pt x="832" y="1011"/>
                  </a:lnTo>
                  <a:lnTo>
                    <a:pt x="817" y="1506"/>
                  </a:lnTo>
                  <a:lnTo>
                    <a:pt x="699" y="2235"/>
                  </a:lnTo>
                  <a:lnTo>
                    <a:pt x="825" y="2369"/>
                  </a:lnTo>
                  <a:lnTo>
                    <a:pt x="840" y="2524"/>
                  </a:lnTo>
                  <a:lnTo>
                    <a:pt x="846" y="2842"/>
                  </a:lnTo>
                  <a:lnTo>
                    <a:pt x="197" y="3349"/>
                  </a:lnTo>
                  <a:lnTo>
                    <a:pt x="192" y="3239"/>
                  </a:lnTo>
                  <a:lnTo>
                    <a:pt x="220" y="3093"/>
                  </a:lnTo>
                  <a:lnTo>
                    <a:pt x="294" y="3047"/>
                  </a:lnTo>
                  <a:lnTo>
                    <a:pt x="448" y="2886"/>
                  </a:lnTo>
                  <a:lnTo>
                    <a:pt x="633" y="2789"/>
                  </a:lnTo>
                  <a:lnTo>
                    <a:pt x="574" y="2604"/>
                  </a:lnTo>
                  <a:lnTo>
                    <a:pt x="464" y="2671"/>
                  </a:lnTo>
                  <a:lnTo>
                    <a:pt x="367" y="2597"/>
                  </a:lnTo>
                  <a:lnTo>
                    <a:pt x="197" y="2561"/>
                  </a:lnTo>
                  <a:lnTo>
                    <a:pt x="331" y="2361"/>
                  </a:lnTo>
                  <a:lnTo>
                    <a:pt x="405" y="2089"/>
                  </a:lnTo>
                  <a:lnTo>
                    <a:pt x="574" y="2015"/>
                  </a:lnTo>
                  <a:lnTo>
                    <a:pt x="559" y="1912"/>
                  </a:lnTo>
                  <a:lnTo>
                    <a:pt x="412" y="1859"/>
                  </a:lnTo>
                  <a:lnTo>
                    <a:pt x="523" y="1521"/>
                  </a:lnTo>
                  <a:lnTo>
                    <a:pt x="589" y="1144"/>
                  </a:lnTo>
                  <a:lnTo>
                    <a:pt x="353" y="901"/>
                  </a:lnTo>
                  <a:lnTo>
                    <a:pt x="294" y="776"/>
                  </a:lnTo>
                  <a:lnTo>
                    <a:pt x="251" y="732"/>
                  </a:lnTo>
                  <a:lnTo>
                    <a:pt x="315" y="540"/>
                  </a:lnTo>
                  <a:close/>
                </a:path>
              </a:pathLst>
            </a:custGeom>
            <a:solidFill>
              <a:srgbClr val="B5A3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7">
              <a:extLst>
                <a:ext uri="{FF2B5EF4-FFF2-40B4-BE49-F238E27FC236}">
                  <a16:creationId xmlns:a16="http://schemas.microsoft.com/office/drawing/2014/main" id="{0DCD9B8F-0028-4F1F-A214-1F72EDEC8E0E}"/>
                </a:ext>
              </a:extLst>
            </p:cNvPr>
            <p:cNvSpPr>
              <a:spLocks/>
            </p:cNvSpPr>
            <p:nvPr/>
          </p:nvSpPr>
          <p:spPr bwMode="auto">
            <a:xfrm>
              <a:off x="1574" y="2757"/>
              <a:ext cx="405" cy="325"/>
            </a:xfrm>
            <a:custGeom>
              <a:avLst/>
              <a:gdLst>
                <a:gd name="T0" fmla="*/ 405 w 810"/>
                <a:gd name="T1" fmla="*/ 96 h 650"/>
                <a:gd name="T2" fmla="*/ 299 w 810"/>
                <a:gd name="T3" fmla="*/ 184 h 650"/>
                <a:gd name="T4" fmla="*/ 350 w 810"/>
                <a:gd name="T5" fmla="*/ 233 h 650"/>
                <a:gd name="T6" fmla="*/ 343 w 810"/>
                <a:gd name="T7" fmla="*/ 280 h 650"/>
                <a:gd name="T8" fmla="*/ 270 w 810"/>
                <a:gd name="T9" fmla="*/ 325 h 650"/>
                <a:gd name="T10" fmla="*/ 239 w 810"/>
                <a:gd name="T11" fmla="*/ 277 h 650"/>
                <a:gd name="T12" fmla="*/ 154 w 810"/>
                <a:gd name="T13" fmla="*/ 259 h 650"/>
                <a:gd name="T14" fmla="*/ 0 w 810"/>
                <a:gd name="T15" fmla="*/ 325 h 650"/>
                <a:gd name="T16" fmla="*/ 244 w 810"/>
                <a:gd name="T17" fmla="*/ 41 h 650"/>
                <a:gd name="T18" fmla="*/ 306 w 810"/>
                <a:gd name="T19" fmla="*/ 0 h 650"/>
                <a:gd name="T20" fmla="*/ 405 w 810"/>
                <a:gd name="T21" fmla="*/ 96 h 650"/>
                <a:gd name="T22" fmla="*/ 405 w 810"/>
                <a:gd name="T23" fmla="*/ 96 h 6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0"/>
                <a:gd name="T37" fmla="*/ 0 h 650"/>
                <a:gd name="T38" fmla="*/ 810 w 810"/>
                <a:gd name="T39" fmla="*/ 650 h 6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0" h="650">
                  <a:moveTo>
                    <a:pt x="810" y="191"/>
                  </a:moveTo>
                  <a:lnTo>
                    <a:pt x="597" y="368"/>
                  </a:lnTo>
                  <a:lnTo>
                    <a:pt x="700" y="465"/>
                  </a:lnTo>
                  <a:lnTo>
                    <a:pt x="685" y="560"/>
                  </a:lnTo>
                  <a:lnTo>
                    <a:pt x="539" y="650"/>
                  </a:lnTo>
                  <a:lnTo>
                    <a:pt x="478" y="553"/>
                  </a:lnTo>
                  <a:lnTo>
                    <a:pt x="308" y="517"/>
                  </a:lnTo>
                  <a:lnTo>
                    <a:pt x="0" y="650"/>
                  </a:lnTo>
                  <a:lnTo>
                    <a:pt x="487" y="81"/>
                  </a:lnTo>
                  <a:lnTo>
                    <a:pt x="611" y="0"/>
                  </a:lnTo>
                  <a:lnTo>
                    <a:pt x="810" y="191"/>
                  </a:lnTo>
                  <a:close/>
                </a:path>
              </a:pathLst>
            </a:custGeom>
            <a:solidFill>
              <a:srgbClr val="755B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18">
              <a:extLst>
                <a:ext uri="{FF2B5EF4-FFF2-40B4-BE49-F238E27FC236}">
                  <a16:creationId xmlns:a16="http://schemas.microsoft.com/office/drawing/2014/main" id="{27CF7C10-4E89-4E58-9063-DA03B464F814}"/>
                </a:ext>
              </a:extLst>
            </p:cNvPr>
            <p:cNvSpPr>
              <a:spLocks/>
            </p:cNvSpPr>
            <p:nvPr/>
          </p:nvSpPr>
          <p:spPr bwMode="auto">
            <a:xfrm>
              <a:off x="1128" y="2618"/>
              <a:ext cx="442" cy="154"/>
            </a:xfrm>
            <a:custGeom>
              <a:avLst/>
              <a:gdLst>
                <a:gd name="T0" fmla="*/ 0 w 884"/>
                <a:gd name="T1" fmla="*/ 66 h 310"/>
                <a:gd name="T2" fmla="*/ 51 w 884"/>
                <a:gd name="T3" fmla="*/ 41 h 310"/>
                <a:gd name="T4" fmla="*/ 77 w 884"/>
                <a:gd name="T5" fmla="*/ 0 h 310"/>
                <a:gd name="T6" fmla="*/ 442 w 884"/>
                <a:gd name="T7" fmla="*/ 63 h 310"/>
                <a:gd name="T8" fmla="*/ 391 w 884"/>
                <a:gd name="T9" fmla="*/ 99 h 310"/>
                <a:gd name="T10" fmla="*/ 243 w 884"/>
                <a:gd name="T11" fmla="*/ 132 h 310"/>
                <a:gd name="T12" fmla="*/ 268 w 884"/>
                <a:gd name="T13" fmla="*/ 154 h 310"/>
                <a:gd name="T14" fmla="*/ 203 w 884"/>
                <a:gd name="T15" fmla="*/ 139 h 310"/>
                <a:gd name="T16" fmla="*/ 0 w 884"/>
                <a:gd name="T17" fmla="*/ 66 h 310"/>
                <a:gd name="T18" fmla="*/ 0 w 884"/>
                <a:gd name="T19" fmla="*/ 66 h 3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4"/>
                <a:gd name="T31" fmla="*/ 0 h 310"/>
                <a:gd name="T32" fmla="*/ 884 w 884"/>
                <a:gd name="T33" fmla="*/ 310 h 3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4" h="310">
                  <a:moveTo>
                    <a:pt x="0" y="133"/>
                  </a:moveTo>
                  <a:lnTo>
                    <a:pt x="102" y="82"/>
                  </a:lnTo>
                  <a:lnTo>
                    <a:pt x="154" y="0"/>
                  </a:lnTo>
                  <a:lnTo>
                    <a:pt x="884" y="126"/>
                  </a:lnTo>
                  <a:lnTo>
                    <a:pt x="781" y="200"/>
                  </a:lnTo>
                  <a:lnTo>
                    <a:pt x="485" y="266"/>
                  </a:lnTo>
                  <a:lnTo>
                    <a:pt x="536" y="310"/>
                  </a:lnTo>
                  <a:lnTo>
                    <a:pt x="405" y="280"/>
                  </a:lnTo>
                  <a:lnTo>
                    <a:pt x="0" y="133"/>
                  </a:lnTo>
                  <a:close/>
                </a:path>
              </a:pathLst>
            </a:custGeom>
            <a:solidFill>
              <a:srgbClr val="D8F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19">
              <a:extLst>
                <a:ext uri="{FF2B5EF4-FFF2-40B4-BE49-F238E27FC236}">
                  <a16:creationId xmlns:a16="http://schemas.microsoft.com/office/drawing/2014/main" id="{7F11A410-E3B1-4E3A-9A52-196D84677BD8}"/>
                </a:ext>
              </a:extLst>
            </p:cNvPr>
            <p:cNvSpPr>
              <a:spLocks/>
            </p:cNvSpPr>
            <p:nvPr/>
          </p:nvSpPr>
          <p:spPr bwMode="auto">
            <a:xfrm>
              <a:off x="1544" y="2688"/>
              <a:ext cx="166" cy="99"/>
            </a:xfrm>
            <a:custGeom>
              <a:avLst/>
              <a:gdLst>
                <a:gd name="T0" fmla="*/ 0 w 332"/>
                <a:gd name="T1" fmla="*/ 77 h 197"/>
                <a:gd name="T2" fmla="*/ 86 w 332"/>
                <a:gd name="T3" fmla="*/ 0 h 197"/>
                <a:gd name="T4" fmla="*/ 166 w 332"/>
                <a:gd name="T5" fmla="*/ 30 h 197"/>
                <a:gd name="T6" fmla="*/ 8 w 332"/>
                <a:gd name="T7" fmla="*/ 99 h 197"/>
                <a:gd name="T8" fmla="*/ 0 w 332"/>
                <a:gd name="T9" fmla="*/ 77 h 197"/>
                <a:gd name="T10" fmla="*/ 0 w 332"/>
                <a:gd name="T11" fmla="*/ 77 h 197"/>
                <a:gd name="T12" fmla="*/ 0 60000 65536"/>
                <a:gd name="T13" fmla="*/ 0 60000 65536"/>
                <a:gd name="T14" fmla="*/ 0 60000 65536"/>
                <a:gd name="T15" fmla="*/ 0 60000 65536"/>
                <a:gd name="T16" fmla="*/ 0 60000 65536"/>
                <a:gd name="T17" fmla="*/ 0 60000 65536"/>
                <a:gd name="T18" fmla="*/ 0 w 332"/>
                <a:gd name="T19" fmla="*/ 0 h 197"/>
                <a:gd name="T20" fmla="*/ 332 w 332"/>
                <a:gd name="T21" fmla="*/ 197 h 197"/>
              </a:gdLst>
              <a:ahLst/>
              <a:cxnLst>
                <a:cxn ang="T12">
                  <a:pos x="T0" y="T1"/>
                </a:cxn>
                <a:cxn ang="T13">
                  <a:pos x="T2" y="T3"/>
                </a:cxn>
                <a:cxn ang="T14">
                  <a:pos x="T4" y="T5"/>
                </a:cxn>
                <a:cxn ang="T15">
                  <a:pos x="T6" y="T7"/>
                </a:cxn>
                <a:cxn ang="T16">
                  <a:pos x="T8" y="T9"/>
                </a:cxn>
                <a:cxn ang="T17">
                  <a:pos x="T10" y="T11"/>
                </a:cxn>
              </a:cxnLst>
              <a:rect l="T18" t="T19" r="T20" b="T21"/>
              <a:pathLst>
                <a:path w="332" h="197">
                  <a:moveTo>
                    <a:pt x="0" y="154"/>
                  </a:moveTo>
                  <a:lnTo>
                    <a:pt x="171" y="0"/>
                  </a:lnTo>
                  <a:lnTo>
                    <a:pt x="332" y="59"/>
                  </a:lnTo>
                  <a:lnTo>
                    <a:pt x="15" y="197"/>
                  </a:lnTo>
                  <a:lnTo>
                    <a:pt x="0" y="154"/>
                  </a:lnTo>
                  <a:close/>
                </a:path>
              </a:pathLst>
            </a:custGeom>
            <a:solidFill>
              <a:srgbClr val="D8F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20">
              <a:extLst>
                <a:ext uri="{FF2B5EF4-FFF2-40B4-BE49-F238E27FC236}">
                  <a16:creationId xmlns:a16="http://schemas.microsoft.com/office/drawing/2014/main" id="{9FDF8E43-2F5D-4CAC-87D8-DB89F3060CCE}"/>
                </a:ext>
              </a:extLst>
            </p:cNvPr>
            <p:cNvSpPr>
              <a:spLocks/>
            </p:cNvSpPr>
            <p:nvPr/>
          </p:nvSpPr>
          <p:spPr bwMode="auto">
            <a:xfrm>
              <a:off x="1386" y="1422"/>
              <a:ext cx="243" cy="801"/>
            </a:xfrm>
            <a:custGeom>
              <a:avLst/>
              <a:gdLst>
                <a:gd name="T0" fmla="*/ 4 w 487"/>
                <a:gd name="T1" fmla="*/ 421 h 1602"/>
                <a:gd name="T2" fmla="*/ 47 w 487"/>
                <a:gd name="T3" fmla="*/ 488 h 1602"/>
                <a:gd name="T4" fmla="*/ 96 w 487"/>
                <a:gd name="T5" fmla="*/ 609 h 1602"/>
                <a:gd name="T6" fmla="*/ 114 w 487"/>
                <a:gd name="T7" fmla="*/ 439 h 1602"/>
                <a:gd name="T8" fmla="*/ 84 w 487"/>
                <a:gd name="T9" fmla="*/ 340 h 1602"/>
                <a:gd name="T10" fmla="*/ 100 w 487"/>
                <a:gd name="T11" fmla="*/ 288 h 1602"/>
                <a:gd name="T12" fmla="*/ 88 w 487"/>
                <a:gd name="T13" fmla="*/ 237 h 1602"/>
                <a:gd name="T14" fmla="*/ 121 w 487"/>
                <a:gd name="T15" fmla="*/ 170 h 1602"/>
                <a:gd name="T16" fmla="*/ 114 w 487"/>
                <a:gd name="T17" fmla="*/ 111 h 1602"/>
                <a:gd name="T18" fmla="*/ 92 w 487"/>
                <a:gd name="T19" fmla="*/ 74 h 1602"/>
                <a:gd name="T20" fmla="*/ 110 w 487"/>
                <a:gd name="T21" fmla="*/ 45 h 1602"/>
                <a:gd name="T22" fmla="*/ 155 w 487"/>
                <a:gd name="T23" fmla="*/ 41 h 1602"/>
                <a:gd name="T24" fmla="*/ 136 w 487"/>
                <a:gd name="T25" fmla="*/ 0 h 1602"/>
                <a:gd name="T26" fmla="*/ 236 w 487"/>
                <a:gd name="T27" fmla="*/ 45 h 1602"/>
                <a:gd name="T28" fmla="*/ 243 w 487"/>
                <a:gd name="T29" fmla="*/ 392 h 1602"/>
                <a:gd name="T30" fmla="*/ 210 w 487"/>
                <a:gd name="T31" fmla="*/ 399 h 1602"/>
                <a:gd name="T32" fmla="*/ 158 w 487"/>
                <a:gd name="T33" fmla="*/ 488 h 1602"/>
                <a:gd name="T34" fmla="*/ 147 w 487"/>
                <a:gd name="T35" fmla="*/ 584 h 1602"/>
                <a:gd name="T36" fmla="*/ 151 w 487"/>
                <a:gd name="T37" fmla="*/ 649 h 1602"/>
                <a:gd name="T38" fmla="*/ 188 w 487"/>
                <a:gd name="T39" fmla="*/ 727 h 1602"/>
                <a:gd name="T40" fmla="*/ 236 w 487"/>
                <a:gd name="T41" fmla="*/ 742 h 1602"/>
                <a:gd name="T42" fmla="*/ 232 w 487"/>
                <a:gd name="T43" fmla="*/ 801 h 1602"/>
                <a:gd name="T44" fmla="*/ 96 w 487"/>
                <a:gd name="T45" fmla="*/ 779 h 1602"/>
                <a:gd name="T46" fmla="*/ 0 w 487"/>
                <a:gd name="T47" fmla="*/ 764 h 1602"/>
                <a:gd name="T48" fmla="*/ 4 w 487"/>
                <a:gd name="T49" fmla="*/ 421 h 1602"/>
                <a:gd name="T50" fmla="*/ 4 w 487"/>
                <a:gd name="T51" fmla="*/ 421 h 16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7"/>
                <a:gd name="T79" fmla="*/ 0 h 1602"/>
                <a:gd name="T80" fmla="*/ 487 w 487"/>
                <a:gd name="T81" fmla="*/ 1602 h 16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7" h="1602">
                  <a:moveTo>
                    <a:pt x="8" y="842"/>
                  </a:moveTo>
                  <a:lnTo>
                    <a:pt x="95" y="975"/>
                  </a:lnTo>
                  <a:lnTo>
                    <a:pt x="192" y="1218"/>
                  </a:lnTo>
                  <a:lnTo>
                    <a:pt x="228" y="878"/>
                  </a:lnTo>
                  <a:lnTo>
                    <a:pt x="169" y="680"/>
                  </a:lnTo>
                  <a:lnTo>
                    <a:pt x="200" y="576"/>
                  </a:lnTo>
                  <a:lnTo>
                    <a:pt x="177" y="473"/>
                  </a:lnTo>
                  <a:lnTo>
                    <a:pt x="243" y="340"/>
                  </a:lnTo>
                  <a:lnTo>
                    <a:pt x="228" y="222"/>
                  </a:lnTo>
                  <a:lnTo>
                    <a:pt x="184" y="148"/>
                  </a:lnTo>
                  <a:lnTo>
                    <a:pt x="221" y="89"/>
                  </a:lnTo>
                  <a:lnTo>
                    <a:pt x="310" y="82"/>
                  </a:lnTo>
                  <a:lnTo>
                    <a:pt x="272" y="0"/>
                  </a:lnTo>
                  <a:lnTo>
                    <a:pt x="472" y="89"/>
                  </a:lnTo>
                  <a:lnTo>
                    <a:pt x="487" y="783"/>
                  </a:lnTo>
                  <a:lnTo>
                    <a:pt x="420" y="798"/>
                  </a:lnTo>
                  <a:lnTo>
                    <a:pt x="316" y="975"/>
                  </a:lnTo>
                  <a:lnTo>
                    <a:pt x="295" y="1167"/>
                  </a:lnTo>
                  <a:lnTo>
                    <a:pt x="302" y="1298"/>
                  </a:lnTo>
                  <a:lnTo>
                    <a:pt x="376" y="1454"/>
                  </a:lnTo>
                  <a:lnTo>
                    <a:pt x="472" y="1484"/>
                  </a:lnTo>
                  <a:lnTo>
                    <a:pt x="464" y="1602"/>
                  </a:lnTo>
                  <a:lnTo>
                    <a:pt x="192" y="1557"/>
                  </a:lnTo>
                  <a:lnTo>
                    <a:pt x="0" y="1528"/>
                  </a:lnTo>
                  <a:lnTo>
                    <a:pt x="8" y="842"/>
                  </a:lnTo>
                  <a:close/>
                </a:path>
              </a:pathLst>
            </a:custGeom>
            <a:solidFill>
              <a:srgbClr val="B5A3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21">
              <a:extLst>
                <a:ext uri="{FF2B5EF4-FFF2-40B4-BE49-F238E27FC236}">
                  <a16:creationId xmlns:a16="http://schemas.microsoft.com/office/drawing/2014/main" id="{14DF6D35-1B7D-4F52-BC37-92DB2665430A}"/>
                </a:ext>
              </a:extLst>
            </p:cNvPr>
            <p:cNvSpPr>
              <a:spLocks/>
            </p:cNvSpPr>
            <p:nvPr/>
          </p:nvSpPr>
          <p:spPr bwMode="auto">
            <a:xfrm>
              <a:off x="1021" y="3016"/>
              <a:ext cx="232" cy="184"/>
            </a:xfrm>
            <a:custGeom>
              <a:avLst/>
              <a:gdLst>
                <a:gd name="T0" fmla="*/ 15 w 464"/>
                <a:gd name="T1" fmla="*/ 29 h 368"/>
                <a:gd name="T2" fmla="*/ 92 w 464"/>
                <a:gd name="T3" fmla="*/ 0 h 368"/>
                <a:gd name="T4" fmla="*/ 232 w 464"/>
                <a:gd name="T5" fmla="*/ 59 h 368"/>
                <a:gd name="T6" fmla="*/ 0 w 464"/>
                <a:gd name="T7" fmla="*/ 184 h 368"/>
                <a:gd name="T8" fmla="*/ 15 w 464"/>
                <a:gd name="T9" fmla="*/ 29 h 368"/>
                <a:gd name="T10" fmla="*/ 15 w 464"/>
                <a:gd name="T11" fmla="*/ 29 h 368"/>
                <a:gd name="T12" fmla="*/ 0 60000 65536"/>
                <a:gd name="T13" fmla="*/ 0 60000 65536"/>
                <a:gd name="T14" fmla="*/ 0 60000 65536"/>
                <a:gd name="T15" fmla="*/ 0 60000 65536"/>
                <a:gd name="T16" fmla="*/ 0 60000 65536"/>
                <a:gd name="T17" fmla="*/ 0 60000 65536"/>
                <a:gd name="T18" fmla="*/ 0 w 464"/>
                <a:gd name="T19" fmla="*/ 0 h 368"/>
                <a:gd name="T20" fmla="*/ 464 w 464"/>
                <a:gd name="T21" fmla="*/ 368 h 368"/>
              </a:gdLst>
              <a:ahLst/>
              <a:cxnLst>
                <a:cxn ang="T12">
                  <a:pos x="T0" y="T1"/>
                </a:cxn>
                <a:cxn ang="T13">
                  <a:pos x="T2" y="T3"/>
                </a:cxn>
                <a:cxn ang="T14">
                  <a:pos x="T4" y="T5"/>
                </a:cxn>
                <a:cxn ang="T15">
                  <a:pos x="T6" y="T7"/>
                </a:cxn>
                <a:cxn ang="T16">
                  <a:pos x="T8" y="T9"/>
                </a:cxn>
                <a:cxn ang="T17">
                  <a:pos x="T10" y="T11"/>
                </a:cxn>
              </a:cxnLst>
              <a:rect l="T18" t="T19" r="T20" b="T21"/>
              <a:pathLst>
                <a:path w="464" h="368">
                  <a:moveTo>
                    <a:pt x="30" y="58"/>
                  </a:moveTo>
                  <a:lnTo>
                    <a:pt x="184" y="0"/>
                  </a:lnTo>
                  <a:lnTo>
                    <a:pt x="464" y="117"/>
                  </a:lnTo>
                  <a:lnTo>
                    <a:pt x="0" y="368"/>
                  </a:lnTo>
                  <a:lnTo>
                    <a:pt x="30" y="58"/>
                  </a:lnTo>
                  <a:close/>
                </a:path>
              </a:pathLst>
            </a:custGeom>
            <a:solidFill>
              <a:srgbClr val="755B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22">
              <a:extLst>
                <a:ext uri="{FF2B5EF4-FFF2-40B4-BE49-F238E27FC236}">
                  <a16:creationId xmlns:a16="http://schemas.microsoft.com/office/drawing/2014/main" id="{7D3DB9EE-FC1C-459B-8976-CA0DD6C64031}"/>
                </a:ext>
              </a:extLst>
            </p:cNvPr>
            <p:cNvSpPr>
              <a:spLocks/>
            </p:cNvSpPr>
            <p:nvPr/>
          </p:nvSpPr>
          <p:spPr bwMode="auto">
            <a:xfrm>
              <a:off x="1076" y="2780"/>
              <a:ext cx="756" cy="317"/>
            </a:xfrm>
            <a:custGeom>
              <a:avLst/>
              <a:gdLst>
                <a:gd name="T0" fmla="*/ 0 w 1512"/>
                <a:gd name="T1" fmla="*/ 55 h 633"/>
                <a:gd name="T2" fmla="*/ 34 w 1512"/>
                <a:gd name="T3" fmla="*/ 129 h 633"/>
                <a:gd name="T4" fmla="*/ 141 w 1512"/>
                <a:gd name="T5" fmla="*/ 159 h 633"/>
                <a:gd name="T6" fmla="*/ 269 w 1512"/>
                <a:gd name="T7" fmla="*/ 192 h 633"/>
                <a:gd name="T8" fmla="*/ 373 w 1512"/>
                <a:gd name="T9" fmla="*/ 236 h 633"/>
                <a:gd name="T10" fmla="*/ 424 w 1512"/>
                <a:gd name="T11" fmla="*/ 236 h 633"/>
                <a:gd name="T12" fmla="*/ 432 w 1512"/>
                <a:gd name="T13" fmla="*/ 310 h 633"/>
                <a:gd name="T14" fmla="*/ 476 w 1512"/>
                <a:gd name="T15" fmla="*/ 317 h 633"/>
                <a:gd name="T16" fmla="*/ 652 w 1512"/>
                <a:gd name="T17" fmla="*/ 236 h 633"/>
                <a:gd name="T18" fmla="*/ 756 w 1512"/>
                <a:gd name="T19" fmla="*/ 0 h 633"/>
                <a:gd name="T20" fmla="*/ 428 w 1512"/>
                <a:gd name="T21" fmla="*/ 159 h 633"/>
                <a:gd name="T22" fmla="*/ 100 w 1512"/>
                <a:gd name="T23" fmla="*/ 59 h 633"/>
                <a:gd name="T24" fmla="*/ 0 w 1512"/>
                <a:gd name="T25" fmla="*/ 55 h 633"/>
                <a:gd name="T26" fmla="*/ 0 w 1512"/>
                <a:gd name="T27" fmla="*/ 55 h 6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12"/>
                <a:gd name="T43" fmla="*/ 0 h 633"/>
                <a:gd name="T44" fmla="*/ 1512 w 1512"/>
                <a:gd name="T45" fmla="*/ 633 h 6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12" h="633">
                  <a:moveTo>
                    <a:pt x="0" y="110"/>
                  </a:moveTo>
                  <a:lnTo>
                    <a:pt x="67" y="257"/>
                  </a:lnTo>
                  <a:lnTo>
                    <a:pt x="282" y="318"/>
                  </a:lnTo>
                  <a:lnTo>
                    <a:pt x="538" y="384"/>
                  </a:lnTo>
                  <a:lnTo>
                    <a:pt x="745" y="472"/>
                  </a:lnTo>
                  <a:lnTo>
                    <a:pt x="848" y="472"/>
                  </a:lnTo>
                  <a:lnTo>
                    <a:pt x="863" y="620"/>
                  </a:lnTo>
                  <a:lnTo>
                    <a:pt x="951" y="633"/>
                  </a:lnTo>
                  <a:lnTo>
                    <a:pt x="1304" y="472"/>
                  </a:lnTo>
                  <a:lnTo>
                    <a:pt x="1512" y="0"/>
                  </a:lnTo>
                  <a:lnTo>
                    <a:pt x="856" y="318"/>
                  </a:lnTo>
                  <a:lnTo>
                    <a:pt x="200" y="118"/>
                  </a:lnTo>
                  <a:lnTo>
                    <a:pt x="0" y="110"/>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23">
              <a:extLst>
                <a:ext uri="{FF2B5EF4-FFF2-40B4-BE49-F238E27FC236}">
                  <a16:creationId xmlns:a16="http://schemas.microsoft.com/office/drawing/2014/main" id="{EC88F009-9293-4051-A980-914ABDA7FCE0}"/>
                </a:ext>
              </a:extLst>
            </p:cNvPr>
            <p:cNvSpPr>
              <a:spLocks/>
            </p:cNvSpPr>
            <p:nvPr/>
          </p:nvSpPr>
          <p:spPr bwMode="auto">
            <a:xfrm>
              <a:off x="1474" y="1286"/>
              <a:ext cx="118" cy="133"/>
            </a:xfrm>
            <a:custGeom>
              <a:avLst/>
              <a:gdLst>
                <a:gd name="T0" fmla="*/ 103 w 236"/>
                <a:gd name="T1" fmla="*/ 133 h 266"/>
                <a:gd name="T2" fmla="*/ 118 w 236"/>
                <a:gd name="T3" fmla="*/ 18 h 266"/>
                <a:gd name="T4" fmla="*/ 55 w 236"/>
                <a:gd name="T5" fmla="*/ 0 h 266"/>
                <a:gd name="T6" fmla="*/ 0 w 236"/>
                <a:gd name="T7" fmla="*/ 18 h 266"/>
                <a:gd name="T8" fmla="*/ 8 w 236"/>
                <a:gd name="T9" fmla="*/ 130 h 266"/>
                <a:gd name="T10" fmla="*/ 63 w 236"/>
                <a:gd name="T11" fmla="*/ 130 h 266"/>
                <a:gd name="T12" fmla="*/ 103 w 236"/>
                <a:gd name="T13" fmla="*/ 133 h 266"/>
                <a:gd name="T14" fmla="*/ 103 w 236"/>
                <a:gd name="T15" fmla="*/ 133 h 266"/>
                <a:gd name="T16" fmla="*/ 0 60000 65536"/>
                <a:gd name="T17" fmla="*/ 0 60000 65536"/>
                <a:gd name="T18" fmla="*/ 0 60000 65536"/>
                <a:gd name="T19" fmla="*/ 0 60000 65536"/>
                <a:gd name="T20" fmla="*/ 0 60000 65536"/>
                <a:gd name="T21" fmla="*/ 0 60000 65536"/>
                <a:gd name="T22" fmla="*/ 0 60000 65536"/>
                <a:gd name="T23" fmla="*/ 0 60000 65536"/>
                <a:gd name="T24" fmla="*/ 0 w 236"/>
                <a:gd name="T25" fmla="*/ 0 h 266"/>
                <a:gd name="T26" fmla="*/ 236 w 236"/>
                <a:gd name="T27" fmla="*/ 266 h 2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6" h="266">
                  <a:moveTo>
                    <a:pt x="205" y="266"/>
                  </a:moveTo>
                  <a:lnTo>
                    <a:pt x="236" y="36"/>
                  </a:lnTo>
                  <a:lnTo>
                    <a:pt x="110" y="0"/>
                  </a:lnTo>
                  <a:lnTo>
                    <a:pt x="0" y="36"/>
                  </a:lnTo>
                  <a:lnTo>
                    <a:pt x="15" y="259"/>
                  </a:lnTo>
                  <a:lnTo>
                    <a:pt x="125" y="259"/>
                  </a:lnTo>
                  <a:lnTo>
                    <a:pt x="205" y="266"/>
                  </a:lnTo>
                  <a:close/>
                </a:path>
              </a:pathLst>
            </a:custGeom>
            <a:solidFill>
              <a:srgbClr val="E5E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24">
              <a:extLst>
                <a:ext uri="{FF2B5EF4-FFF2-40B4-BE49-F238E27FC236}">
                  <a16:creationId xmlns:a16="http://schemas.microsoft.com/office/drawing/2014/main" id="{996759EB-B91C-4C3F-874B-2F4CED63E261}"/>
                </a:ext>
              </a:extLst>
            </p:cNvPr>
            <p:cNvSpPr>
              <a:spLocks/>
            </p:cNvSpPr>
            <p:nvPr/>
          </p:nvSpPr>
          <p:spPr bwMode="auto">
            <a:xfrm>
              <a:off x="1261" y="1843"/>
              <a:ext cx="135" cy="291"/>
            </a:xfrm>
            <a:custGeom>
              <a:avLst/>
              <a:gdLst>
                <a:gd name="T0" fmla="*/ 110 w 272"/>
                <a:gd name="T1" fmla="*/ 0 h 582"/>
                <a:gd name="T2" fmla="*/ 80 w 272"/>
                <a:gd name="T3" fmla="*/ 22 h 582"/>
                <a:gd name="T4" fmla="*/ 51 w 272"/>
                <a:gd name="T5" fmla="*/ 71 h 582"/>
                <a:gd name="T6" fmla="*/ 7 w 272"/>
                <a:gd name="T7" fmla="*/ 77 h 582"/>
                <a:gd name="T8" fmla="*/ 0 w 272"/>
                <a:gd name="T9" fmla="*/ 100 h 582"/>
                <a:gd name="T10" fmla="*/ 33 w 272"/>
                <a:gd name="T11" fmla="*/ 107 h 582"/>
                <a:gd name="T12" fmla="*/ 37 w 272"/>
                <a:gd name="T13" fmla="*/ 166 h 582"/>
                <a:gd name="T14" fmla="*/ 0 w 272"/>
                <a:gd name="T15" fmla="*/ 173 h 582"/>
                <a:gd name="T16" fmla="*/ 0 w 272"/>
                <a:gd name="T17" fmla="*/ 232 h 582"/>
                <a:gd name="T18" fmla="*/ 22 w 272"/>
                <a:gd name="T19" fmla="*/ 291 h 582"/>
                <a:gd name="T20" fmla="*/ 106 w 272"/>
                <a:gd name="T21" fmla="*/ 291 h 582"/>
                <a:gd name="T22" fmla="*/ 135 w 272"/>
                <a:gd name="T23" fmla="*/ 22 h 582"/>
                <a:gd name="T24" fmla="*/ 110 w 272"/>
                <a:gd name="T25" fmla="*/ 0 h 582"/>
                <a:gd name="T26" fmla="*/ 110 w 272"/>
                <a:gd name="T27" fmla="*/ 0 h 5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2"/>
                <a:gd name="T43" fmla="*/ 0 h 582"/>
                <a:gd name="T44" fmla="*/ 272 w 272"/>
                <a:gd name="T45" fmla="*/ 582 h 5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2" h="582">
                  <a:moveTo>
                    <a:pt x="221" y="0"/>
                  </a:moveTo>
                  <a:lnTo>
                    <a:pt x="162" y="44"/>
                  </a:lnTo>
                  <a:lnTo>
                    <a:pt x="103" y="141"/>
                  </a:lnTo>
                  <a:lnTo>
                    <a:pt x="15" y="154"/>
                  </a:lnTo>
                  <a:lnTo>
                    <a:pt x="0" y="200"/>
                  </a:lnTo>
                  <a:lnTo>
                    <a:pt x="67" y="213"/>
                  </a:lnTo>
                  <a:lnTo>
                    <a:pt x="74" y="331"/>
                  </a:lnTo>
                  <a:lnTo>
                    <a:pt x="0" y="346"/>
                  </a:lnTo>
                  <a:lnTo>
                    <a:pt x="0" y="464"/>
                  </a:lnTo>
                  <a:lnTo>
                    <a:pt x="44" y="582"/>
                  </a:lnTo>
                  <a:lnTo>
                    <a:pt x="213" y="582"/>
                  </a:lnTo>
                  <a:lnTo>
                    <a:pt x="272" y="44"/>
                  </a:lnTo>
                  <a:lnTo>
                    <a:pt x="221" y="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25">
              <a:extLst>
                <a:ext uri="{FF2B5EF4-FFF2-40B4-BE49-F238E27FC236}">
                  <a16:creationId xmlns:a16="http://schemas.microsoft.com/office/drawing/2014/main" id="{D4EA1608-F425-44E0-8CB9-2A215AC1ECB0}"/>
                </a:ext>
              </a:extLst>
            </p:cNvPr>
            <p:cNvSpPr>
              <a:spLocks/>
            </p:cNvSpPr>
            <p:nvPr/>
          </p:nvSpPr>
          <p:spPr bwMode="auto">
            <a:xfrm>
              <a:off x="1551" y="1806"/>
              <a:ext cx="214" cy="351"/>
            </a:xfrm>
            <a:custGeom>
              <a:avLst/>
              <a:gdLst>
                <a:gd name="T0" fmla="*/ 177 w 428"/>
                <a:gd name="T1" fmla="*/ 30 h 701"/>
                <a:gd name="T2" fmla="*/ 188 w 428"/>
                <a:gd name="T3" fmla="*/ 81 h 701"/>
                <a:gd name="T4" fmla="*/ 214 w 428"/>
                <a:gd name="T5" fmla="*/ 144 h 701"/>
                <a:gd name="T6" fmla="*/ 214 w 428"/>
                <a:gd name="T7" fmla="*/ 243 h 701"/>
                <a:gd name="T8" fmla="*/ 170 w 428"/>
                <a:gd name="T9" fmla="*/ 328 h 701"/>
                <a:gd name="T10" fmla="*/ 145 w 428"/>
                <a:gd name="T11" fmla="*/ 351 h 701"/>
                <a:gd name="T12" fmla="*/ 23 w 428"/>
                <a:gd name="T13" fmla="*/ 343 h 701"/>
                <a:gd name="T14" fmla="*/ 0 w 428"/>
                <a:gd name="T15" fmla="*/ 284 h 701"/>
                <a:gd name="T16" fmla="*/ 45 w 428"/>
                <a:gd name="T17" fmla="*/ 273 h 701"/>
                <a:gd name="T18" fmla="*/ 37 w 428"/>
                <a:gd name="T19" fmla="*/ 229 h 701"/>
                <a:gd name="T20" fmla="*/ 0 w 428"/>
                <a:gd name="T21" fmla="*/ 188 h 701"/>
                <a:gd name="T22" fmla="*/ 41 w 428"/>
                <a:gd name="T23" fmla="*/ 170 h 701"/>
                <a:gd name="T24" fmla="*/ 63 w 428"/>
                <a:gd name="T25" fmla="*/ 85 h 701"/>
                <a:gd name="T26" fmla="*/ 89 w 428"/>
                <a:gd name="T27" fmla="*/ 59 h 701"/>
                <a:gd name="T28" fmla="*/ 45 w 428"/>
                <a:gd name="T29" fmla="*/ 15 h 701"/>
                <a:gd name="T30" fmla="*/ 118 w 428"/>
                <a:gd name="T31" fmla="*/ 0 h 701"/>
                <a:gd name="T32" fmla="*/ 177 w 428"/>
                <a:gd name="T33" fmla="*/ 30 h 701"/>
                <a:gd name="T34" fmla="*/ 177 w 428"/>
                <a:gd name="T35" fmla="*/ 30 h 7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8"/>
                <a:gd name="T55" fmla="*/ 0 h 701"/>
                <a:gd name="T56" fmla="*/ 428 w 428"/>
                <a:gd name="T57" fmla="*/ 701 h 7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8" h="701">
                  <a:moveTo>
                    <a:pt x="353" y="59"/>
                  </a:moveTo>
                  <a:lnTo>
                    <a:pt x="376" y="161"/>
                  </a:lnTo>
                  <a:lnTo>
                    <a:pt x="428" y="287"/>
                  </a:lnTo>
                  <a:lnTo>
                    <a:pt x="428" y="486"/>
                  </a:lnTo>
                  <a:lnTo>
                    <a:pt x="340" y="656"/>
                  </a:lnTo>
                  <a:lnTo>
                    <a:pt x="289" y="701"/>
                  </a:lnTo>
                  <a:lnTo>
                    <a:pt x="45" y="686"/>
                  </a:lnTo>
                  <a:lnTo>
                    <a:pt x="0" y="568"/>
                  </a:lnTo>
                  <a:lnTo>
                    <a:pt x="89" y="545"/>
                  </a:lnTo>
                  <a:lnTo>
                    <a:pt x="74" y="458"/>
                  </a:lnTo>
                  <a:lnTo>
                    <a:pt x="0" y="376"/>
                  </a:lnTo>
                  <a:lnTo>
                    <a:pt x="82" y="340"/>
                  </a:lnTo>
                  <a:lnTo>
                    <a:pt x="125" y="169"/>
                  </a:lnTo>
                  <a:lnTo>
                    <a:pt x="177" y="118"/>
                  </a:lnTo>
                  <a:lnTo>
                    <a:pt x="89" y="30"/>
                  </a:lnTo>
                  <a:lnTo>
                    <a:pt x="236" y="0"/>
                  </a:lnTo>
                  <a:lnTo>
                    <a:pt x="353" y="59"/>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 name="Freeform 26">
              <a:extLst>
                <a:ext uri="{FF2B5EF4-FFF2-40B4-BE49-F238E27FC236}">
                  <a16:creationId xmlns:a16="http://schemas.microsoft.com/office/drawing/2014/main" id="{74AF6B44-BFF0-4AA9-A5E7-DBF6DE4C5BD7}"/>
                </a:ext>
              </a:extLst>
            </p:cNvPr>
            <p:cNvSpPr>
              <a:spLocks/>
            </p:cNvSpPr>
            <p:nvPr/>
          </p:nvSpPr>
          <p:spPr bwMode="auto">
            <a:xfrm>
              <a:off x="1194" y="2245"/>
              <a:ext cx="531" cy="206"/>
            </a:xfrm>
            <a:custGeom>
              <a:avLst/>
              <a:gdLst>
                <a:gd name="T0" fmla="*/ 52 w 1063"/>
                <a:gd name="T1" fmla="*/ 107 h 412"/>
                <a:gd name="T2" fmla="*/ 0 w 1063"/>
                <a:gd name="T3" fmla="*/ 71 h 412"/>
                <a:gd name="T4" fmla="*/ 84 w 1063"/>
                <a:gd name="T5" fmla="*/ 22 h 412"/>
                <a:gd name="T6" fmla="*/ 233 w 1063"/>
                <a:gd name="T7" fmla="*/ 8 h 412"/>
                <a:gd name="T8" fmla="*/ 383 w 1063"/>
                <a:gd name="T9" fmla="*/ 37 h 412"/>
                <a:gd name="T10" fmla="*/ 387 w 1063"/>
                <a:gd name="T11" fmla="*/ 4 h 412"/>
                <a:gd name="T12" fmla="*/ 461 w 1063"/>
                <a:gd name="T13" fmla="*/ 0 h 412"/>
                <a:gd name="T14" fmla="*/ 531 w 1063"/>
                <a:gd name="T15" fmla="*/ 33 h 412"/>
                <a:gd name="T16" fmla="*/ 527 w 1063"/>
                <a:gd name="T17" fmla="*/ 114 h 412"/>
                <a:gd name="T18" fmla="*/ 486 w 1063"/>
                <a:gd name="T19" fmla="*/ 126 h 412"/>
                <a:gd name="T20" fmla="*/ 483 w 1063"/>
                <a:gd name="T21" fmla="*/ 188 h 412"/>
                <a:gd name="T22" fmla="*/ 446 w 1063"/>
                <a:gd name="T23" fmla="*/ 155 h 412"/>
                <a:gd name="T24" fmla="*/ 428 w 1063"/>
                <a:gd name="T25" fmla="*/ 110 h 412"/>
                <a:gd name="T26" fmla="*/ 398 w 1063"/>
                <a:gd name="T27" fmla="*/ 104 h 412"/>
                <a:gd name="T28" fmla="*/ 361 w 1063"/>
                <a:gd name="T29" fmla="*/ 144 h 412"/>
                <a:gd name="T30" fmla="*/ 357 w 1063"/>
                <a:gd name="T31" fmla="*/ 206 h 412"/>
                <a:gd name="T32" fmla="*/ 306 w 1063"/>
                <a:gd name="T33" fmla="*/ 185 h 412"/>
                <a:gd name="T34" fmla="*/ 273 w 1063"/>
                <a:gd name="T35" fmla="*/ 155 h 412"/>
                <a:gd name="T36" fmla="*/ 298 w 1063"/>
                <a:gd name="T37" fmla="*/ 110 h 412"/>
                <a:gd name="T38" fmla="*/ 265 w 1063"/>
                <a:gd name="T39" fmla="*/ 110 h 412"/>
                <a:gd name="T40" fmla="*/ 214 w 1063"/>
                <a:gd name="T41" fmla="*/ 159 h 412"/>
                <a:gd name="T42" fmla="*/ 214 w 1063"/>
                <a:gd name="T43" fmla="*/ 129 h 412"/>
                <a:gd name="T44" fmla="*/ 173 w 1063"/>
                <a:gd name="T45" fmla="*/ 118 h 412"/>
                <a:gd name="T46" fmla="*/ 158 w 1063"/>
                <a:gd name="T47" fmla="*/ 169 h 412"/>
                <a:gd name="T48" fmla="*/ 118 w 1063"/>
                <a:gd name="T49" fmla="*/ 140 h 412"/>
                <a:gd name="T50" fmla="*/ 111 w 1063"/>
                <a:gd name="T51" fmla="*/ 92 h 412"/>
                <a:gd name="T52" fmla="*/ 52 w 1063"/>
                <a:gd name="T53" fmla="*/ 107 h 412"/>
                <a:gd name="T54" fmla="*/ 52 w 1063"/>
                <a:gd name="T55" fmla="*/ 107 h 41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63"/>
                <a:gd name="T85" fmla="*/ 0 h 412"/>
                <a:gd name="T86" fmla="*/ 1063 w 1063"/>
                <a:gd name="T87" fmla="*/ 412 h 41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63" h="412">
                  <a:moveTo>
                    <a:pt x="104" y="213"/>
                  </a:moveTo>
                  <a:lnTo>
                    <a:pt x="0" y="141"/>
                  </a:lnTo>
                  <a:lnTo>
                    <a:pt x="169" y="44"/>
                  </a:lnTo>
                  <a:lnTo>
                    <a:pt x="466" y="15"/>
                  </a:lnTo>
                  <a:lnTo>
                    <a:pt x="766" y="74"/>
                  </a:lnTo>
                  <a:lnTo>
                    <a:pt x="774" y="8"/>
                  </a:lnTo>
                  <a:lnTo>
                    <a:pt x="922" y="0"/>
                  </a:lnTo>
                  <a:lnTo>
                    <a:pt x="1063" y="66"/>
                  </a:lnTo>
                  <a:lnTo>
                    <a:pt x="1055" y="228"/>
                  </a:lnTo>
                  <a:lnTo>
                    <a:pt x="973" y="251"/>
                  </a:lnTo>
                  <a:lnTo>
                    <a:pt x="966" y="376"/>
                  </a:lnTo>
                  <a:lnTo>
                    <a:pt x="892" y="310"/>
                  </a:lnTo>
                  <a:lnTo>
                    <a:pt x="856" y="220"/>
                  </a:lnTo>
                  <a:lnTo>
                    <a:pt x="797" y="207"/>
                  </a:lnTo>
                  <a:lnTo>
                    <a:pt x="722" y="287"/>
                  </a:lnTo>
                  <a:lnTo>
                    <a:pt x="715" y="412"/>
                  </a:lnTo>
                  <a:lnTo>
                    <a:pt x="612" y="369"/>
                  </a:lnTo>
                  <a:lnTo>
                    <a:pt x="546" y="310"/>
                  </a:lnTo>
                  <a:lnTo>
                    <a:pt x="597" y="220"/>
                  </a:lnTo>
                  <a:lnTo>
                    <a:pt x="530" y="220"/>
                  </a:lnTo>
                  <a:lnTo>
                    <a:pt x="428" y="317"/>
                  </a:lnTo>
                  <a:lnTo>
                    <a:pt x="428" y="258"/>
                  </a:lnTo>
                  <a:lnTo>
                    <a:pt x="346" y="236"/>
                  </a:lnTo>
                  <a:lnTo>
                    <a:pt x="317" y="338"/>
                  </a:lnTo>
                  <a:lnTo>
                    <a:pt x="236" y="279"/>
                  </a:lnTo>
                  <a:lnTo>
                    <a:pt x="222" y="184"/>
                  </a:lnTo>
                  <a:lnTo>
                    <a:pt x="104" y="213"/>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 name="Freeform 27">
              <a:extLst>
                <a:ext uri="{FF2B5EF4-FFF2-40B4-BE49-F238E27FC236}">
                  <a16:creationId xmlns:a16="http://schemas.microsoft.com/office/drawing/2014/main" id="{93192EE4-EDF8-45AD-93CB-8CEF8EA50FBD}"/>
                </a:ext>
              </a:extLst>
            </p:cNvPr>
            <p:cNvSpPr>
              <a:spLocks/>
            </p:cNvSpPr>
            <p:nvPr/>
          </p:nvSpPr>
          <p:spPr bwMode="auto">
            <a:xfrm>
              <a:off x="1205" y="2529"/>
              <a:ext cx="181" cy="89"/>
            </a:xfrm>
            <a:custGeom>
              <a:avLst/>
              <a:gdLst>
                <a:gd name="T0" fmla="*/ 0 w 361"/>
                <a:gd name="T1" fmla="*/ 89 h 177"/>
                <a:gd name="T2" fmla="*/ 70 w 361"/>
                <a:gd name="T3" fmla="*/ 26 h 177"/>
                <a:gd name="T4" fmla="*/ 140 w 361"/>
                <a:gd name="T5" fmla="*/ 0 h 177"/>
                <a:gd name="T6" fmla="*/ 181 w 361"/>
                <a:gd name="T7" fmla="*/ 44 h 177"/>
                <a:gd name="T8" fmla="*/ 173 w 361"/>
                <a:gd name="T9" fmla="*/ 71 h 177"/>
                <a:gd name="T10" fmla="*/ 132 w 361"/>
                <a:gd name="T11" fmla="*/ 48 h 177"/>
                <a:gd name="T12" fmla="*/ 67 w 361"/>
                <a:gd name="T13" fmla="*/ 59 h 177"/>
                <a:gd name="T14" fmla="*/ 0 w 361"/>
                <a:gd name="T15" fmla="*/ 89 h 177"/>
                <a:gd name="T16" fmla="*/ 0 w 361"/>
                <a:gd name="T17" fmla="*/ 89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1"/>
                <a:gd name="T28" fmla="*/ 0 h 177"/>
                <a:gd name="T29" fmla="*/ 361 w 361"/>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1" h="177">
                  <a:moveTo>
                    <a:pt x="0" y="177"/>
                  </a:moveTo>
                  <a:lnTo>
                    <a:pt x="139" y="52"/>
                  </a:lnTo>
                  <a:lnTo>
                    <a:pt x="279" y="0"/>
                  </a:lnTo>
                  <a:lnTo>
                    <a:pt x="361" y="88"/>
                  </a:lnTo>
                  <a:lnTo>
                    <a:pt x="346" y="141"/>
                  </a:lnTo>
                  <a:lnTo>
                    <a:pt x="264" y="95"/>
                  </a:lnTo>
                  <a:lnTo>
                    <a:pt x="133" y="118"/>
                  </a:lnTo>
                  <a:lnTo>
                    <a:pt x="0" y="177"/>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28">
              <a:extLst>
                <a:ext uri="{FF2B5EF4-FFF2-40B4-BE49-F238E27FC236}">
                  <a16:creationId xmlns:a16="http://schemas.microsoft.com/office/drawing/2014/main" id="{00ECE1C1-E18E-49E5-B4A3-AC1BB0478B43}"/>
                </a:ext>
              </a:extLst>
            </p:cNvPr>
            <p:cNvSpPr>
              <a:spLocks/>
            </p:cNvSpPr>
            <p:nvPr/>
          </p:nvSpPr>
          <p:spPr bwMode="auto">
            <a:xfrm>
              <a:off x="1486" y="2596"/>
              <a:ext cx="257" cy="184"/>
            </a:xfrm>
            <a:custGeom>
              <a:avLst/>
              <a:gdLst>
                <a:gd name="T0" fmla="*/ 0 w 515"/>
                <a:gd name="T1" fmla="*/ 173 h 369"/>
                <a:gd name="T2" fmla="*/ 95 w 515"/>
                <a:gd name="T3" fmla="*/ 118 h 369"/>
                <a:gd name="T4" fmla="*/ 132 w 515"/>
                <a:gd name="T5" fmla="*/ 69 h 369"/>
                <a:gd name="T6" fmla="*/ 179 w 515"/>
                <a:gd name="T7" fmla="*/ 29 h 369"/>
                <a:gd name="T8" fmla="*/ 147 w 515"/>
                <a:gd name="T9" fmla="*/ 14 h 369"/>
                <a:gd name="T10" fmla="*/ 210 w 515"/>
                <a:gd name="T11" fmla="*/ 0 h 369"/>
                <a:gd name="T12" fmla="*/ 246 w 515"/>
                <a:gd name="T13" fmla="*/ 4 h 369"/>
                <a:gd name="T14" fmla="*/ 257 w 515"/>
                <a:gd name="T15" fmla="*/ 40 h 369"/>
                <a:gd name="T16" fmla="*/ 210 w 515"/>
                <a:gd name="T17" fmla="*/ 36 h 369"/>
                <a:gd name="T18" fmla="*/ 165 w 515"/>
                <a:gd name="T19" fmla="*/ 66 h 369"/>
                <a:gd name="T20" fmla="*/ 114 w 515"/>
                <a:gd name="T21" fmla="*/ 125 h 369"/>
                <a:gd name="T22" fmla="*/ 80 w 515"/>
                <a:gd name="T23" fmla="*/ 165 h 369"/>
                <a:gd name="T24" fmla="*/ 36 w 515"/>
                <a:gd name="T25" fmla="*/ 184 h 369"/>
                <a:gd name="T26" fmla="*/ 0 w 515"/>
                <a:gd name="T27" fmla="*/ 173 h 369"/>
                <a:gd name="T28" fmla="*/ 0 w 515"/>
                <a:gd name="T29" fmla="*/ 173 h 3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5"/>
                <a:gd name="T46" fmla="*/ 0 h 369"/>
                <a:gd name="T47" fmla="*/ 515 w 515"/>
                <a:gd name="T48" fmla="*/ 369 h 3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5" h="369">
                  <a:moveTo>
                    <a:pt x="0" y="346"/>
                  </a:moveTo>
                  <a:lnTo>
                    <a:pt x="190" y="236"/>
                  </a:lnTo>
                  <a:lnTo>
                    <a:pt x="264" y="139"/>
                  </a:lnTo>
                  <a:lnTo>
                    <a:pt x="359" y="59"/>
                  </a:lnTo>
                  <a:lnTo>
                    <a:pt x="294" y="29"/>
                  </a:lnTo>
                  <a:lnTo>
                    <a:pt x="420" y="0"/>
                  </a:lnTo>
                  <a:lnTo>
                    <a:pt x="492" y="8"/>
                  </a:lnTo>
                  <a:lnTo>
                    <a:pt x="515" y="80"/>
                  </a:lnTo>
                  <a:lnTo>
                    <a:pt x="420" y="73"/>
                  </a:lnTo>
                  <a:lnTo>
                    <a:pt x="330" y="133"/>
                  </a:lnTo>
                  <a:lnTo>
                    <a:pt x="228" y="251"/>
                  </a:lnTo>
                  <a:lnTo>
                    <a:pt x="161" y="331"/>
                  </a:lnTo>
                  <a:lnTo>
                    <a:pt x="72" y="369"/>
                  </a:lnTo>
                  <a:lnTo>
                    <a:pt x="0" y="346"/>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 name="Freeform 29">
              <a:extLst>
                <a:ext uri="{FF2B5EF4-FFF2-40B4-BE49-F238E27FC236}">
                  <a16:creationId xmlns:a16="http://schemas.microsoft.com/office/drawing/2014/main" id="{C5803F82-06AC-47AC-BD84-0B390817CB15}"/>
                </a:ext>
              </a:extLst>
            </p:cNvPr>
            <p:cNvSpPr>
              <a:spLocks/>
            </p:cNvSpPr>
            <p:nvPr/>
          </p:nvSpPr>
          <p:spPr bwMode="auto">
            <a:xfrm>
              <a:off x="822" y="2658"/>
              <a:ext cx="1087" cy="295"/>
            </a:xfrm>
            <a:custGeom>
              <a:avLst/>
              <a:gdLst>
                <a:gd name="T0" fmla="*/ 48 w 2173"/>
                <a:gd name="T1" fmla="*/ 114 h 589"/>
                <a:gd name="T2" fmla="*/ 0 w 2173"/>
                <a:gd name="T3" fmla="*/ 99 h 589"/>
                <a:gd name="T4" fmla="*/ 37 w 2173"/>
                <a:gd name="T5" fmla="*/ 40 h 589"/>
                <a:gd name="T6" fmla="*/ 560 w 2173"/>
                <a:gd name="T7" fmla="*/ 173 h 589"/>
                <a:gd name="T8" fmla="*/ 666 w 2173"/>
                <a:gd name="T9" fmla="*/ 214 h 589"/>
                <a:gd name="T10" fmla="*/ 947 w 2173"/>
                <a:gd name="T11" fmla="*/ 85 h 589"/>
                <a:gd name="T12" fmla="*/ 888 w 2173"/>
                <a:gd name="T13" fmla="*/ 59 h 589"/>
                <a:gd name="T14" fmla="*/ 847 w 2173"/>
                <a:gd name="T15" fmla="*/ 40 h 589"/>
                <a:gd name="T16" fmla="*/ 917 w 2173"/>
                <a:gd name="T17" fmla="*/ 0 h 589"/>
                <a:gd name="T18" fmla="*/ 980 w 2173"/>
                <a:gd name="T19" fmla="*/ 4 h 589"/>
                <a:gd name="T20" fmla="*/ 954 w 2173"/>
                <a:gd name="T21" fmla="*/ 36 h 589"/>
                <a:gd name="T22" fmla="*/ 1021 w 2173"/>
                <a:gd name="T23" fmla="*/ 55 h 589"/>
                <a:gd name="T24" fmla="*/ 1087 w 2173"/>
                <a:gd name="T25" fmla="*/ 33 h 589"/>
                <a:gd name="T26" fmla="*/ 1076 w 2173"/>
                <a:gd name="T27" fmla="*/ 85 h 589"/>
                <a:gd name="T28" fmla="*/ 648 w 2173"/>
                <a:gd name="T29" fmla="*/ 295 h 589"/>
                <a:gd name="T30" fmla="*/ 328 w 2173"/>
                <a:gd name="T31" fmla="*/ 173 h 589"/>
                <a:gd name="T32" fmla="*/ 159 w 2173"/>
                <a:gd name="T33" fmla="*/ 147 h 589"/>
                <a:gd name="T34" fmla="*/ 48 w 2173"/>
                <a:gd name="T35" fmla="*/ 114 h 589"/>
                <a:gd name="T36" fmla="*/ 48 w 2173"/>
                <a:gd name="T37" fmla="*/ 114 h 5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73"/>
                <a:gd name="T58" fmla="*/ 0 h 589"/>
                <a:gd name="T59" fmla="*/ 2173 w 2173"/>
                <a:gd name="T60" fmla="*/ 589 h 5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73" h="589">
                  <a:moveTo>
                    <a:pt x="95" y="228"/>
                  </a:moveTo>
                  <a:lnTo>
                    <a:pt x="0" y="198"/>
                  </a:lnTo>
                  <a:lnTo>
                    <a:pt x="74" y="80"/>
                  </a:lnTo>
                  <a:lnTo>
                    <a:pt x="1119" y="346"/>
                  </a:lnTo>
                  <a:lnTo>
                    <a:pt x="1332" y="428"/>
                  </a:lnTo>
                  <a:lnTo>
                    <a:pt x="1893" y="169"/>
                  </a:lnTo>
                  <a:lnTo>
                    <a:pt x="1775" y="118"/>
                  </a:lnTo>
                  <a:lnTo>
                    <a:pt x="1694" y="80"/>
                  </a:lnTo>
                  <a:lnTo>
                    <a:pt x="1834" y="0"/>
                  </a:lnTo>
                  <a:lnTo>
                    <a:pt x="1960" y="7"/>
                  </a:lnTo>
                  <a:lnTo>
                    <a:pt x="1908" y="72"/>
                  </a:lnTo>
                  <a:lnTo>
                    <a:pt x="2042" y="110"/>
                  </a:lnTo>
                  <a:lnTo>
                    <a:pt x="2173" y="66"/>
                  </a:lnTo>
                  <a:lnTo>
                    <a:pt x="2152" y="169"/>
                  </a:lnTo>
                  <a:lnTo>
                    <a:pt x="1296" y="589"/>
                  </a:lnTo>
                  <a:lnTo>
                    <a:pt x="655" y="346"/>
                  </a:lnTo>
                  <a:lnTo>
                    <a:pt x="317" y="294"/>
                  </a:lnTo>
                  <a:lnTo>
                    <a:pt x="95" y="228"/>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 name="Freeform 30">
              <a:extLst>
                <a:ext uri="{FF2B5EF4-FFF2-40B4-BE49-F238E27FC236}">
                  <a16:creationId xmlns:a16="http://schemas.microsoft.com/office/drawing/2014/main" id="{20BF9963-888C-423D-85B2-C7C462CFFB9B}"/>
                </a:ext>
              </a:extLst>
            </p:cNvPr>
            <p:cNvSpPr>
              <a:spLocks/>
            </p:cNvSpPr>
            <p:nvPr/>
          </p:nvSpPr>
          <p:spPr bwMode="auto">
            <a:xfrm>
              <a:off x="1335" y="2606"/>
              <a:ext cx="95" cy="45"/>
            </a:xfrm>
            <a:custGeom>
              <a:avLst/>
              <a:gdLst>
                <a:gd name="T0" fmla="*/ 0 w 190"/>
                <a:gd name="T1" fmla="*/ 34 h 90"/>
                <a:gd name="T2" fmla="*/ 70 w 190"/>
                <a:gd name="T3" fmla="*/ 0 h 90"/>
                <a:gd name="T4" fmla="*/ 95 w 190"/>
                <a:gd name="T5" fmla="*/ 45 h 90"/>
                <a:gd name="T6" fmla="*/ 0 w 190"/>
                <a:gd name="T7" fmla="*/ 34 h 90"/>
                <a:gd name="T8" fmla="*/ 0 w 190"/>
                <a:gd name="T9" fmla="*/ 34 h 90"/>
                <a:gd name="T10" fmla="*/ 0 60000 65536"/>
                <a:gd name="T11" fmla="*/ 0 60000 65536"/>
                <a:gd name="T12" fmla="*/ 0 60000 65536"/>
                <a:gd name="T13" fmla="*/ 0 60000 65536"/>
                <a:gd name="T14" fmla="*/ 0 60000 65536"/>
                <a:gd name="T15" fmla="*/ 0 w 190"/>
                <a:gd name="T16" fmla="*/ 0 h 90"/>
                <a:gd name="T17" fmla="*/ 190 w 190"/>
                <a:gd name="T18" fmla="*/ 90 h 90"/>
              </a:gdLst>
              <a:ahLst/>
              <a:cxnLst>
                <a:cxn ang="T10">
                  <a:pos x="T0" y="T1"/>
                </a:cxn>
                <a:cxn ang="T11">
                  <a:pos x="T2" y="T3"/>
                </a:cxn>
                <a:cxn ang="T12">
                  <a:pos x="T4" y="T5"/>
                </a:cxn>
                <a:cxn ang="T13">
                  <a:pos x="T6" y="T7"/>
                </a:cxn>
                <a:cxn ang="T14">
                  <a:pos x="T8" y="T9"/>
                </a:cxn>
              </a:cxnLst>
              <a:rect l="T15" t="T16" r="T17" b="T18"/>
              <a:pathLst>
                <a:path w="190" h="90">
                  <a:moveTo>
                    <a:pt x="0" y="67"/>
                  </a:moveTo>
                  <a:lnTo>
                    <a:pt x="139" y="0"/>
                  </a:lnTo>
                  <a:lnTo>
                    <a:pt x="190" y="90"/>
                  </a:lnTo>
                  <a:lnTo>
                    <a:pt x="0" y="67"/>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 name="Freeform 31">
              <a:extLst>
                <a:ext uri="{FF2B5EF4-FFF2-40B4-BE49-F238E27FC236}">
                  <a16:creationId xmlns:a16="http://schemas.microsoft.com/office/drawing/2014/main" id="{219574CC-3FB0-43AD-AE4E-CDF92E0F2E3B}"/>
                </a:ext>
              </a:extLst>
            </p:cNvPr>
            <p:cNvSpPr>
              <a:spLocks/>
            </p:cNvSpPr>
            <p:nvPr/>
          </p:nvSpPr>
          <p:spPr bwMode="auto">
            <a:xfrm>
              <a:off x="1235" y="2651"/>
              <a:ext cx="243" cy="106"/>
            </a:xfrm>
            <a:custGeom>
              <a:avLst/>
              <a:gdLst>
                <a:gd name="T0" fmla="*/ 0 w 486"/>
                <a:gd name="T1" fmla="*/ 29 h 213"/>
                <a:gd name="T2" fmla="*/ 63 w 486"/>
                <a:gd name="T3" fmla="*/ 0 h 213"/>
                <a:gd name="T4" fmla="*/ 243 w 486"/>
                <a:gd name="T5" fmla="*/ 37 h 213"/>
                <a:gd name="T6" fmla="*/ 188 w 486"/>
                <a:gd name="T7" fmla="*/ 55 h 213"/>
                <a:gd name="T8" fmla="*/ 173 w 486"/>
                <a:gd name="T9" fmla="*/ 99 h 213"/>
                <a:gd name="T10" fmla="*/ 96 w 486"/>
                <a:gd name="T11" fmla="*/ 106 h 213"/>
                <a:gd name="T12" fmla="*/ 0 w 486"/>
                <a:gd name="T13" fmla="*/ 29 h 213"/>
                <a:gd name="T14" fmla="*/ 0 w 486"/>
                <a:gd name="T15" fmla="*/ 29 h 213"/>
                <a:gd name="T16" fmla="*/ 0 60000 65536"/>
                <a:gd name="T17" fmla="*/ 0 60000 65536"/>
                <a:gd name="T18" fmla="*/ 0 60000 65536"/>
                <a:gd name="T19" fmla="*/ 0 60000 65536"/>
                <a:gd name="T20" fmla="*/ 0 60000 65536"/>
                <a:gd name="T21" fmla="*/ 0 60000 65536"/>
                <a:gd name="T22" fmla="*/ 0 60000 65536"/>
                <a:gd name="T23" fmla="*/ 0 60000 65536"/>
                <a:gd name="T24" fmla="*/ 0 w 486"/>
                <a:gd name="T25" fmla="*/ 0 h 213"/>
                <a:gd name="T26" fmla="*/ 486 w 486"/>
                <a:gd name="T27" fmla="*/ 213 h 2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6" h="213">
                  <a:moveTo>
                    <a:pt x="0" y="59"/>
                  </a:moveTo>
                  <a:lnTo>
                    <a:pt x="125" y="0"/>
                  </a:lnTo>
                  <a:lnTo>
                    <a:pt x="486" y="74"/>
                  </a:lnTo>
                  <a:lnTo>
                    <a:pt x="376" y="110"/>
                  </a:lnTo>
                  <a:lnTo>
                    <a:pt x="346" y="199"/>
                  </a:lnTo>
                  <a:lnTo>
                    <a:pt x="192" y="213"/>
                  </a:lnTo>
                  <a:lnTo>
                    <a:pt x="0" y="59"/>
                  </a:lnTo>
                  <a:close/>
                </a:path>
              </a:pathLst>
            </a:cu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 name="Freeform 32">
              <a:extLst>
                <a:ext uri="{FF2B5EF4-FFF2-40B4-BE49-F238E27FC236}">
                  <a16:creationId xmlns:a16="http://schemas.microsoft.com/office/drawing/2014/main" id="{C4C02FF6-8085-4A5E-B3D3-D7D933C9675C}"/>
                </a:ext>
              </a:extLst>
            </p:cNvPr>
            <p:cNvSpPr>
              <a:spLocks/>
            </p:cNvSpPr>
            <p:nvPr/>
          </p:nvSpPr>
          <p:spPr bwMode="auto">
            <a:xfrm>
              <a:off x="1647" y="1887"/>
              <a:ext cx="140" cy="254"/>
            </a:xfrm>
            <a:custGeom>
              <a:avLst/>
              <a:gdLst>
                <a:gd name="T0" fmla="*/ 71 w 279"/>
                <a:gd name="T1" fmla="*/ 4 h 510"/>
                <a:gd name="T2" fmla="*/ 33 w 279"/>
                <a:gd name="T3" fmla="*/ 27 h 510"/>
                <a:gd name="T4" fmla="*/ 8 w 279"/>
                <a:gd name="T5" fmla="*/ 89 h 510"/>
                <a:gd name="T6" fmla="*/ 0 w 279"/>
                <a:gd name="T7" fmla="*/ 170 h 510"/>
                <a:gd name="T8" fmla="*/ 18 w 279"/>
                <a:gd name="T9" fmla="*/ 221 h 510"/>
                <a:gd name="T10" fmla="*/ 41 w 279"/>
                <a:gd name="T11" fmla="*/ 254 h 510"/>
                <a:gd name="T12" fmla="*/ 92 w 279"/>
                <a:gd name="T13" fmla="*/ 225 h 510"/>
                <a:gd name="T14" fmla="*/ 140 w 279"/>
                <a:gd name="T15" fmla="*/ 119 h 510"/>
                <a:gd name="T16" fmla="*/ 118 w 279"/>
                <a:gd name="T17" fmla="*/ 15 h 510"/>
                <a:gd name="T18" fmla="*/ 92 w 279"/>
                <a:gd name="T19" fmla="*/ 0 h 510"/>
                <a:gd name="T20" fmla="*/ 71 w 279"/>
                <a:gd name="T21" fmla="*/ 4 h 510"/>
                <a:gd name="T22" fmla="*/ 71 w 279"/>
                <a:gd name="T23" fmla="*/ 4 h 5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9"/>
                <a:gd name="T37" fmla="*/ 0 h 510"/>
                <a:gd name="T38" fmla="*/ 279 w 279"/>
                <a:gd name="T39" fmla="*/ 510 h 5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9" h="510">
                  <a:moveTo>
                    <a:pt x="141" y="8"/>
                  </a:moveTo>
                  <a:lnTo>
                    <a:pt x="66" y="54"/>
                  </a:lnTo>
                  <a:lnTo>
                    <a:pt x="15" y="179"/>
                  </a:lnTo>
                  <a:lnTo>
                    <a:pt x="0" y="341"/>
                  </a:lnTo>
                  <a:lnTo>
                    <a:pt x="36" y="443"/>
                  </a:lnTo>
                  <a:lnTo>
                    <a:pt x="82" y="510"/>
                  </a:lnTo>
                  <a:lnTo>
                    <a:pt x="184" y="451"/>
                  </a:lnTo>
                  <a:lnTo>
                    <a:pt x="279" y="238"/>
                  </a:lnTo>
                  <a:lnTo>
                    <a:pt x="236" y="31"/>
                  </a:lnTo>
                  <a:lnTo>
                    <a:pt x="184" y="0"/>
                  </a:lnTo>
                  <a:lnTo>
                    <a:pt x="141" y="8"/>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 name="Freeform 33">
              <a:extLst>
                <a:ext uri="{FF2B5EF4-FFF2-40B4-BE49-F238E27FC236}">
                  <a16:creationId xmlns:a16="http://schemas.microsoft.com/office/drawing/2014/main" id="{CE4B85B8-23D1-4FE5-9950-FC8404D894A1}"/>
                </a:ext>
              </a:extLst>
            </p:cNvPr>
            <p:cNvSpPr>
              <a:spLocks/>
            </p:cNvSpPr>
            <p:nvPr/>
          </p:nvSpPr>
          <p:spPr bwMode="auto">
            <a:xfrm>
              <a:off x="1323" y="1869"/>
              <a:ext cx="55" cy="265"/>
            </a:xfrm>
            <a:custGeom>
              <a:avLst/>
              <a:gdLst>
                <a:gd name="T0" fmla="*/ 55 w 111"/>
                <a:gd name="T1" fmla="*/ 0 h 531"/>
                <a:gd name="T2" fmla="*/ 18 w 111"/>
                <a:gd name="T3" fmla="*/ 51 h 531"/>
                <a:gd name="T4" fmla="*/ 0 w 111"/>
                <a:gd name="T5" fmla="*/ 129 h 531"/>
                <a:gd name="T6" fmla="*/ 18 w 111"/>
                <a:gd name="T7" fmla="*/ 236 h 531"/>
                <a:gd name="T8" fmla="*/ 44 w 111"/>
                <a:gd name="T9" fmla="*/ 265 h 531"/>
                <a:gd name="T10" fmla="*/ 55 w 111"/>
                <a:gd name="T11" fmla="*/ 0 h 531"/>
                <a:gd name="T12" fmla="*/ 55 w 111"/>
                <a:gd name="T13" fmla="*/ 0 h 531"/>
                <a:gd name="T14" fmla="*/ 0 60000 65536"/>
                <a:gd name="T15" fmla="*/ 0 60000 65536"/>
                <a:gd name="T16" fmla="*/ 0 60000 65536"/>
                <a:gd name="T17" fmla="*/ 0 60000 65536"/>
                <a:gd name="T18" fmla="*/ 0 60000 65536"/>
                <a:gd name="T19" fmla="*/ 0 60000 65536"/>
                <a:gd name="T20" fmla="*/ 0 60000 65536"/>
                <a:gd name="T21" fmla="*/ 0 w 111"/>
                <a:gd name="T22" fmla="*/ 0 h 531"/>
                <a:gd name="T23" fmla="*/ 111 w 111"/>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531">
                  <a:moveTo>
                    <a:pt x="111" y="0"/>
                  </a:moveTo>
                  <a:lnTo>
                    <a:pt x="37" y="103"/>
                  </a:lnTo>
                  <a:lnTo>
                    <a:pt x="0" y="259"/>
                  </a:lnTo>
                  <a:lnTo>
                    <a:pt x="37" y="472"/>
                  </a:lnTo>
                  <a:lnTo>
                    <a:pt x="88" y="531"/>
                  </a:lnTo>
                  <a:lnTo>
                    <a:pt x="111" y="0"/>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4" name="Freeform 34">
              <a:extLst>
                <a:ext uri="{FF2B5EF4-FFF2-40B4-BE49-F238E27FC236}">
                  <a16:creationId xmlns:a16="http://schemas.microsoft.com/office/drawing/2014/main" id="{C7F28416-BAFE-42F1-960E-BFC26021BF21}"/>
                </a:ext>
              </a:extLst>
            </p:cNvPr>
            <p:cNvSpPr>
              <a:spLocks/>
            </p:cNvSpPr>
            <p:nvPr/>
          </p:nvSpPr>
          <p:spPr bwMode="auto">
            <a:xfrm>
              <a:off x="1504" y="2692"/>
              <a:ext cx="405" cy="247"/>
            </a:xfrm>
            <a:custGeom>
              <a:avLst/>
              <a:gdLst>
                <a:gd name="T0" fmla="*/ 0 w 810"/>
                <a:gd name="T1" fmla="*/ 247 h 495"/>
                <a:gd name="T2" fmla="*/ 12 w 810"/>
                <a:gd name="T3" fmla="*/ 184 h 495"/>
                <a:gd name="T4" fmla="*/ 405 w 810"/>
                <a:gd name="T5" fmla="*/ 0 h 495"/>
                <a:gd name="T6" fmla="*/ 395 w 810"/>
                <a:gd name="T7" fmla="*/ 51 h 495"/>
                <a:gd name="T8" fmla="*/ 129 w 810"/>
                <a:gd name="T9" fmla="*/ 184 h 495"/>
                <a:gd name="T10" fmla="*/ 0 w 810"/>
                <a:gd name="T11" fmla="*/ 247 h 495"/>
                <a:gd name="T12" fmla="*/ 0 w 810"/>
                <a:gd name="T13" fmla="*/ 247 h 495"/>
                <a:gd name="T14" fmla="*/ 0 60000 65536"/>
                <a:gd name="T15" fmla="*/ 0 60000 65536"/>
                <a:gd name="T16" fmla="*/ 0 60000 65536"/>
                <a:gd name="T17" fmla="*/ 0 60000 65536"/>
                <a:gd name="T18" fmla="*/ 0 60000 65536"/>
                <a:gd name="T19" fmla="*/ 0 60000 65536"/>
                <a:gd name="T20" fmla="*/ 0 60000 65536"/>
                <a:gd name="T21" fmla="*/ 0 w 810"/>
                <a:gd name="T22" fmla="*/ 0 h 495"/>
                <a:gd name="T23" fmla="*/ 810 w 810"/>
                <a:gd name="T24" fmla="*/ 495 h 4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0" h="495">
                  <a:moveTo>
                    <a:pt x="0" y="495"/>
                  </a:moveTo>
                  <a:lnTo>
                    <a:pt x="23" y="369"/>
                  </a:lnTo>
                  <a:lnTo>
                    <a:pt x="810" y="0"/>
                  </a:lnTo>
                  <a:lnTo>
                    <a:pt x="789" y="103"/>
                  </a:lnTo>
                  <a:lnTo>
                    <a:pt x="258" y="369"/>
                  </a:lnTo>
                  <a:lnTo>
                    <a:pt x="0" y="495"/>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 name="Freeform 35">
              <a:extLst>
                <a:ext uri="{FF2B5EF4-FFF2-40B4-BE49-F238E27FC236}">
                  <a16:creationId xmlns:a16="http://schemas.microsoft.com/office/drawing/2014/main" id="{EFA9B486-04B8-4C7F-8D92-F9358A003B4B}"/>
                </a:ext>
              </a:extLst>
            </p:cNvPr>
            <p:cNvSpPr>
              <a:spLocks/>
            </p:cNvSpPr>
            <p:nvPr/>
          </p:nvSpPr>
          <p:spPr bwMode="auto">
            <a:xfrm>
              <a:off x="1496" y="1308"/>
              <a:ext cx="89" cy="111"/>
            </a:xfrm>
            <a:custGeom>
              <a:avLst/>
              <a:gdLst>
                <a:gd name="T0" fmla="*/ 8 w 176"/>
                <a:gd name="T1" fmla="*/ 104 h 222"/>
                <a:gd name="T2" fmla="*/ 11 w 176"/>
                <a:gd name="T3" fmla="*/ 37 h 222"/>
                <a:gd name="T4" fmla="*/ 0 w 176"/>
                <a:gd name="T5" fmla="*/ 4 h 222"/>
                <a:gd name="T6" fmla="*/ 48 w 176"/>
                <a:gd name="T7" fmla="*/ 0 h 222"/>
                <a:gd name="T8" fmla="*/ 78 w 176"/>
                <a:gd name="T9" fmla="*/ 12 h 222"/>
                <a:gd name="T10" fmla="*/ 89 w 176"/>
                <a:gd name="T11" fmla="*/ 33 h 222"/>
                <a:gd name="T12" fmla="*/ 81 w 176"/>
                <a:gd name="T13" fmla="*/ 111 h 222"/>
                <a:gd name="T14" fmla="*/ 8 w 176"/>
                <a:gd name="T15" fmla="*/ 104 h 222"/>
                <a:gd name="T16" fmla="*/ 8 w 176"/>
                <a:gd name="T17" fmla="*/ 104 h 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6"/>
                <a:gd name="T28" fmla="*/ 0 h 222"/>
                <a:gd name="T29" fmla="*/ 176 w 176"/>
                <a:gd name="T30" fmla="*/ 222 h 2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6" h="222">
                  <a:moveTo>
                    <a:pt x="15" y="207"/>
                  </a:moveTo>
                  <a:lnTo>
                    <a:pt x="22" y="74"/>
                  </a:lnTo>
                  <a:lnTo>
                    <a:pt x="0" y="7"/>
                  </a:lnTo>
                  <a:lnTo>
                    <a:pt x="95" y="0"/>
                  </a:lnTo>
                  <a:lnTo>
                    <a:pt x="155" y="23"/>
                  </a:lnTo>
                  <a:lnTo>
                    <a:pt x="176" y="66"/>
                  </a:lnTo>
                  <a:lnTo>
                    <a:pt x="161" y="222"/>
                  </a:lnTo>
                  <a:lnTo>
                    <a:pt x="15" y="207"/>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 name="Freeform 36">
              <a:extLst>
                <a:ext uri="{FF2B5EF4-FFF2-40B4-BE49-F238E27FC236}">
                  <a16:creationId xmlns:a16="http://schemas.microsoft.com/office/drawing/2014/main" id="{6DF27A2B-83BC-4358-89D4-7CBD8996F771}"/>
                </a:ext>
              </a:extLst>
            </p:cNvPr>
            <p:cNvSpPr>
              <a:spLocks/>
            </p:cNvSpPr>
            <p:nvPr/>
          </p:nvSpPr>
          <p:spPr bwMode="auto">
            <a:xfrm>
              <a:off x="1504" y="1507"/>
              <a:ext cx="96" cy="402"/>
            </a:xfrm>
            <a:custGeom>
              <a:avLst/>
              <a:gdLst>
                <a:gd name="T0" fmla="*/ 40 w 192"/>
                <a:gd name="T1" fmla="*/ 0 h 804"/>
                <a:gd name="T2" fmla="*/ 89 w 192"/>
                <a:gd name="T3" fmla="*/ 7 h 804"/>
                <a:gd name="T4" fmla="*/ 96 w 192"/>
                <a:gd name="T5" fmla="*/ 77 h 804"/>
                <a:gd name="T6" fmla="*/ 85 w 192"/>
                <a:gd name="T7" fmla="*/ 129 h 804"/>
                <a:gd name="T8" fmla="*/ 67 w 192"/>
                <a:gd name="T9" fmla="*/ 191 h 804"/>
                <a:gd name="T10" fmla="*/ 92 w 192"/>
                <a:gd name="T11" fmla="*/ 314 h 804"/>
                <a:gd name="T12" fmla="*/ 40 w 192"/>
                <a:gd name="T13" fmla="*/ 402 h 804"/>
                <a:gd name="T14" fmla="*/ 0 w 192"/>
                <a:gd name="T15" fmla="*/ 283 h 804"/>
                <a:gd name="T16" fmla="*/ 30 w 192"/>
                <a:gd name="T17" fmla="*/ 191 h 804"/>
                <a:gd name="T18" fmla="*/ 15 w 192"/>
                <a:gd name="T19" fmla="*/ 155 h 804"/>
                <a:gd name="T20" fmla="*/ 55 w 192"/>
                <a:gd name="T21" fmla="*/ 89 h 804"/>
                <a:gd name="T22" fmla="*/ 30 w 192"/>
                <a:gd name="T23" fmla="*/ 55 h 804"/>
                <a:gd name="T24" fmla="*/ 48 w 192"/>
                <a:gd name="T25" fmla="*/ 33 h 804"/>
                <a:gd name="T26" fmla="*/ 15 w 192"/>
                <a:gd name="T27" fmla="*/ 7 h 804"/>
                <a:gd name="T28" fmla="*/ 40 w 192"/>
                <a:gd name="T29" fmla="*/ 0 h 804"/>
                <a:gd name="T30" fmla="*/ 40 w 192"/>
                <a:gd name="T31" fmla="*/ 0 h 8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2"/>
                <a:gd name="T49" fmla="*/ 0 h 804"/>
                <a:gd name="T50" fmla="*/ 192 w 192"/>
                <a:gd name="T51" fmla="*/ 804 h 8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2" h="804">
                  <a:moveTo>
                    <a:pt x="80" y="0"/>
                  </a:moveTo>
                  <a:lnTo>
                    <a:pt x="177" y="13"/>
                  </a:lnTo>
                  <a:lnTo>
                    <a:pt x="192" y="154"/>
                  </a:lnTo>
                  <a:lnTo>
                    <a:pt x="169" y="258"/>
                  </a:lnTo>
                  <a:lnTo>
                    <a:pt x="133" y="382"/>
                  </a:lnTo>
                  <a:lnTo>
                    <a:pt x="184" y="627"/>
                  </a:lnTo>
                  <a:lnTo>
                    <a:pt x="80" y="804"/>
                  </a:lnTo>
                  <a:lnTo>
                    <a:pt x="0" y="566"/>
                  </a:lnTo>
                  <a:lnTo>
                    <a:pt x="59" y="382"/>
                  </a:lnTo>
                  <a:lnTo>
                    <a:pt x="30" y="310"/>
                  </a:lnTo>
                  <a:lnTo>
                    <a:pt x="110" y="177"/>
                  </a:lnTo>
                  <a:lnTo>
                    <a:pt x="59" y="110"/>
                  </a:lnTo>
                  <a:lnTo>
                    <a:pt x="95" y="66"/>
                  </a:lnTo>
                  <a:lnTo>
                    <a:pt x="30" y="13"/>
                  </a:lnTo>
                  <a:lnTo>
                    <a:pt x="80" y="0"/>
                  </a:lnTo>
                  <a:close/>
                </a:path>
              </a:pathLst>
            </a:custGeom>
            <a:solidFill>
              <a:srgbClr val="755B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 name="Freeform 37">
              <a:extLst>
                <a:ext uri="{FF2B5EF4-FFF2-40B4-BE49-F238E27FC236}">
                  <a16:creationId xmlns:a16="http://schemas.microsoft.com/office/drawing/2014/main" id="{3DF1974E-3DD8-423F-8FEA-7EBB9F620D67}"/>
                </a:ext>
              </a:extLst>
            </p:cNvPr>
            <p:cNvSpPr>
              <a:spLocks/>
            </p:cNvSpPr>
            <p:nvPr/>
          </p:nvSpPr>
          <p:spPr bwMode="auto">
            <a:xfrm>
              <a:off x="1530" y="2071"/>
              <a:ext cx="92" cy="152"/>
            </a:xfrm>
            <a:custGeom>
              <a:avLst/>
              <a:gdLst>
                <a:gd name="T0" fmla="*/ 7 w 185"/>
                <a:gd name="T1" fmla="*/ 0 h 304"/>
                <a:gd name="T2" fmla="*/ 0 w 185"/>
                <a:gd name="T3" fmla="*/ 145 h 304"/>
                <a:gd name="T4" fmla="*/ 88 w 185"/>
                <a:gd name="T5" fmla="*/ 152 h 304"/>
                <a:gd name="T6" fmla="*/ 92 w 185"/>
                <a:gd name="T7" fmla="*/ 93 h 304"/>
                <a:gd name="T8" fmla="*/ 44 w 185"/>
                <a:gd name="T9" fmla="*/ 78 h 304"/>
                <a:gd name="T10" fmla="*/ 7 w 185"/>
                <a:gd name="T11" fmla="*/ 0 h 304"/>
                <a:gd name="T12" fmla="*/ 7 w 185"/>
                <a:gd name="T13" fmla="*/ 0 h 304"/>
                <a:gd name="T14" fmla="*/ 0 60000 65536"/>
                <a:gd name="T15" fmla="*/ 0 60000 65536"/>
                <a:gd name="T16" fmla="*/ 0 60000 65536"/>
                <a:gd name="T17" fmla="*/ 0 60000 65536"/>
                <a:gd name="T18" fmla="*/ 0 60000 65536"/>
                <a:gd name="T19" fmla="*/ 0 60000 65536"/>
                <a:gd name="T20" fmla="*/ 0 60000 65536"/>
                <a:gd name="T21" fmla="*/ 0 w 185"/>
                <a:gd name="T22" fmla="*/ 0 h 304"/>
                <a:gd name="T23" fmla="*/ 185 w 185"/>
                <a:gd name="T24" fmla="*/ 304 h 3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5" h="304">
                  <a:moveTo>
                    <a:pt x="15" y="0"/>
                  </a:moveTo>
                  <a:lnTo>
                    <a:pt x="0" y="289"/>
                  </a:lnTo>
                  <a:lnTo>
                    <a:pt x="177" y="304"/>
                  </a:lnTo>
                  <a:lnTo>
                    <a:pt x="185" y="186"/>
                  </a:lnTo>
                  <a:lnTo>
                    <a:pt x="89" y="156"/>
                  </a:lnTo>
                  <a:lnTo>
                    <a:pt x="15" y="0"/>
                  </a:lnTo>
                  <a:close/>
                </a:path>
              </a:pathLst>
            </a:custGeom>
            <a:solidFill>
              <a:srgbClr val="755B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 name="Freeform 38">
              <a:extLst>
                <a:ext uri="{FF2B5EF4-FFF2-40B4-BE49-F238E27FC236}">
                  <a16:creationId xmlns:a16="http://schemas.microsoft.com/office/drawing/2014/main" id="{7418E782-59D1-4A06-AAC2-DEBA3C6FE280}"/>
                </a:ext>
              </a:extLst>
            </p:cNvPr>
            <p:cNvSpPr>
              <a:spLocks/>
            </p:cNvSpPr>
            <p:nvPr/>
          </p:nvSpPr>
          <p:spPr bwMode="auto">
            <a:xfrm>
              <a:off x="1755" y="2005"/>
              <a:ext cx="165" cy="288"/>
            </a:xfrm>
            <a:custGeom>
              <a:avLst/>
              <a:gdLst>
                <a:gd name="T0" fmla="*/ 0 w 331"/>
                <a:gd name="T1" fmla="*/ 96 h 574"/>
                <a:gd name="T2" fmla="*/ 51 w 331"/>
                <a:gd name="T3" fmla="*/ 156 h 574"/>
                <a:gd name="T4" fmla="*/ 62 w 331"/>
                <a:gd name="T5" fmla="*/ 203 h 574"/>
                <a:gd name="T6" fmla="*/ 165 w 331"/>
                <a:gd name="T7" fmla="*/ 288 h 574"/>
                <a:gd name="T8" fmla="*/ 143 w 331"/>
                <a:gd name="T9" fmla="*/ 162 h 574"/>
                <a:gd name="T10" fmla="*/ 84 w 331"/>
                <a:gd name="T11" fmla="*/ 48 h 574"/>
                <a:gd name="T12" fmla="*/ 32 w 331"/>
                <a:gd name="T13" fmla="*/ 0 h 574"/>
                <a:gd name="T14" fmla="*/ 0 w 331"/>
                <a:gd name="T15" fmla="*/ 96 h 574"/>
                <a:gd name="T16" fmla="*/ 0 w 331"/>
                <a:gd name="T17" fmla="*/ 96 h 5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1"/>
                <a:gd name="T28" fmla="*/ 0 h 574"/>
                <a:gd name="T29" fmla="*/ 331 w 331"/>
                <a:gd name="T30" fmla="*/ 574 h 5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1" h="574">
                  <a:moveTo>
                    <a:pt x="0" y="192"/>
                  </a:moveTo>
                  <a:lnTo>
                    <a:pt x="102" y="310"/>
                  </a:lnTo>
                  <a:lnTo>
                    <a:pt x="125" y="405"/>
                  </a:lnTo>
                  <a:lnTo>
                    <a:pt x="331" y="574"/>
                  </a:lnTo>
                  <a:lnTo>
                    <a:pt x="287" y="323"/>
                  </a:lnTo>
                  <a:lnTo>
                    <a:pt x="169" y="95"/>
                  </a:lnTo>
                  <a:lnTo>
                    <a:pt x="64" y="0"/>
                  </a:lnTo>
                  <a:lnTo>
                    <a:pt x="0" y="192"/>
                  </a:lnTo>
                  <a:close/>
                </a:path>
              </a:pathLst>
            </a:custGeom>
            <a:solidFill>
              <a:srgbClr val="755B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 name="Freeform 39">
              <a:extLst>
                <a:ext uri="{FF2B5EF4-FFF2-40B4-BE49-F238E27FC236}">
                  <a16:creationId xmlns:a16="http://schemas.microsoft.com/office/drawing/2014/main" id="{372F6E7C-0C1C-46AF-B3C9-DFD42647A87D}"/>
                </a:ext>
              </a:extLst>
            </p:cNvPr>
            <p:cNvSpPr>
              <a:spLocks/>
            </p:cNvSpPr>
            <p:nvPr/>
          </p:nvSpPr>
          <p:spPr bwMode="auto">
            <a:xfrm>
              <a:off x="1728" y="2998"/>
              <a:ext cx="324" cy="390"/>
            </a:xfrm>
            <a:custGeom>
              <a:avLst/>
              <a:gdLst>
                <a:gd name="T0" fmla="*/ 321 w 649"/>
                <a:gd name="T1" fmla="*/ 0 h 782"/>
                <a:gd name="T2" fmla="*/ 269 w 649"/>
                <a:gd name="T3" fmla="*/ 85 h 782"/>
                <a:gd name="T4" fmla="*/ 155 w 649"/>
                <a:gd name="T5" fmla="*/ 169 h 782"/>
                <a:gd name="T6" fmla="*/ 59 w 649"/>
                <a:gd name="T7" fmla="*/ 228 h 782"/>
                <a:gd name="T8" fmla="*/ 11 w 649"/>
                <a:gd name="T9" fmla="*/ 284 h 782"/>
                <a:gd name="T10" fmla="*/ 0 w 649"/>
                <a:gd name="T11" fmla="*/ 390 h 782"/>
                <a:gd name="T12" fmla="*/ 92 w 649"/>
                <a:gd name="T13" fmla="*/ 327 h 782"/>
                <a:gd name="T14" fmla="*/ 259 w 649"/>
                <a:gd name="T15" fmla="*/ 228 h 782"/>
                <a:gd name="T16" fmla="*/ 324 w 649"/>
                <a:gd name="T17" fmla="*/ 159 h 782"/>
                <a:gd name="T18" fmla="*/ 321 w 649"/>
                <a:gd name="T19" fmla="*/ 0 h 782"/>
                <a:gd name="T20" fmla="*/ 321 w 649"/>
                <a:gd name="T21" fmla="*/ 0 h 7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9"/>
                <a:gd name="T34" fmla="*/ 0 h 782"/>
                <a:gd name="T35" fmla="*/ 649 w 649"/>
                <a:gd name="T36" fmla="*/ 782 h 7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9" h="782">
                  <a:moveTo>
                    <a:pt x="643" y="0"/>
                  </a:moveTo>
                  <a:lnTo>
                    <a:pt x="539" y="170"/>
                  </a:lnTo>
                  <a:lnTo>
                    <a:pt x="310" y="339"/>
                  </a:lnTo>
                  <a:lnTo>
                    <a:pt x="118" y="457"/>
                  </a:lnTo>
                  <a:lnTo>
                    <a:pt x="23" y="569"/>
                  </a:lnTo>
                  <a:lnTo>
                    <a:pt x="0" y="782"/>
                  </a:lnTo>
                  <a:lnTo>
                    <a:pt x="185" y="656"/>
                  </a:lnTo>
                  <a:lnTo>
                    <a:pt x="518" y="457"/>
                  </a:lnTo>
                  <a:lnTo>
                    <a:pt x="649" y="318"/>
                  </a:lnTo>
                  <a:lnTo>
                    <a:pt x="643" y="0"/>
                  </a:lnTo>
                  <a:close/>
                </a:path>
              </a:pathLst>
            </a:custGeom>
            <a:solidFill>
              <a:srgbClr val="755B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 name="Freeform 40">
              <a:extLst>
                <a:ext uri="{FF2B5EF4-FFF2-40B4-BE49-F238E27FC236}">
                  <a16:creationId xmlns:a16="http://schemas.microsoft.com/office/drawing/2014/main" id="{DD56017B-B369-4C63-8F64-D8862F8A83C5}"/>
                </a:ext>
              </a:extLst>
            </p:cNvPr>
            <p:cNvSpPr>
              <a:spLocks/>
            </p:cNvSpPr>
            <p:nvPr/>
          </p:nvSpPr>
          <p:spPr bwMode="auto">
            <a:xfrm>
              <a:off x="1441" y="1260"/>
              <a:ext cx="162" cy="53"/>
            </a:xfrm>
            <a:custGeom>
              <a:avLst/>
              <a:gdLst>
                <a:gd name="T0" fmla="*/ 7 w 323"/>
                <a:gd name="T1" fmla="*/ 16 h 104"/>
                <a:gd name="T2" fmla="*/ 66 w 323"/>
                <a:gd name="T3" fmla="*/ 0 h 104"/>
                <a:gd name="T4" fmla="*/ 107 w 323"/>
                <a:gd name="T5" fmla="*/ 11 h 104"/>
                <a:gd name="T6" fmla="*/ 147 w 323"/>
                <a:gd name="T7" fmla="*/ 21 h 104"/>
                <a:gd name="T8" fmla="*/ 159 w 323"/>
                <a:gd name="T9" fmla="*/ 32 h 104"/>
                <a:gd name="T10" fmla="*/ 162 w 323"/>
                <a:gd name="T11" fmla="*/ 50 h 104"/>
                <a:gd name="T12" fmla="*/ 144 w 323"/>
                <a:gd name="T13" fmla="*/ 53 h 104"/>
                <a:gd name="T14" fmla="*/ 133 w 323"/>
                <a:gd name="T15" fmla="*/ 46 h 104"/>
                <a:gd name="T16" fmla="*/ 102 w 323"/>
                <a:gd name="T17" fmla="*/ 37 h 104"/>
                <a:gd name="T18" fmla="*/ 64 w 323"/>
                <a:gd name="T19" fmla="*/ 29 h 104"/>
                <a:gd name="T20" fmla="*/ 13 w 323"/>
                <a:gd name="T21" fmla="*/ 35 h 104"/>
                <a:gd name="T22" fmla="*/ 0 w 323"/>
                <a:gd name="T23" fmla="*/ 28 h 104"/>
                <a:gd name="T24" fmla="*/ 7 w 323"/>
                <a:gd name="T25" fmla="*/ 16 h 104"/>
                <a:gd name="T26" fmla="*/ 7 w 323"/>
                <a:gd name="T27" fmla="*/ 16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3"/>
                <a:gd name="T43" fmla="*/ 0 h 104"/>
                <a:gd name="T44" fmla="*/ 323 w 323"/>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3" h="104">
                  <a:moveTo>
                    <a:pt x="14" y="32"/>
                  </a:moveTo>
                  <a:lnTo>
                    <a:pt x="131" y="0"/>
                  </a:lnTo>
                  <a:lnTo>
                    <a:pt x="213" y="21"/>
                  </a:lnTo>
                  <a:lnTo>
                    <a:pt x="293" y="42"/>
                  </a:lnTo>
                  <a:lnTo>
                    <a:pt x="318" y="62"/>
                  </a:lnTo>
                  <a:lnTo>
                    <a:pt x="323" y="99"/>
                  </a:lnTo>
                  <a:lnTo>
                    <a:pt x="287" y="104"/>
                  </a:lnTo>
                  <a:lnTo>
                    <a:pt x="266" y="91"/>
                  </a:lnTo>
                  <a:lnTo>
                    <a:pt x="204" y="72"/>
                  </a:lnTo>
                  <a:lnTo>
                    <a:pt x="128" y="57"/>
                  </a:lnTo>
                  <a:lnTo>
                    <a:pt x="25" y="68"/>
                  </a:lnTo>
                  <a:lnTo>
                    <a:pt x="0" y="55"/>
                  </a:lnTo>
                  <a:lnTo>
                    <a:pt x="1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 name="Freeform 41">
              <a:extLst>
                <a:ext uri="{FF2B5EF4-FFF2-40B4-BE49-F238E27FC236}">
                  <a16:creationId xmlns:a16="http://schemas.microsoft.com/office/drawing/2014/main" id="{1387A804-2106-45B3-BA23-6C4F87E572DC}"/>
                </a:ext>
              </a:extLst>
            </p:cNvPr>
            <p:cNvSpPr>
              <a:spLocks/>
            </p:cNvSpPr>
            <p:nvPr/>
          </p:nvSpPr>
          <p:spPr bwMode="auto">
            <a:xfrm>
              <a:off x="1564" y="1296"/>
              <a:ext cx="46" cy="151"/>
            </a:xfrm>
            <a:custGeom>
              <a:avLst/>
              <a:gdLst>
                <a:gd name="T0" fmla="*/ 46 w 93"/>
                <a:gd name="T1" fmla="*/ 15 h 302"/>
                <a:gd name="T2" fmla="*/ 36 w 93"/>
                <a:gd name="T3" fmla="*/ 137 h 302"/>
                <a:gd name="T4" fmla="*/ 27 w 93"/>
                <a:gd name="T5" fmla="*/ 149 h 302"/>
                <a:gd name="T6" fmla="*/ 14 w 93"/>
                <a:gd name="T7" fmla="*/ 151 h 302"/>
                <a:gd name="T8" fmla="*/ 0 w 93"/>
                <a:gd name="T9" fmla="*/ 130 h 302"/>
                <a:gd name="T10" fmla="*/ 19 w 93"/>
                <a:gd name="T11" fmla="*/ 13 h 302"/>
                <a:gd name="T12" fmla="*/ 34 w 93"/>
                <a:gd name="T13" fmla="*/ 0 h 302"/>
                <a:gd name="T14" fmla="*/ 46 w 93"/>
                <a:gd name="T15" fmla="*/ 15 h 302"/>
                <a:gd name="T16" fmla="*/ 46 w 93"/>
                <a:gd name="T17" fmla="*/ 15 h 3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
                <a:gd name="T28" fmla="*/ 0 h 302"/>
                <a:gd name="T29" fmla="*/ 93 w 93"/>
                <a:gd name="T30" fmla="*/ 302 h 3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 h="302">
                  <a:moveTo>
                    <a:pt x="93" y="29"/>
                  </a:moveTo>
                  <a:lnTo>
                    <a:pt x="72" y="274"/>
                  </a:lnTo>
                  <a:lnTo>
                    <a:pt x="55" y="298"/>
                  </a:lnTo>
                  <a:lnTo>
                    <a:pt x="28" y="302"/>
                  </a:lnTo>
                  <a:lnTo>
                    <a:pt x="0" y="259"/>
                  </a:lnTo>
                  <a:lnTo>
                    <a:pt x="39" y="25"/>
                  </a:lnTo>
                  <a:lnTo>
                    <a:pt x="68" y="0"/>
                  </a:lnTo>
                  <a:lnTo>
                    <a:pt x="93"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 name="Freeform 42">
              <a:extLst>
                <a:ext uri="{FF2B5EF4-FFF2-40B4-BE49-F238E27FC236}">
                  <a16:creationId xmlns:a16="http://schemas.microsoft.com/office/drawing/2014/main" id="{89C26290-AF58-40A3-816C-B18F4C830F6D}"/>
                </a:ext>
              </a:extLst>
            </p:cNvPr>
            <p:cNvSpPr>
              <a:spLocks/>
            </p:cNvSpPr>
            <p:nvPr/>
          </p:nvSpPr>
          <p:spPr bwMode="auto">
            <a:xfrm>
              <a:off x="1401" y="1408"/>
              <a:ext cx="230" cy="62"/>
            </a:xfrm>
            <a:custGeom>
              <a:avLst/>
              <a:gdLst>
                <a:gd name="T0" fmla="*/ 10 w 461"/>
                <a:gd name="T1" fmla="*/ 18 h 126"/>
                <a:gd name="T2" fmla="*/ 124 w 461"/>
                <a:gd name="T3" fmla="*/ 0 h 126"/>
                <a:gd name="T4" fmla="*/ 226 w 461"/>
                <a:gd name="T5" fmla="*/ 35 h 126"/>
                <a:gd name="T6" fmla="*/ 230 w 461"/>
                <a:gd name="T7" fmla="*/ 59 h 126"/>
                <a:gd name="T8" fmla="*/ 205 w 461"/>
                <a:gd name="T9" fmla="*/ 62 h 126"/>
                <a:gd name="T10" fmla="*/ 162 w 461"/>
                <a:gd name="T11" fmla="*/ 38 h 126"/>
                <a:gd name="T12" fmla="*/ 117 w 461"/>
                <a:gd name="T13" fmla="*/ 31 h 126"/>
                <a:gd name="T14" fmla="*/ 17 w 461"/>
                <a:gd name="T15" fmla="*/ 45 h 126"/>
                <a:gd name="T16" fmla="*/ 0 w 461"/>
                <a:gd name="T17" fmla="*/ 35 h 126"/>
                <a:gd name="T18" fmla="*/ 1 w 461"/>
                <a:gd name="T19" fmla="*/ 25 h 126"/>
                <a:gd name="T20" fmla="*/ 10 w 461"/>
                <a:gd name="T21" fmla="*/ 18 h 126"/>
                <a:gd name="T22" fmla="*/ 10 w 461"/>
                <a:gd name="T23" fmla="*/ 18 h 1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1"/>
                <a:gd name="T37" fmla="*/ 0 h 126"/>
                <a:gd name="T38" fmla="*/ 461 w 461"/>
                <a:gd name="T39" fmla="*/ 126 h 1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1" h="126">
                  <a:moveTo>
                    <a:pt x="21" y="36"/>
                  </a:moveTo>
                  <a:lnTo>
                    <a:pt x="249" y="0"/>
                  </a:lnTo>
                  <a:lnTo>
                    <a:pt x="453" y="71"/>
                  </a:lnTo>
                  <a:lnTo>
                    <a:pt x="461" y="120"/>
                  </a:lnTo>
                  <a:lnTo>
                    <a:pt x="411" y="126"/>
                  </a:lnTo>
                  <a:lnTo>
                    <a:pt x="324" y="78"/>
                  </a:lnTo>
                  <a:lnTo>
                    <a:pt x="234" y="63"/>
                  </a:lnTo>
                  <a:lnTo>
                    <a:pt x="35" y="92"/>
                  </a:lnTo>
                  <a:lnTo>
                    <a:pt x="0" y="71"/>
                  </a:lnTo>
                  <a:lnTo>
                    <a:pt x="2" y="50"/>
                  </a:lnTo>
                  <a:lnTo>
                    <a:pt x="21"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 name="Freeform 43">
              <a:extLst>
                <a:ext uri="{FF2B5EF4-FFF2-40B4-BE49-F238E27FC236}">
                  <a16:creationId xmlns:a16="http://schemas.microsoft.com/office/drawing/2014/main" id="{BB4F0051-EF13-43F7-BC37-E312BD49A43C}"/>
                </a:ext>
              </a:extLst>
            </p:cNvPr>
            <p:cNvSpPr>
              <a:spLocks/>
            </p:cNvSpPr>
            <p:nvPr/>
          </p:nvSpPr>
          <p:spPr bwMode="auto">
            <a:xfrm>
              <a:off x="1602" y="1449"/>
              <a:ext cx="44" cy="377"/>
            </a:xfrm>
            <a:custGeom>
              <a:avLst/>
              <a:gdLst>
                <a:gd name="T0" fmla="*/ 44 w 87"/>
                <a:gd name="T1" fmla="*/ 16 h 753"/>
                <a:gd name="T2" fmla="*/ 44 w 87"/>
                <a:gd name="T3" fmla="*/ 70 h 753"/>
                <a:gd name="T4" fmla="*/ 42 w 87"/>
                <a:gd name="T5" fmla="*/ 359 h 753"/>
                <a:gd name="T6" fmla="*/ 33 w 87"/>
                <a:gd name="T7" fmla="*/ 373 h 753"/>
                <a:gd name="T8" fmla="*/ 19 w 87"/>
                <a:gd name="T9" fmla="*/ 377 h 753"/>
                <a:gd name="T10" fmla="*/ 3 w 87"/>
                <a:gd name="T11" fmla="*/ 358 h 753"/>
                <a:gd name="T12" fmla="*/ 17 w 87"/>
                <a:gd name="T13" fmla="*/ 197 h 753"/>
                <a:gd name="T14" fmla="*/ 13 w 87"/>
                <a:gd name="T15" fmla="*/ 33 h 753"/>
                <a:gd name="T16" fmla="*/ 0 w 87"/>
                <a:gd name="T17" fmla="*/ 18 h 753"/>
                <a:gd name="T18" fmla="*/ 7 w 87"/>
                <a:gd name="T19" fmla="*/ 5 h 753"/>
                <a:gd name="T20" fmla="*/ 22 w 87"/>
                <a:gd name="T21" fmla="*/ 0 h 753"/>
                <a:gd name="T22" fmla="*/ 44 w 87"/>
                <a:gd name="T23" fmla="*/ 16 h 753"/>
                <a:gd name="T24" fmla="*/ 44 w 87"/>
                <a:gd name="T25" fmla="*/ 16 h 7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
                <a:gd name="T40" fmla="*/ 0 h 753"/>
                <a:gd name="T41" fmla="*/ 87 w 87"/>
                <a:gd name="T42" fmla="*/ 753 h 7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 h="753">
                  <a:moveTo>
                    <a:pt x="87" y="32"/>
                  </a:moveTo>
                  <a:lnTo>
                    <a:pt x="87" y="139"/>
                  </a:lnTo>
                  <a:lnTo>
                    <a:pt x="83" y="718"/>
                  </a:lnTo>
                  <a:lnTo>
                    <a:pt x="66" y="745"/>
                  </a:lnTo>
                  <a:lnTo>
                    <a:pt x="38" y="753"/>
                  </a:lnTo>
                  <a:lnTo>
                    <a:pt x="5" y="715"/>
                  </a:lnTo>
                  <a:lnTo>
                    <a:pt x="34" y="393"/>
                  </a:lnTo>
                  <a:lnTo>
                    <a:pt x="26" y="65"/>
                  </a:lnTo>
                  <a:lnTo>
                    <a:pt x="0" y="36"/>
                  </a:lnTo>
                  <a:lnTo>
                    <a:pt x="13" y="9"/>
                  </a:lnTo>
                  <a:lnTo>
                    <a:pt x="43" y="0"/>
                  </a:lnTo>
                  <a:lnTo>
                    <a:pt x="87"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 name="Freeform 44">
              <a:extLst>
                <a:ext uri="{FF2B5EF4-FFF2-40B4-BE49-F238E27FC236}">
                  <a16:creationId xmlns:a16="http://schemas.microsoft.com/office/drawing/2014/main" id="{C456FDF4-1383-4B35-9820-5D748003E43D}"/>
                </a:ext>
              </a:extLst>
            </p:cNvPr>
            <p:cNvSpPr>
              <a:spLocks/>
            </p:cNvSpPr>
            <p:nvPr/>
          </p:nvSpPr>
          <p:spPr bwMode="auto">
            <a:xfrm>
              <a:off x="1511" y="1813"/>
              <a:ext cx="101" cy="350"/>
            </a:xfrm>
            <a:custGeom>
              <a:avLst/>
              <a:gdLst>
                <a:gd name="T0" fmla="*/ 101 w 201"/>
                <a:gd name="T1" fmla="*/ 5 h 699"/>
                <a:gd name="T2" fmla="*/ 39 w 201"/>
                <a:gd name="T3" fmla="*/ 133 h 699"/>
                <a:gd name="T4" fmla="*/ 33 w 201"/>
                <a:gd name="T5" fmla="*/ 200 h 699"/>
                <a:gd name="T6" fmla="*/ 47 w 201"/>
                <a:gd name="T7" fmla="*/ 273 h 699"/>
                <a:gd name="T8" fmla="*/ 67 w 201"/>
                <a:gd name="T9" fmla="*/ 337 h 699"/>
                <a:gd name="T10" fmla="*/ 63 w 201"/>
                <a:gd name="T11" fmla="*/ 350 h 699"/>
                <a:gd name="T12" fmla="*/ 50 w 201"/>
                <a:gd name="T13" fmla="*/ 346 h 699"/>
                <a:gd name="T14" fmla="*/ 15 w 201"/>
                <a:gd name="T15" fmla="*/ 283 h 699"/>
                <a:gd name="T16" fmla="*/ 0 w 201"/>
                <a:gd name="T17" fmla="*/ 205 h 699"/>
                <a:gd name="T18" fmla="*/ 5 w 201"/>
                <a:gd name="T19" fmla="*/ 135 h 699"/>
                <a:gd name="T20" fmla="*/ 15 w 201"/>
                <a:gd name="T21" fmla="*/ 102 h 699"/>
                <a:gd name="T22" fmla="*/ 30 w 201"/>
                <a:gd name="T23" fmla="*/ 69 h 699"/>
                <a:gd name="T24" fmla="*/ 48 w 201"/>
                <a:gd name="T25" fmla="*/ 34 h 699"/>
                <a:gd name="T26" fmla="*/ 72 w 201"/>
                <a:gd name="T27" fmla="*/ 0 h 699"/>
                <a:gd name="T28" fmla="*/ 101 w 201"/>
                <a:gd name="T29" fmla="*/ 5 h 699"/>
                <a:gd name="T30" fmla="*/ 101 w 201"/>
                <a:gd name="T31" fmla="*/ 5 h 6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1"/>
                <a:gd name="T49" fmla="*/ 0 h 699"/>
                <a:gd name="T50" fmla="*/ 201 w 201"/>
                <a:gd name="T51" fmla="*/ 699 h 6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1" h="699">
                  <a:moveTo>
                    <a:pt x="201" y="9"/>
                  </a:moveTo>
                  <a:lnTo>
                    <a:pt x="78" y="266"/>
                  </a:lnTo>
                  <a:lnTo>
                    <a:pt x="66" y="399"/>
                  </a:lnTo>
                  <a:lnTo>
                    <a:pt x="93" y="546"/>
                  </a:lnTo>
                  <a:lnTo>
                    <a:pt x="133" y="673"/>
                  </a:lnTo>
                  <a:lnTo>
                    <a:pt x="125" y="699"/>
                  </a:lnTo>
                  <a:lnTo>
                    <a:pt x="99" y="692"/>
                  </a:lnTo>
                  <a:lnTo>
                    <a:pt x="30" y="565"/>
                  </a:lnTo>
                  <a:lnTo>
                    <a:pt x="0" y="409"/>
                  </a:lnTo>
                  <a:lnTo>
                    <a:pt x="9" y="270"/>
                  </a:lnTo>
                  <a:lnTo>
                    <a:pt x="30" y="203"/>
                  </a:lnTo>
                  <a:lnTo>
                    <a:pt x="59" y="137"/>
                  </a:lnTo>
                  <a:lnTo>
                    <a:pt x="95" y="68"/>
                  </a:lnTo>
                  <a:lnTo>
                    <a:pt x="143" y="0"/>
                  </a:lnTo>
                  <a:lnTo>
                    <a:pt x="20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 name="Freeform 45">
              <a:extLst>
                <a:ext uri="{FF2B5EF4-FFF2-40B4-BE49-F238E27FC236}">
                  <a16:creationId xmlns:a16="http://schemas.microsoft.com/office/drawing/2014/main" id="{0C4AF91E-0F5E-482E-905D-DB0189405F53}"/>
                </a:ext>
              </a:extLst>
            </p:cNvPr>
            <p:cNvSpPr>
              <a:spLocks/>
            </p:cNvSpPr>
            <p:nvPr/>
          </p:nvSpPr>
          <p:spPr bwMode="auto">
            <a:xfrm>
              <a:off x="1301" y="1849"/>
              <a:ext cx="78" cy="304"/>
            </a:xfrm>
            <a:custGeom>
              <a:avLst/>
              <a:gdLst>
                <a:gd name="T0" fmla="*/ 52 w 156"/>
                <a:gd name="T1" fmla="*/ 6 h 609"/>
                <a:gd name="T2" fmla="*/ 28 w 156"/>
                <a:gd name="T3" fmla="*/ 44 h 609"/>
                <a:gd name="T4" fmla="*/ 24 w 156"/>
                <a:gd name="T5" fmla="*/ 84 h 609"/>
                <a:gd name="T6" fmla="*/ 36 w 156"/>
                <a:gd name="T7" fmla="*/ 178 h 609"/>
                <a:gd name="T8" fmla="*/ 46 w 156"/>
                <a:gd name="T9" fmla="*/ 232 h 609"/>
                <a:gd name="T10" fmla="*/ 57 w 156"/>
                <a:gd name="T11" fmla="*/ 255 h 609"/>
                <a:gd name="T12" fmla="*/ 73 w 156"/>
                <a:gd name="T13" fmla="*/ 278 h 609"/>
                <a:gd name="T14" fmla="*/ 78 w 156"/>
                <a:gd name="T15" fmla="*/ 293 h 609"/>
                <a:gd name="T16" fmla="*/ 70 w 156"/>
                <a:gd name="T17" fmla="*/ 304 h 609"/>
                <a:gd name="T18" fmla="*/ 45 w 156"/>
                <a:gd name="T19" fmla="*/ 301 h 609"/>
                <a:gd name="T20" fmla="*/ 16 w 156"/>
                <a:gd name="T21" fmla="*/ 243 h 609"/>
                <a:gd name="T22" fmla="*/ 9 w 156"/>
                <a:gd name="T23" fmla="*/ 177 h 609"/>
                <a:gd name="T24" fmla="*/ 0 w 156"/>
                <a:gd name="T25" fmla="*/ 80 h 609"/>
                <a:gd name="T26" fmla="*/ 8 w 156"/>
                <a:gd name="T27" fmla="*/ 40 h 609"/>
                <a:gd name="T28" fmla="*/ 19 w 156"/>
                <a:gd name="T29" fmla="*/ 20 h 609"/>
                <a:gd name="T30" fmla="*/ 36 w 156"/>
                <a:gd name="T31" fmla="*/ 0 h 609"/>
                <a:gd name="T32" fmla="*/ 52 w 156"/>
                <a:gd name="T33" fmla="*/ 6 h 609"/>
                <a:gd name="T34" fmla="*/ 52 w 156"/>
                <a:gd name="T35" fmla="*/ 6 h 6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6"/>
                <a:gd name="T55" fmla="*/ 0 h 609"/>
                <a:gd name="T56" fmla="*/ 156 w 156"/>
                <a:gd name="T57" fmla="*/ 609 h 6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6" h="609">
                  <a:moveTo>
                    <a:pt x="104" y="12"/>
                  </a:moveTo>
                  <a:lnTo>
                    <a:pt x="55" y="88"/>
                  </a:lnTo>
                  <a:lnTo>
                    <a:pt x="47" y="168"/>
                  </a:lnTo>
                  <a:lnTo>
                    <a:pt x="72" y="356"/>
                  </a:lnTo>
                  <a:lnTo>
                    <a:pt x="91" y="464"/>
                  </a:lnTo>
                  <a:lnTo>
                    <a:pt x="114" y="510"/>
                  </a:lnTo>
                  <a:lnTo>
                    <a:pt x="146" y="557"/>
                  </a:lnTo>
                  <a:lnTo>
                    <a:pt x="156" y="586"/>
                  </a:lnTo>
                  <a:lnTo>
                    <a:pt x="140" y="609"/>
                  </a:lnTo>
                  <a:lnTo>
                    <a:pt x="89" y="603"/>
                  </a:lnTo>
                  <a:lnTo>
                    <a:pt x="32" y="487"/>
                  </a:lnTo>
                  <a:lnTo>
                    <a:pt x="17" y="354"/>
                  </a:lnTo>
                  <a:lnTo>
                    <a:pt x="0" y="160"/>
                  </a:lnTo>
                  <a:lnTo>
                    <a:pt x="15" y="80"/>
                  </a:lnTo>
                  <a:lnTo>
                    <a:pt x="38" y="40"/>
                  </a:lnTo>
                  <a:lnTo>
                    <a:pt x="72" y="0"/>
                  </a:lnTo>
                  <a:lnTo>
                    <a:pt x="10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 name="Freeform 46">
              <a:extLst>
                <a:ext uri="{FF2B5EF4-FFF2-40B4-BE49-F238E27FC236}">
                  <a16:creationId xmlns:a16="http://schemas.microsoft.com/office/drawing/2014/main" id="{A4442939-D229-414A-B972-1C0AA10AF066}"/>
                </a:ext>
              </a:extLst>
            </p:cNvPr>
            <p:cNvSpPr>
              <a:spLocks/>
            </p:cNvSpPr>
            <p:nvPr/>
          </p:nvSpPr>
          <p:spPr bwMode="auto">
            <a:xfrm>
              <a:off x="1275" y="2130"/>
              <a:ext cx="103" cy="29"/>
            </a:xfrm>
            <a:custGeom>
              <a:avLst/>
              <a:gdLst>
                <a:gd name="T0" fmla="*/ 11 w 207"/>
                <a:gd name="T1" fmla="*/ 1 h 59"/>
                <a:gd name="T2" fmla="*/ 90 w 207"/>
                <a:gd name="T3" fmla="*/ 0 h 59"/>
                <a:gd name="T4" fmla="*/ 103 w 207"/>
                <a:gd name="T5" fmla="*/ 14 h 59"/>
                <a:gd name="T6" fmla="*/ 100 w 207"/>
                <a:gd name="T7" fmla="*/ 23 h 59"/>
                <a:gd name="T8" fmla="*/ 90 w 207"/>
                <a:gd name="T9" fmla="*/ 28 h 59"/>
                <a:gd name="T10" fmla="*/ 21 w 207"/>
                <a:gd name="T11" fmla="*/ 29 h 59"/>
                <a:gd name="T12" fmla="*/ 0 w 207"/>
                <a:gd name="T13" fmla="*/ 15 h 59"/>
                <a:gd name="T14" fmla="*/ 0 w 207"/>
                <a:gd name="T15" fmla="*/ 9 h 59"/>
                <a:gd name="T16" fmla="*/ 0 w 207"/>
                <a:gd name="T17" fmla="*/ 4 h 59"/>
                <a:gd name="T18" fmla="*/ 11 w 207"/>
                <a:gd name="T19" fmla="*/ 1 h 59"/>
                <a:gd name="T20" fmla="*/ 11 w 207"/>
                <a:gd name="T21" fmla="*/ 1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7"/>
                <a:gd name="T34" fmla="*/ 0 h 59"/>
                <a:gd name="T35" fmla="*/ 207 w 207"/>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7" h="59">
                  <a:moveTo>
                    <a:pt x="22" y="2"/>
                  </a:moveTo>
                  <a:lnTo>
                    <a:pt x="180" y="0"/>
                  </a:lnTo>
                  <a:lnTo>
                    <a:pt x="207" y="28"/>
                  </a:lnTo>
                  <a:lnTo>
                    <a:pt x="201" y="47"/>
                  </a:lnTo>
                  <a:lnTo>
                    <a:pt x="180" y="57"/>
                  </a:lnTo>
                  <a:lnTo>
                    <a:pt x="43" y="59"/>
                  </a:lnTo>
                  <a:lnTo>
                    <a:pt x="1" y="30"/>
                  </a:lnTo>
                  <a:lnTo>
                    <a:pt x="0" y="19"/>
                  </a:lnTo>
                  <a:lnTo>
                    <a:pt x="1" y="9"/>
                  </a:lnTo>
                  <a:lnTo>
                    <a:pt x="2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 name="Freeform 47">
              <a:extLst>
                <a:ext uri="{FF2B5EF4-FFF2-40B4-BE49-F238E27FC236}">
                  <a16:creationId xmlns:a16="http://schemas.microsoft.com/office/drawing/2014/main" id="{4960BBDA-9728-48CF-9321-5665BF684C01}"/>
                </a:ext>
              </a:extLst>
            </p:cNvPr>
            <p:cNvSpPr>
              <a:spLocks/>
            </p:cNvSpPr>
            <p:nvPr/>
          </p:nvSpPr>
          <p:spPr bwMode="auto">
            <a:xfrm>
              <a:off x="1227" y="1853"/>
              <a:ext cx="66" cy="304"/>
            </a:xfrm>
            <a:custGeom>
              <a:avLst/>
              <a:gdLst>
                <a:gd name="T0" fmla="*/ 45 w 132"/>
                <a:gd name="T1" fmla="*/ 12 h 606"/>
                <a:gd name="T2" fmla="*/ 22 w 132"/>
                <a:gd name="T3" fmla="*/ 110 h 606"/>
                <a:gd name="T4" fmla="*/ 33 w 132"/>
                <a:gd name="T5" fmla="*/ 215 h 606"/>
                <a:gd name="T6" fmla="*/ 48 w 132"/>
                <a:gd name="T7" fmla="*/ 252 h 606"/>
                <a:gd name="T8" fmla="*/ 66 w 132"/>
                <a:gd name="T9" fmla="*/ 289 h 606"/>
                <a:gd name="T10" fmla="*/ 61 w 132"/>
                <a:gd name="T11" fmla="*/ 304 h 606"/>
                <a:gd name="T12" fmla="*/ 41 w 132"/>
                <a:gd name="T13" fmla="*/ 292 h 606"/>
                <a:gd name="T14" fmla="*/ 6 w 132"/>
                <a:gd name="T15" fmla="*/ 219 h 606"/>
                <a:gd name="T16" fmla="*/ 0 w 132"/>
                <a:gd name="T17" fmla="*/ 109 h 606"/>
                <a:gd name="T18" fmla="*/ 8 w 132"/>
                <a:gd name="T19" fmla="*/ 62 h 606"/>
                <a:gd name="T20" fmla="*/ 27 w 132"/>
                <a:gd name="T21" fmla="*/ 5 h 606"/>
                <a:gd name="T22" fmla="*/ 39 w 132"/>
                <a:gd name="T23" fmla="*/ 0 h 606"/>
                <a:gd name="T24" fmla="*/ 45 w 132"/>
                <a:gd name="T25" fmla="*/ 12 h 606"/>
                <a:gd name="T26" fmla="*/ 45 w 132"/>
                <a:gd name="T27" fmla="*/ 12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2"/>
                <a:gd name="T43" fmla="*/ 0 h 606"/>
                <a:gd name="T44" fmla="*/ 132 w 13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2" h="606">
                  <a:moveTo>
                    <a:pt x="90" y="23"/>
                  </a:moveTo>
                  <a:lnTo>
                    <a:pt x="44" y="220"/>
                  </a:lnTo>
                  <a:lnTo>
                    <a:pt x="65" y="428"/>
                  </a:lnTo>
                  <a:lnTo>
                    <a:pt x="96" y="502"/>
                  </a:lnTo>
                  <a:lnTo>
                    <a:pt x="132" y="576"/>
                  </a:lnTo>
                  <a:lnTo>
                    <a:pt x="122" y="606"/>
                  </a:lnTo>
                  <a:lnTo>
                    <a:pt x="82" y="583"/>
                  </a:lnTo>
                  <a:lnTo>
                    <a:pt x="12" y="437"/>
                  </a:lnTo>
                  <a:lnTo>
                    <a:pt x="0" y="218"/>
                  </a:lnTo>
                  <a:lnTo>
                    <a:pt x="16" y="123"/>
                  </a:lnTo>
                  <a:lnTo>
                    <a:pt x="54" y="9"/>
                  </a:lnTo>
                  <a:lnTo>
                    <a:pt x="78" y="0"/>
                  </a:lnTo>
                  <a:lnTo>
                    <a:pt x="9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 name="Freeform 48">
              <a:extLst>
                <a:ext uri="{FF2B5EF4-FFF2-40B4-BE49-F238E27FC236}">
                  <a16:creationId xmlns:a16="http://schemas.microsoft.com/office/drawing/2014/main" id="{7BF2A8BE-A2BD-4E85-A2FC-D0E514AB5265}"/>
                </a:ext>
              </a:extLst>
            </p:cNvPr>
            <p:cNvSpPr>
              <a:spLocks/>
            </p:cNvSpPr>
            <p:nvPr/>
          </p:nvSpPr>
          <p:spPr bwMode="auto">
            <a:xfrm>
              <a:off x="1367" y="1462"/>
              <a:ext cx="39" cy="743"/>
            </a:xfrm>
            <a:custGeom>
              <a:avLst/>
              <a:gdLst>
                <a:gd name="T0" fmla="*/ 37 w 78"/>
                <a:gd name="T1" fmla="*/ 10 h 1486"/>
                <a:gd name="T2" fmla="*/ 39 w 78"/>
                <a:gd name="T3" fmla="*/ 215 h 1486"/>
                <a:gd name="T4" fmla="*/ 38 w 78"/>
                <a:gd name="T5" fmla="*/ 351 h 1486"/>
                <a:gd name="T6" fmla="*/ 36 w 78"/>
                <a:gd name="T7" fmla="*/ 471 h 1486"/>
                <a:gd name="T8" fmla="*/ 34 w 78"/>
                <a:gd name="T9" fmla="*/ 591 h 1486"/>
                <a:gd name="T10" fmla="*/ 34 w 78"/>
                <a:gd name="T11" fmla="*/ 727 h 1486"/>
                <a:gd name="T12" fmla="*/ 29 w 78"/>
                <a:gd name="T13" fmla="*/ 740 h 1486"/>
                <a:gd name="T14" fmla="*/ 17 w 78"/>
                <a:gd name="T15" fmla="*/ 743 h 1486"/>
                <a:gd name="T16" fmla="*/ 0 w 78"/>
                <a:gd name="T17" fmla="*/ 727 h 1486"/>
                <a:gd name="T18" fmla="*/ 9 w 78"/>
                <a:gd name="T19" fmla="*/ 471 h 1486"/>
                <a:gd name="T20" fmla="*/ 17 w 78"/>
                <a:gd name="T21" fmla="*/ 215 h 1486"/>
                <a:gd name="T22" fmla="*/ 19 w 78"/>
                <a:gd name="T23" fmla="*/ 112 h 1486"/>
                <a:gd name="T24" fmla="*/ 18 w 78"/>
                <a:gd name="T25" fmla="*/ 64 h 1486"/>
                <a:gd name="T26" fmla="*/ 19 w 78"/>
                <a:gd name="T27" fmla="*/ 10 h 1486"/>
                <a:gd name="T28" fmla="*/ 29 w 78"/>
                <a:gd name="T29" fmla="*/ 0 h 1486"/>
                <a:gd name="T30" fmla="*/ 37 w 78"/>
                <a:gd name="T31" fmla="*/ 10 h 1486"/>
                <a:gd name="T32" fmla="*/ 37 w 78"/>
                <a:gd name="T33" fmla="*/ 10 h 14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1486"/>
                <a:gd name="T53" fmla="*/ 78 w 78"/>
                <a:gd name="T54" fmla="*/ 1486 h 14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1486">
                  <a:moveTo>
                    <a:pt x="74" y="19"/>
                  </a:moveTo>
                  <a:lnTo>
                    <a:pt x="78" y="429"/>
                  </a:lnTo>
                  <a:lnTo>
                    <a:pt x="76" y="701"/>
                  </a:lnTo>
                  <a:lnTo>
                    <a:pt x="72" y="942"/>
                  </a:lnTo>
                  <a:lnTo>
                    <a:pt x="68" y="1182"/>
                  </a:lnTo>
                  <a:lnTo>
                    <a:pt x="67" y="1454"/>
                  </a:lnTo>
                  <a:lnTo>
                    <a:pt x="57" y="1479"/>
                  </a:lnTo>
                  <a:lnTo>
                    <a:pt x="34" y="1486"/>
                  </a:lnTo>
                  <a:lnTo>
                    <a:pt x="0" y="1454"/>
                  </a:lnTo>
                  <a:lnTo>
                    <a:pt x="17" y="941"/>
                  </a:lnTo>
                  <a:lnTo>
                    <a:pt x="34" y="429"/>
                  </a:lnTo>
                  <a:lnTo>
                    <a:pt x="38" y="224"/>
                  </a:lnTo>
                  <a:lnTo>
                    <a:pt x="36" y="127"/>
                  </a:lnTo>
                  <a:lnTo>
                    <a:pt x="38" y="19"/>
                  </a:lnTo>
                  <a:lnTo>
                    <a:pt x="57" y="0"/>
                  </a:lnTo>
                  <a:lnTo>
                    <a:pt x="74"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9" name="Freeform 49">
              <a:extLst>
                <a:ext uri="{FF2B5EF4-FFF2-40B4-BE49-F238E27FC236}">
                  <a16:creationId xmlns:a16="http://schemas.microsoft.com/office/drawing/2014/main" id="{CA355004-E1C9-4B71-B890-44D33D251B51}"/>
                </a:ext>
              </a:extLst>
            </p:cNvPr>
            <p:cNvSpPr>
              <a:spLocks/>
            </p:cNvSpPr>
            <p:nvPr/>
          </p:nvSpPr>
          <p:spPr bwMode="auto">
            <a:xfrm>
              <a:off x="1169" y="2218"/>
              <a:ext cx="34" cy="114"/>
            </a:xfrm>
            <a:custGeom>
              <a:avLst/>
              <a:gdLst>
                <a:gd name="T0" fmla="*/ 34 w 67"/>
                <a:gd name="T1" fmla="*/ 15 h 228"/>
                <a:gd name="T2" fmla="*/ 34 w 67"/>
                <a:gd name="T3" fmla="*/ 101 h 228"/>
                <a:gd name="T4" fmla="*/ 30 w 67"/>
                <a:gd name="T5" fmla="*/ 110 h 228"/>
                <a:gd name="T6" fmla="*/ 20 w 67"/>
                <a:gd name="T7" fmla="*/ 114 h 228"/>
                <a:gd name="T8" fmla="*/ 8 w 67"/>
                <a:gd name="T9" fmla="*/ 101 h 228"/>
                <a:gd name="T10" fmla="*/ 0 w 67"/>
                <a:gd name="T11" fmla="*/ 19 h 228"/>
                <a:gd name="T12" fmla="*/ 4 w 67"/>
                <a:gd name="T13" fmla="*/ 6 h 228"/>
                <a:gd name="T14" fmla="*/ 15 w 67"/>
                <a:gd name="T15" fmla="*/ 0 h 228"/>
                <a:gd name="T16" fmla="*/ 34 w 67"/>
                <a:gd name="T17" fmla="*/ 15 h 228"/>
                <a:gd name="T18" fmla="*/ 34 w 67"/>
                <a:gd name="T19" fmla="*/ 15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228"/>
                <a:gd name="T32" fmla="*/ 67 w 67"/>
                <a:gd name="T33" fmla="*/ 228 h 2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228">
                  <a:moveTo>
                    <a:pt x="67" y="30"/>
                  </a:moveTo>
                  <a:lnTo>
                    <a:pt x="67" y="201"/>
                  </a:lnTo>
                  <a:lnTo>
                    <a:pt x="59" y="220"/>
                  </a:lnTo>
                  <a:lnTo>
                    <a:pt x="40" y="228"/>
                  </a:lnTo>
                  <a:lnTo>
                    <a:pt x="16" y="201"/>
                  </a:lnTo>
                  <a:lnTo>
                    <a:pt x="0" y="38"/>
                  </a:lnTo>
                  <a:lnTo>
                    <a:pt x="8" y="11"/>
                  </a:lnTo>
                  <a:lnTo>
                    <a:pt x="29" y="0"/>
                  </a:lnTo>
                  <a:lnTo>
                    <a:pt x="6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0" name="Freeform 50">
              <a:extLst>
                <a:ext uri="{FF2B5EF4-FFF2-40B4-BE49-F238E27FC236}">
                  <a16:creationId xmlns:a16="http://schemas.microsoft.com/office/drawing/2014/main" id="{5BDCFE61-F014-4850-9F82-C526CE8533AB}"/>
                </a:ext>
              </a:extLst>
            </p:cNvPr>
            <p:cNvSpPr>
              <a:spLocks/>
            </p:cNvSpPr>
            <p:nvPr/>
          </p:nvSpPr>
          <p:spPr bwMode="auto">
            <a:xfrm>
              <a:off x="1187" y="2239"/>
              <a:ext cx="410" cy="88"/>
            </a:xfrm>
            <a:custGeom>
              <a:avLst/>
              <a:gdLst>
                <a:gd name="T0" fmla="*/ 0 w 819"/>
                <a:gd name="T1" fmla="*/ 71 h 174"/>
                <a:gd name="T2" fmla="*/ 30 w 819"/>
                <a:gd name="T3" fmla="*/ 41 h 174"/>
                <a:gd name="T4" fmla="*/ 65 w 819"/>
                <a:gd name="T5" fmla="*/ 17 h 174"/>
                <a:gd name="T6" fmla="*/ 201 w 819"/>
                <a:gd name="T7" fmla="*/ 0 h 174"/>
                <a:gd name="T8" fmla="*/ 402 w 819"/>
                <a:gd name="T9" fmla="*/ 29 h 174"/>
                <a:gd name="T10" fmla="*/ 410 w 819"/>
                <a:gd name="T11" fmla="*/ 40 h 174"/>
                <a:gd name="T12" fmla="*/ 398 w 819"/>
                <a:gd name="T13" fmla="*/ 47 h 174"/>
                <a:gd name="T14" fmla="*/ 301 w 819"/>
                <a:gd name="T15" fmla="*/ 34 h 174"/>
                <a:gd name="T16" fmla="*/ 203 w 819"/>
                <a:gd name="T17" fmla="*/ 34 h 174"/>
                <a:gd name="T18" fmla="*/ 78 w 819"/>
                <a:gd name="T19" fmla="*/ 49 h 174"/>
                <a:gd name="T20" fmla="*/ 16 w 819"/>
                <a:gd name="T21" fmla="*/ 88 h 174"/>
                <a:gd name="T22" fmla="*/ 0 w 819"/>
                <a:gd name="T23" fmla="*/ 88 h 174"/>
                <a:gd name="T24" fmla="*/ 0 w 819"/>
                <a:gd name="T25" fmla="*/ 71 h 174"/>
                <a:gd name="T26" fmla="*/ 0 w 819"/>
                <a:gd name="T27" fmla="*/ 71 h 1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9"/>
                <a:gd name="T43" fmla="*/ 0 h 174"/>
                <a:gd name="T44" fmla="*/ 819 w 819"/>
                <a:gd name="T45" fmla="*/ 174 h 1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9" h="174">
                  <a:moveTo>
                    <a:pt x="0" y="140"/>
                  </a:moveTo>
                  <a:lnTo>
                    <a:pt x="60" y="81"/>
                  </a:lnTo>
                  <a:lnTo>
                    <a:pt x="129" y="34"/>
                  </a:lnTo>
                  <a:lnTo>
                    <a:pt x="401" y="0"/>
                  </a:lnTo>
                  <a:lnTo>
                    <a:pt x="804" y="57"/>
                  </a:lnTo>
                  <a:lnTo>
                    <a:pt x="819" y="79"/>
                  </a:lnTo>
                  <a:lnTo>
                    <a:pt x="796" y="93"/>
                  </a:lnTo>
                  <a:lnTo>
                    <a:pt x="602" y="68"/>
                  </a:lnTo>
                  <a:lnTo>
                    <a:pt x="405" y="68"/>
                  </a:lnTo>
                  <a:lnTo>
                    <a:pt x="156" y="97"/>
                  </a:lnTo>
                  <a:lnTo>
                    <a:pt x="32" y="174"/>
                  </a:lnTo>
                  <a:lnTo>
                    <a:pt x="0" y="174"/>
                  </a:lnTo>
                  <a:lnTo>
                    <a:pt x="0" y="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 name="Freeform 51">
              <a:extLst>
                <a:ext uri="{FF2B5EF4-FFF2-40B4-BE49-F238E27FC236}">
                  <a16:creationId xmlns:a16="http://schemas.microsoft.com/office/drawing/2014/main" id="{56E8AD08-6683-4CD4-A533-D46CBE827593}"/>
                </a:ext>
              </a:extLst>
            </p:cNvPr>
            <p:cNvSpPr>
              <a:spLocks/>
            </p:cNvSpPr>
            <p:nvPr/>
          </p:nvSpPr>
          <p:spPr bwMode="auto">
            <a:xfrm>
              <a:off x="1243" y="2182"/>
              <a:ext cx="486" cy="108"/>
            </a:xfrm>
            <a:custGeom>
              <a:avLst/>
              <a:gdLst>
                <a:gd name="T0" fmla="*/ 7 w 971"/>
                <a:gd name="T1" fmla="*/ 16 h 214"/>
                <a:gd name="T2" fmla="*/ 142 w 971"/>
                <a:gd name="T3" fmla="*/ 0 h 214"/>
                <a:gd name="T4" fmla="*/ 276 w 971"/>
                <a:gd name="T5" fmla="*/ 14 h 214"/>
                <a:gd name="T6" fmla="*/ 385 w 971"/>
                <a:gd name="T7" fmla="*/ 32 h 214"/>
                <a:gd name="T8" fmla="*/ 482 w 971"/>
                <a:gd name="T9" fmla="*/ 80 h 214"/>
                <a:gd name="T10" fmla="*/ 486 w 971"/>
                <a:gd name="T11" fmla="*/ 104 h 214"/>
                <a:gd name="T12" fmla="*/ 461 w 971"/>
                <a:gd name="T13" fmla="*/ 108 h 214"/>
                <a:gd name="T14" fmla="*/ 417 w 971"/>
                <a:gd name="T15" fmla="*/ 77 h 214"/>
                <a:gd name="T16" fmla="*/ 373 w 971"/>
                <a:gd name="T17" fmla="*/ 58 h 214"/>
                <a:gd name="T18" fmla="*/ 273 w 971"/>
                <a:gd name="T19" fmla="*/ 33 h 214"/>
                <a:gd name="T20" fmla="*/ 142 w 971"/>
                <a:gd name="T21" fmla="*/ 20 h 214"/>
                <a:gd name="T22" fmla="*/ 12 w 971"/>
                <a:gd name="T23" fmla="*/ 35 h 214"/>
                <a:gd name="T24" fmla="*/ 0 w 971"/>
                <a:gd name="T25" fmla="*/ 28 h 214"/>
                <a:gd name="T26" fmla="*/ 7 w 971"/>
                <a:gd name="T27" fmla="*/ 16 h 214"/>
                <a:gd name="T28" fmla="*/ 7 w 971"/>
                <a:gd name="T29" fmla="*/ 16 h 2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1"/>
                <a:gd name="T46" fmla="*/ 0 h 214"/>
                <a:gd name="T47" fmla="*/ 971 w 971"/>
                <a:gd name="T48" fmla="*/ 214 h 2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1" h="214">
                  <a:moveTo>
                    <a:pt x="13" y="32"/>
                  </a:moveTo>
                  <a:lnTo>
                    <a:pt x="283" y="0"/>
                  </a:lnTo>
                  <a:lnTo>
                    <a:pt x="551" y="28"/>
                  </a:lnTo>
                  <a:lnTo>
                    <a:pt x="770" y="64"/>
                  </a:lnTo>
                  <a:lnTo>
                    <a:pt x="964" y="159"/>
                  </a:lnTo>
                  <a:lnTo>
                    <a:pt x="971" y="207"/>
                  </a:lnTo>
                  <a:lnTo>
                    <a:pt x="922" y="214"/>
                  </a:lnTo>
                  <a:lnTo>
                    <a:pt x="833" y="153"/>
                  </a:lnTo>
                  <a:lnTo>
                    <a:pt x="745" y="114"/>
                  </a:lnTo>
                  <a:lnTo>
                    <a:pt x="545" y="66"/>
                  </a:lnTo>
                  <a:lnTo>
                    <a:pt x="283" y="39"/>
                  </a:lnTo>
                  <a:lnTo>
                    <a:pt x="23" y="70"/>
                  </a:lnTo>
                  <a:lnTo>
                    <a:pt x="0" y="55"/>
                  </a:lnTo>
                  <a:lnTo>
                    <a:pt x="13"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2" name="Freeform 52">
              <a:extLst>
                <a:ext uri="{FF2B5EF4-FFF2-40B4-BE49-F238E27FC236}">
                  <a16:creationId xmlns:a16="http://schemas.microsoft.com/office/drawing/2014/main" id="{CD223249-0500-4224-AD6E-D36C0FA863AB}"/>
                </a:ext>
              </a:extLst>
            </p:cNvPr>
            <p:cNvSpPr>
              <a:spLocks/>
            </p:cNvSpPr>
            <p:nvPr/>
          </p:nvSpPr>
          <p:spPr bwMode="auto">
            <a:xfrm>
              <a:off x="1713" y="2266"/>
              <a:ext cx="24" cy="106"/>
            </a:xfrm>
            <a:custGeom>
              <a:avLst/>
              <a:gdLst>
                <a:gd name="T0" fmla="*/ 24 w 48"/>
                <a:gd name="T1" fmla="*/ 9 h 213"/>
                <a:gd name="T2" fmla="*/ 21 w 48"/>
                <a:gd name="T3" fmla="*/ 94 h 213"/>
                <a:gd name="T4" fmla="*/ 15 w 48"/>
                <a:gd name="T5" fmla="*/ 106 h 213"/>
                <a:gd name="T6" fmla="*/ 3 w 48"/>
                <a:gd name="T7" fmla="*/ 99 h 213"/>
                <a:gd name="T8" fmla="*/ 0 w 48"/>
                <a:gd name="T9" fmla="*/ 55 h 213"/>
                <a:gd name="T10" fmla="*/ 5 w 48"/>
                <a:gd name="T11" fmla="*/ 9 h 213"/>
                <a:gd name="T12" fmla="*/ 15 w 48"/>
                <a:gd name="T13" fmla="*/ 0 h 213"/>
                <a:gd name="T14" fmla="*/ 24 w 48"/>
                <a:gd name="T15" fmla="*/ 9 h 213"/>
                <a:gd name="T16" fmla="*/ 24 w 48"/>
                <a:gd name="T17" fmla="*/ 9 h 2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213"/>
                <a:gd name="T29" fmla="*/ 48 w 48"/>
                <a:gd name="T30" fmla="*/ 213 h 2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213">
                  <a:moveTo>
                    <a:pt x="48" y="19"/>
                  </a:moveTo>
                  <a:lnTo>
                    <a:pt x="42" y="188"/>
                  </a:lnTo>
                  <a:lnTo>
                    <a:pt x="29" y="213"/>
                  </a:lnTo>
                  <a:lnTo>
                    <a:pt x="6" y="199"/>
                  </a:lnTo>
                  <a:lnTo>
                    <a:pt x="0" y="110"/>
                  </a:lnTo>
                  <a:lnTo>
                    <a:pt x="10" y="19"/>
                  </a:lnTo>
                  <a:lnTo>
                    <a:pt x="29" y="0"/>
                  </a:lnTo>
                  <a:lnTo>
                    <a:pt x="4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3" name="Freeform 53">
              <a:extLst>
                <a:ext uri="{FF2B5EF4-FFF2-40B4-BE49-F238E27FC236}">
                  <a16:creationId xmlns:a16="http://schemas.microsoft.com/office/drawing/2014/main" id="{77E4FBF1-D112-47DC-BD95-3B53D379C542}"/>
                </a:ext>
              </a:extLst>
            </p:cNvPr>
            <p:cNvSpPr>
              <a:spLocks/>
            </p:cNvSpPr>
            <p:nvPr/>
          </p:nvSpPr>
          <p:spPr bwMode="auto">
            <a:xfrm>
              <a:off x="1237" y="2372"/>
              <a:ext cx="120" cy="54"/>
            </a:xfrm>
            <a:custGeom>
              <a:avLst/>
              <a:gdLst>
                <a:gd name="T0" fmla="*/ 67 w 242"/>
                <a:gd name="T1" fmla="*/ 24 h 106"/>
                <a:gd name="T2" fmla="*/ 38 w 242"/>
                <a:gd name="T3" fmla="*/ 18 h 106"/>
                <a:gd name="T4" fmla="*/ 12 w 242"/>
                <a:gd name="T5" fmla="*/ 24 h 106"/>
                <a:gd name="T6" fmla="*/ 16 w 242"/>
                <a:gd name="T7" fmla="*/ 31 h 106"/>
                <a:gd name="T8" fmla="*/ 31 w 242"/>
                <a:gd name="T9" fmla="*/ 36 h 106"/>
                <a:gd name="T10" fmla="*/ 109 w 242"/>
                <a:gd name="T11" fmla="*/ 33 h 106"/>
                <a:gd name="T12" fmla="*/ 120 w 242"/>
                <a:gd name="T13" fmla="*/ 41 h 106"/>
                <a:gd name="T14" fmla="*/ 114 w 242"/>
                <a:gd name="T15" fmla="*/ 51 h 106"/>
                <a:gd name="T16" fmla="*/ 27 w 242"/>
                <a:gd name="T17" fmla="*/ 54 h 106"/>
                <a:gd name="T18" fmla="*/ 1 w 242"/>
                <a:gd name="T19" fmla="*/ 35 h 106"/>
                <a:gd name="T20" fmla="*/ 0 w 242"/>
                <a:gd name="T21" fmla="*/ 9 h 106"/>
                <a:gd name="T22" fmla="*/ 32 w 242"/>
                <a:gd name="T23" fmla="*/ 0 h 106"/>
                <a:gd name="T24" fmla="*/ 69 w 242"/>
                <a:gd name="T25" fmla="*/ 5 h 106"/>
                <a:gd name="T26" fmla="*/ 77 w 242"/>
                <a:gd name="T27" fmla="*/ 15 h 106"/>
                <a:gd name="T28" fmla="*/ 67 w 242"/>
                <a:gd name="T29" fmla="*/ 24 h 106"/>
                <a:gd name="T30" fmla="*/ 67 w 242"/>
                <a:gd name="T31" fmla="*/ 24 h 1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2"/>
                <a:gd name="T49" fmla="*/ 0 h 106"/>
                <a:gd name="T50" fmla="*/ 242 w 242"/>
                <a:gd name="T51" fmla="*/ 106 h 1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2" h="106">
                  <a:moveTo>
                    <a:pt x="135" y="47"/>
                  </a:moveTo>
                  <a:lnTo>
                    <a:pt x="77" y="36"/>
                  </a:lnTo>
                  <a:lnTo>
                    <a:pt x="25" y="47"/>
                  </a:lnTo>
                  <a:lnTo>
                    <a:pt x="33" y="61"/>
                  </a:lnTo>
                  <a:lnTo>
                    <a:pt x="63" y="70"/>
                  </a:lnTo>
                  <a:lnTo>
                    <a:pt x="219" y="64"/>
                  </a:lnTo>
                  <a:lnTo>
                    <a:pt x="242" y="80"/>
                  </a:lnTo>
                  <a:lnTo>
                    <a:pt x="229" y="100"/>
                  </a:lnTo>
                  <a:lnTo>
                    <a:pt x="54" y="106"/>
                  </a:lnTo>
                  <a:lnTo>
                    <a:pt x="2" y="68"/>
                  </a:lnTo>
                  <a:lnTo>
                    <a:pt x="0" y="17"/>
                  </a:lnTo>
                  <a:lnTo>
                    <a:pt x="65" y="0"/>
                  </a:lnTo>
                  <a:lnTo>
                    <a:pt x="139" y="9"/>
                  </a:lnTo>
                  <a:lnTo>
                    <a:pt x="156" y="30"/>
                  </a:lnTo>
                  <a:lnTo>
                    <a:pt x="135"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 name="Freeform 54">
              <a:extLst>
                <a:ext uri="{FF2B5EF4-FFF2-40B4-BE49-F238E27FC236}">
                  <a16:creationId xmlns:a16="http://schemas.microsoft.com/office/drawing/2014/main" id="{F6B141A4-B049-44E5-AD71-6A181060B824}"/>
                </a:ext>
              </a:extLst>
            </p:cNvPr>
            <p:cNvSpPr>
              <a:spLocks/>
            </p:cNvSpPr>
            <p:nvPr/>
          </p:nvSpPr>
          <p:spPr bwMode="auto">
            <a:xfrm>
              <a:off x="1347" y="2314"/>
              <a:ext cx="27" cy="108"/>
            </a:xfrm>
            <a:custGeom>
              <a:avLst/>
              <a:gdLst>
                <a:gd name="T0" fmla="*/ 27 w 53"/>
                <a:gd name="T1" fmla="*/ 10 h 215"/>
                <a:gd name="T2" fmla="*/ 19 w 53"/>
                <a:gd name="T3" fmla="*/ 99 h 215"/>
                <a:gd name="T4" fmla="*/ 9 w 53"/>
                <a:gd name="T5" fmla="*/ 108 h 215"/>
                <a:gd name="T6" fmla="*/ 0 w 53"/>
                <a:gd name="T7" fmla="*/ 97 h 215"/>
                <a:gd name="T8" fmla="*/ 8 w 53"/>
                <a:gd name="T9" fmla="*/ 10 h 215"/>
                <a:gd name="T10" fmla="*/ 17 w 53"/>
                <a:gd name="T11" fmla="*/ 0 h 215"/>
                <a:gd name="T12" fmla="*/ 27 w 53"/>
                <a:gd name="T13" fmla="*/ 10 h 215"/>
                <a:gd name="T14" fmla="*/ 27 w 53"/>
                <a:gd name="T15" fmla="*/ 10 h 215"/>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215"/>
                <a:gd name="T26" fmla="*/ 53 w 53"/>
                <a:gd name="T27" fmla="*/ 215 h 2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215">
                  <a:moveTo>
                    <a:pt x="53" y="19"/>
                  </a:moveTo>
                  <a:lnTo>
                    <a:pt x="38" y="197"/>
                  </a:lnTo>
                  <a:lnTo>
                    <a:pt x="17" y="215"/>
                  </a:lnTo>
                  <a:lnTo>
                    <a:pt x="0" y="194"/>
                  </a:lnTo>
                  <a:lnTo>
                    <a:pt x="15" y="19"/>
                  </a:lnTo>
                  <a:lnTo>
                    <a:pt x="34" y="0"/>
                  </a:lnTo>
                  <a:lnTo>
                    <a:pt x="5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5" name="Freeform 55">
              <a:extLst>
                <a:ext uri="{FF2B5EF4-FFF2-40B4-BE49-F238E27FC236}">
                  <a16:creationId xmlns:a16="http://schemas.microsoft.com/office/drawing/2014/main" id="{704F8F30-7415-49B3-A4B9-957CE2190642}"/>
                </a:ext>
              </a:extLst>
            </p:cNvPr>
            <p:cNvSpPr>
              <a:spLocks/>
            </p:cNvSpPr>
            <p:nvPr/>
          </p:nvSpPr>
          <p:spPr bwMode="auto">
            <a:xfrm>
              <a:off x="1254" y="2294"/>
              <a:ext cx="120" cy="36"/>
            </a:xfrm>
            <a:custGeom>
              <a:avLst/>
              <a:gdLst>
                <a:gd name="T0" fmla="*/ 107 w 239"/>
                <a:gd name="T1" fmla="*/ 36 h 70"/>
                <a:gd name="T2" fmla="*/ 62 w 239"/>
                <a:gd name="T3" fmla="*/ 21 h 70"/>
                <a:gd name="T4" fmla="*/ 13 w 239"/>
                <a:gd name="T5" fmla="*/ 34 h 70"/>
                <a:gd name="T6" fmla="*/ 0 w 239"/>
                <a:gd name="T7" fmla="*/ 28 h 70"/>
                <a:gd name="T8" fmla="*/ 5 w 239"/>
                <a:gd name="T9" fmla="*/ 15 h 70"/>
                <a:gd name="T10" fmla="*/ 64 w 239"/>
                <a:gd name="T11" fmla="*/ 0 h 70"/>
                <a:gd name="T12" fmla="*/ 117 w 239"/>
                <a:gd name="T13" fmla="*/ 21 h 70"/>
                <a:gd name="T14" fmla="*/ 120 w 239"/>
                <a:gd name="T15" fmla="*/ 34 h 70"/>
                <a:gd name="T16" fmla="*/ 107 w 239"/>
                <a:gd name="T17" fmla="*/ 36 h 70"/>
                <a:gd name="T18" fmla="*/ 107 w 239"/>
                <a:gd name="T19" fmla="*/ 36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9"/>
                <a:gd name="T31" fmla="*/ 0 h 70"/>
                <a:gd name="T32" fmla="*/ 239 w 239"/>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9" h="70">
                  <a:moveTo>
                    <a:pt x="213" y="70"/>
                  </a:moveTo>
                  <a:lnTo>
                    <a:pt x="123" y="40"/>
                  </a:lnTo>
                  <a:lnTo>
                    <a:pt x="26" y="66"/>
                  </a:lnTo>
                  <a:lnTo>
                    <a:pt x="0" y="55"/>
                  </a:lnTo>
                  <a:lnTo>
                    <a:pt x="9" y="30"/>
                  </a:lnTo>
                  <a:lnTo>
                    <a:pt x="127" y="0"/>
                  </a:lnTo>
                  <a:lnTo>
                    <a:pt x="234" y="40"/>
                  </a:lnTo>
                  <a:lnTo>
                    <a:pt x="239" y="66"/>
                  </a:lnTo>
                  <a:lnTo>
                    <a:pt x="213"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6" name="Freeform 56">
              <a:extLst>
                <a:ext uri="{FF2B5EF4-FFF2-40B4-BE49-F238E27FC236}">
                  <a16:creationId xmlns:a16="http://schemas.microsoft.com/office/drawing/2014/main" id="{CA654297-2131-40D1-BD2E-75C60EFC7801}"/>
                </a:ext>
              </a:extLst>
            </p:cNvPr>
            <p:cNvSpPr>
              <a:spLocks/>
            </p:cNvSpPr>
            <p:nvPr/>
          </p:nvSpPr>
          <p:spPr bwMode="auto">
            <a:xfrm>
              <a:off x="1230" y="2335"/>
              <a:ext cx="21" cy="68"/>
            </a:xfrm>
            <a:custGeom>
              <a:avLst/>
              <a:gdLst>
                <a:gd name="T0" fmla="*/ 21 w 42"/>
                <a:gd name="T1" fmla="*/ 8 h 135"/>
                <a:gd name="T2" fmla="*/ 19 w 42"/>
                <a:gd name="T3" fmla="*/ 58 h 135"/>
                <a:gd name="T4" fmla="*/ 9 w 42"/>
                <a:gd name="T5" fmla="*/ 68 h 135"/>
                <a:gd name="T6" fmla="*/ 0 w 42"/>
                <a:gd name="T7" fmla="*/ 57 h 135"/>
                <a:gd name="T8" fmla="*/ 3 w 42"/>
                <a:gd name="T9" fmla="*/ 10 h 135"/>
                <a:gd name="T10" fmla="*/ 11 w 42"/>
                <a:gd name="T11" fmla="*/ 0 h 135"/>
                <a:gd name="T12" fmla="*/ 21 w 42"/>
                <a:gd name="T13" fmla="*/ 8 h 135"/>
                <a:gd name="T14" fmla="*/ 21 w 42"/>
                <a:gd name="T15" fmla="*/ 8 h 135"/>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135"/>
                <a:gd name="T26" fmla="*/ 42 w 42"/>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135">
                  <a:moveTo>
                    <a:pt x="42" y="15"/>
                  </a:moveTo>
                  <a:lnTo>
                    <a:pt x="38" y="115"/>
                  </a:lnTo>
                  <a:lnTo>
                    <a:pt x="17" y="135"/>
                  </a:lnTo>
                  <a:lnTo>
                    <a:pt x="0" y="114"/>
                  </a:lnTo>
                  <a:lnTo>
                    <a:pt x="6" y="20"/>
                  </a:lnTo>
                  <a:lnTo>
                    <a:pt x="21" y="0"/>
                  </a:lnTo>
                  <a:lnTo>
                    <a:pt x="4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 name="Freeform 57">
              <a:extLst>
                <a:ext uri="{FF2B5EF4-FFF2-40B4-BE49-F238E27FC236}">
                  <a16:creationId xmlns:a16="http://schemas.microsoft.com/office/drawing/2014/main" id="{7C800521-7ABA-421B-AEDA-3B200A823A9D}"/>
                </a:ext>
              </a:extLst>
            </p:cNvPr>
            <p:cNvSpPr>
              <a:spLocks/>
            </p:cNvSpPr>
            <p:nvPr/>
          </p:nvSpPr>
          <p:spPr bwMode="auto">
            <a:xfrm>
              <a:off x="1402" y="2429"/>
              <a:ext cx="158" cy="69"/>
            </a:xfrm>
            <a:custGeom>
              <a:avLst/>
              <a:gdLst>
                <a:gd name="T0" fmla="*/ 95 w 316"/>
                <a:gd name="T1" fmla="*/ 21 h 137"/>
                <a:gd name="T2" fmla="*/ 40 w 316"/>
                <a:gd name="T3" fmla="*/ 18 h 137"/>
                <a:gd name="T4" fmla="*/ 18 w 316"/>
                <a:gd name="T5" fmla="*/ 27 h 137"/>
                <a:gd name="T6" fmla="*/ 29 w 316"/>
                <a:gd name="T7" fmla="*/ 32 h 137"/>
                <a:gd name="T8" fmla="*/ 63 w 316"/>
                <a:gd name="T9" fmla="*/ 44 h 137"/>
                <a:gd name="T10" fmla="*/ 146 w 316"/>
                <a:gd name="T11" fmla="*/ 37 h 137"/>
                <a:gd name="T12" fmla="*/ 158 w 316"/>
                <a:gd name="T13" fmla="*/ 43 h 137"/>
                <a:gd name="T14" fmla="*/ 153 w 316"/>
                <a:gd name="T15" fmla="*/ 56 h 137"/>
                <a:gd name="T16" fmla="*/ 107 w 316"/>
                <a:gd name="T17" fmla="*/ 69 h 137"/>
                <a:gd name="T18" fmla="*/ 59 w 316"/>
                <a:gd name="T19" fmla="*/ 63 h 137"/>
                <a:gd name="T20" fmla="*/ 19 w 316"/>
                <a:gd name="T21" fmla="*/ 49 h 137"/>
                <a:gd name="T22" fmla="*/ 0 w 316"/>
                <a:gd name="T23" fmla="*/ 27 h 137"/>
                <a:gd name="T24" fmla="*/ 12 w 316"/>
                <a:gd name="T25" fmla="*/ 8 h 137"/>
                <a:gd name="T26" fmla="*/ 37 w 316"/>
                <a:gd name="T27" fmla="*/ 0 h 137"/>
                <a:gd name="T28" fmla="*/ 97 w 316"/>
                <a:gd name="T29" fmla="*/ 3 h 137"/>
                <a:gd name="T30" fmla="*/ 105 w 316"/>
                <a:gd name="T31" fmla="*/ 13 h 137"/>
                <a:gd name="T32" fmla="*/ 95 w 316"/>
                <a:gd name="T33" fmla="*/ 21 h 137"/>
                <a:gd name="T34" fmla="*/ 95 w 316"/>
                <a:gd name="T35" fmla="*/ 21 h 1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6"/>
                <a:gd name="T55" fmla="*/ 0 h 137"/>
                <a:gd name="T56" fmla="*/ 316 w 316"/>
                <a:gd name="T57" fmla="*/ 137 h 1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6" h="137">
                  <a:moveTo>
                    <a:pt x="189" y="42"/>
                  </a:moveTo>
                  <a:lnTo>
                    <a:pt x="80" y="36"/>
                  </a:lnTo>
                  <a:lnTo>
                    <a:pt x="36" y="53"/>
                  </a:lnTo>
                  <a:lnTo>
                    <a:pt x="57" y="64"/>
                  </a:lnTo>
                  <a:lnTo>
                    <a:pt x="126" y="87"/>
                  </a:lnTo>
                  <a:lnTo>
                    <a:pt x="291" y="74"/>
                  </a:lnTo>
                  <a:lnTo>
                    <a:pt x="316" y="85"/>
                  </a:lnTo>
                  <a:lnTo>
                    <a:pt x="306" y="112"/>
                  </a:lnTo>
                  <a:lnTo>
                    <a:pt x="213" y="137"/>
                  </a:lnTo>
                  <a:lnTo>
                    <a:pt x="118" y="125"/>
                  </a:lnTo>
                  <a:lnTo>
                    <a:pt x="38" y="97"/>
                  </a:lnTo>
                  <a:lnTo>
                    <a:pt x="0" y="53"/>
                  </a:lnTo>
                  <a:lnTo>
                    <a:pt x="23" y="15"/>
                  </a:lnTo>
                  <a:lnTo>
                    <a:pt x="74" y="0"/>
                  </a:lnTo>
                  <a:lnTo>
                    <a:pt x="194" y="5"/>
                  </a:lnTo>
                  <a:lnTo>
                    <a:pt x="209" y="26"/>
                  </a:lnTo>
                  <a:lnTo>
                    <a:pt x="189"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 name="Freeform 58">
              <a:extLst>
                <a:ext uri="{FF2B5EF4-FFF2-40B4-BE49-F238E27FC236}">
                  <a16:creationId xmlns:a16="http://schemas.microsoft.com/office/drawing/2014/main" id="{CBFB6DDF-6CA2-48E7-88FB-D052165BBAE3}"/>
                </a:ext>
              </a:extLst>
            </p:cNvPr>
            <p:cNvSpPr>
              <a:spLocks/>
            </p:cNvSpPr>
            <p:nvPr/>
          </p:nvSpPr>
          <p:spPr bwMode="auto">
            <a:xfrm>
              <a:off x="1395" y="2314"/>
              <a:ext cx="24" cy="144"/>
            </a:xfrm>
            <a:custGeom>
              <a:avLst/>
              <a:gdLst>
                <a:gd name="T0" fmla="*/ 24 w 50"/>
                <a:gd name="T1" fmla="*/ 10 h 287"/>
                <a:gd name="T2" fmla="*/ 18 w 50"/>
                <a:gd name="T3" fmla="*/ 135 h 287"/>
                <a:gd name="T4" fmla="*/ 8 w 50"/>
                <a:gd name="T5" fmla="*/ 144 h 287"/>
                <a:gd name="T6" fmla="*/ 0 w 50"/>
                <a:gd name="T7" fmla="*/ 134 h 287"/>
                <a:gd name="T8" fmla="*/ 6 w 50"/>
                <a:gd name="T9" fmla="*/ 10 h 287"/>
                <a:gd name="T10" fmla="*/ 15 w 50"/>
                <a:gd name="T11" fmla="*/ 0 h 287"/>
                <a:gd name="T12" fmla="*/ 24 w 50"/>
                <a:gd name="T13" fmla="*/ 10 h 287"/>
                <a:gd name="T14" fmla="*/ 24 w 50"/>
                <a:gd name="T15" fmla="*/ 10 h 287"/>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287"/>
                <a:gd name="T26" fmla="*/ 50 w 50"/>
                <a:gd name="T27" fmla="*/ 287 h 2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287">
                  <a:moveTo>
                    <a:pt x="50" y="19"/>
                  </a:moveTo>
                  <a:lnTo>
                    <a:pt x="38" y="270"/>
                  </a:lnTo>
                  <a:lnTo>
                    <a:pt x="17" y="287"/>
                  </a:lnTo>
                  <a:lnTo>
                    <a:pt x="0" y="268"/>
                  </a:lnTo>
                  <a:lnTo>
                    <a:pt x="12" y="19"/>
                  </a:lnTo>
                  <a:lnTo>
                    <a:pt x="31" y="0"/>
                  </a:lnTo>
                  <a:lnTo>
                    <a:pt x="5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9" name="Freeform 59">
              <a:extLst>
                <a:ext uri="{FF2B5EF4-FFF2-40B4-BE49-F238E27FC236}">
                  <a16:creationId xmlns:a16="http://schemas.microsoft.com/office/drawing/2014/main" id="{74519EE4-CE34-4F07-AD96-BF9A8AD45952}"/>
                </a:ext>
              </a:extLst>
            </p:cNvPr>
            <p:cNvSpPr>
              <a:spLocks/>
            </p:cNvSpPr>
            <p:nvPr/>
          </p:nvSpPr>
          <p:spPr bwMode="auto">
            <a:xfrm>
              <a:off x="1543" y="2310"/>
              <a:ext cx="22" cy="163"/>
            </a:xfrm>
            <a:custGeom>
              <a:avLst/>
              <a:gdLst>
                <a:gd name="T0" fmla="*/ 18 w 43"/>
                <a:gd name="T1" fmla="*/ 9 h 327"/>
                <a:gd name="T2" fmla="*/ 22 w 43"/>
                <a:gd name="T3" fmla="*/ 154 h 327"/>
                <a:gd name="T4" fmla="*/ 13 w 43"/>
                <a:gd name="T5" fmla="*/ 163 h 327"/>
                <a:gd name="T6" fmla="*/ 4 w 43"/>
                <a:gd name="T7" fmla="*/ 154 h 327"/>
                <a:gd name="T8" fmla="*/ 0 w 43"/>
                <a:gd name="T9" fmla="*/ 9 h 327"/>
                <a:gd name="T10" fmla="*/ 10 w 43"/>
                <a:gd name="T11" fmla="*/ 0 h 327"/>
                <a:gd name="T12" fmla="*/ 18 w 43"/>
                <a:gd name="T13" fmla="*/ 9 h 327"/>
                <a:gd name="T14" fmla="*/ 18 w 43"/>
                <a:gd name="T15" fmla="*/ 9 h 327"/>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327"/>
                <a:gd name="T26" fmla="*/ 43 w 43"/>
                <a:gd name="T27" fmla="*/ 327 h 3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327">
                  <a:moveTo>
                    <a:pt x="36" y="19"/>
                  </a:moveTo>
                  <a:lnTo>
                    <a:pt x="43" y="308"/>
                  </a:lnTo>
                  <a:lnTo>
                    <a:pt x="26" y="327"/>
                  </a:lnTo>
                  <a:lnTo>
                    <a:pt x="7" y="308"/>
                  </a:lnTo>
                  <a:lnTo>
                    <a:pt x="0" y="19"/>
                  </a:lnTo>
                  <a:lnTo>
                    <a:pt x="19" y="0"/>
                  </a:lnTo>
                  <a:lnTo>
                    <a:pt x="36"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0" name="Freeform 60">
              <a:extLst>
                <a:ext uri="{FF2B5EF4-FFF2-40B4-BE49-F238E27FC236}">
                  <a16:creationId xmlns:a16="http://schemas.microsoft.com/office/drawing/2014/main" id="{717D4484-9549-467C-9611-F06D6365F65F}"/>
                </a:ext>
              </a:extLst>
            </p:cNvPr>
            <p:cNvSpPr>
              <a:spLocks/>
            </p:cNvSpPr>
            <p:nvPr/>
          </p:nvSpPr>
          <p:spPr bwMode="auto">
            <a:xfrm>
              <a:off x="1432" y="2293"/>
              <a:ext cx="118" cy="36"/>
            </a:xfrm>
            <a:custGeom>
              <a:avLst/>
              <a:gdLst>
                <a:gd name="T0" fmla="*/ 4 w 238"/>
                <a:gd name="T1" fmla="*/ 14 h 70"/>
                <a:gd name="T2" fmla="*/ 59 w 238"/>
                <a:gd name="T3" fmla="*/ 0 h 70"/>
                <a:gd name="T4" fmla="*/ 114 w 238"/>
                <a:gd name="T5" fmla="*/ 19 h 70"/>
                <a:gd name="T6" fmla="*/ 118 w 238"/>
                <a:gd name="T7" fmla="*/ 32 h 70"/>
                <a:gd name="T8" fmla="*/ 105 w 238"/>
                <a:gd name="T9" fmla="*/ 36 h 70"/>
                <a:gd name="T10" fmla="*/ 59 w 238"/>
                <a:gd name="T11" fmla="*/ 21 h 70"/>
                <a:gd name="T12" fmla="*/ 13 w 238"/>
                <a:gd name="T13" fmla="*/ 32 h 70"/>
                <a:gd name="T14" fmla="*/ 0 w 238"/>
                <a:gd name="T15" fmla="*/ 28 h 70"/>
                <a:gd name="T16" fmla="*/ 4 w 238"/>
                <a:gd name="T17" fmla="*/ 14 h 70"/>
                <a:gd name="T18" fmla="*/ 4 w 238"/>
                <a:gd name="T19" fmla="*/ 14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8"/>
                <a:gd name="T31" fmla="*/ 0 h 70"/>
                <a:gd name="T32" fmla="*/ 238 w 238"/>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8" h="70">
                  <a:moveTo>
                    <a:pt x="8" y="28"/>
                  </a:moveTo>
                  <a:lnTo>
                    <a:pt x="120" y="0"/>
                  </a:lnTo>
                  <a:lnTo>
                    <a:pt x="230" y="36"/>
                  </a:lnTo>
                  <a:lnTo>
                    <a:pt x="238" y="63"/>
                  </a:lnTo>
                  <a:lnTo>
                    <a:pt x="211" y="70"/>
                  </a:lnTo>
                  <a:lnTo>
                    <a:pt x="118" y="40"/>
                  </a:lnTo>
                  <a:lnTo>
                    <a:pt x="27" y="63"/>
                  </a:lnTo>
                  <a:lnTo>
                    <a:pt x="0" y="55"/>
                  </a:lnTo>
                  <a:lnTo>
                    <a:pt x="8"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 name="Freeform 61">
              <a:extLst>
                <a:ext uri="{FF2B5EF4-FFF2-40B4-BE49-F238E27FC236}">
                  <a16:creationId xmlns:a16="http://schemas.microsoft.com/office/drawing/2014/main" id="{406A3D4E-C2E3-4E63-9EA6-37B96196CA58}"/>
                </a:ext>
              </a:extLst>
            </p:cNvPr>
            <p:cNvSpPr>
              <a:spLocks/>
            </p:cNvSpPr>
            <p:nvPr/>
          </p:nvSpPr>
          <p:spPr bwMode="auto">
            <a:xfrm>
              <a:off x="1583" y="2302"/>
              <a:ext cx="98" cy="37"/>
            </a:xfrm>
            <a:custGeom>
              <a:avLst/>
              <a:gdLst>
                <a:gd name="T0" fmla="*/ 10 w 195"/>
                <a:gd name="T1" fmla="*/ 0 h 74"/>
                <a:gd name="T2" fmla="*/ 97 w 195"/>
                <a:gd name="T3" fmla="*/ 22 h 74"/>
                <a:gd name="T4" fmla="*/ 98 w 195"/>
                <a:gd name="T5" fmla="*/ 36 h 74"/>
                <a:gd name="T6" fmla="*/ 86 w 195"/>
                <a:gd name="T7" fmla="*/ 37 h 74"/>
                <a:gd name="T8" fmla="*/ 50 w 195"/>
                <a:gd name="T9" fmla="*/ 22 h 74"/>
                <a:gd name="T10" fmla="*/ 10 w 195"/>
                <a:gd name="T11" fmla="*/ 20 h 74"/>
                <a:gd name="T12" fmla="*/ 0 w 195"/>
                <a:gd name="T13" fmla="*/ 10 h 74"/>
                <a:gd name="T14" fmla="*/ 10 w 195"/>
                <a:gd name="T15" fmla="*/ 0 h 74"/>
                <a:gd name="T16" fmla="*/ 10 w 195"/>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5"/>
                <a:gd name="T28" fmla="*/ 0 h 74"/>
                <a:gd name="T29" fmla="*/ 195 w 195"/>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5" h="74">
                  <a:moveTo>
                    <a:pt x="20" y="0"/>
                  </a:moveTo>
                  <a:lnTo>
                    <a:pt x="193" y="44"/>
                  </a:lnTo>
                  <a:lnTo>
                    <a:pt x="195" y="72"/>
                  </a:lnTo>
                  <a:lnTo>
                    <a:pt x="171" y="74"/>
                  </a:lnTo>
                  <a:lnTo>
                    <a:pt x="100" y="44"/>
                  </a:lnTo>
                  <a:lnTo>
                    <a:pt x="20" y="40"/>
                  </a:lnTo>
                  <a:lnTo>
                    <a:pt x="0" y="19"/>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 name="Freeform 62">
              <a:extLst>
                <a:ext uri="{FF2B5EF4-FFF2-40B4-BE49-F238E27FC236}">
                  <a16:creationId xmlns:a16="http://schemas.microsoft.com/office/drawing/2014/main" id="{4D035937-A3E1-4F23-B870-81002B1382EE}"/>
                </a:ext>
              </a:extLst>
            </p:cNvPr>
            <p:cNvSpPr>
              <a:spLocks/>
            </p:cNvSpPr>
            <p:nvPr/>
          </p:nvSpPr>
          <p:spPr bwMode="auto">
            <a:xfrm>
              <a:off x="1669" y="2325"/>
              <a:ext cx="21" cy="116"/>
            </a:xfrm>
            <a:custGeom>
              <a:avLst/>
              <a:gdLst>
                <a:gd name="T0" fmla="*/ 18 w 41"/>
                <a:gd name="T1" fmla="*/ 8 h 232"/>
                <a:gd name="T2" fmla="*/ 21 w 41"/>
                <a:gd name="T3" fmla="*/ 57 h 232"/>
                <a:gd name="T4" fmla="*/ 19 w 41"/>
                <a:gd name="T5" fmla="*/ 107 h 232"/>
                <a:gd name="T6" fmla="*/ 10 w 41"/>
                <a:gd name="T7" fmla="*/ 116 h 232"/>
                <a:gd name="T8" fmla="*/ 1 w 41"/>
                <a:gd name="T9" fmla="*/ 107 h 232"/>
                <a:gd name="T10" fmla="*/ 2 w 41"/>
                <a:gd name="T11" fmla="*/ 59 h 232"/>
                <a:gd name="T12" fmla="*/ 0 w 41"/>
                <a:gd name="T13" fmla="*/ 11 h 232"/>
                <a:gd name="T14" fmla="*/ 8 w 41"/>
                <a:gd name="T15" fmla="*/ 0 h 232"/>
                <a:gd name="T16" fmla="*/ 18 w 41"/>
                <a:gd name="T17" fmla="*/ 8 h 232"/>
                <a:gd name="T18" fmla="*/ 18 w 41"/>
                <a:gd name="T19" fmla="*/ 8 h 2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232"/>
                <a:gd name="T32" fmla="*/ 41 w 41"/>
                <a:gd name="T33" fmla="*/ 232 h 2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232">
                  <a:moveTo>
                    <a:pt x="36" y="15"/>
                  </a:moveTo>
                  <a:lnTo>
                    <a:pt x="41" y="114"/>
                  </a:lnTo>
                  <a:lnTo>
                    <a:pt x="38" y="214"/>
                  </a:lnTo>
                  <a:lnTo>
                    <a:pt x="19" y="232"/>
                  </a:lnTo>
                  <a:lnTo>
                    <a:pt x="1" y="214"/>
                  </a:lnTo>
                  <a:lnTo>
                    <a:pt x="3" y="117"/>
                  </a:lnTo>
                  <a:lnTo>
                    <a:pt x="0" y="21"/>
                  </a:lnTo>
                  <a:lnTo>
                    <a:pt x="15" y="0"/>
                  </a:lnTo>
                  <a:lnTo>
                    <a:pt x="36"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 name="Freeform 63">
              <a:extLst>
                <a:ext uri="{FF2B5EF4-FFF2-40B4-BE49-F238E27FC236}">
                  <a16:creationId xmlns:a16="http://schemas.microsoft.com/office/drawing/2014/main" id="{5A23209B-FBC5-4381-829A-6DC28F1AAFE3}"/>
                </a:ext>
              </a:extLst>
            </p:cNvPr>
            <p:cNvSpPr>
              <a:spLocks/>
            </p:cNvSpPr>
            <p:nvPr/>
          </p:nvSpPr>
          <p:spPr bwMode="auto">
            <a:xfrm>
              <a:off x="1588" y="2400"/>
              <a:ext cx="97" cy="65"/>
            </a:xfrm>
            <a:custGeom>
              <a:avLst/>
              <a:gdLst>
                <a:gd name="T0" fmla="*/ 8 w 196"/>
                <a:gd name="T1" fmla="*/ 0 h 131"/>
                <a:gd name="T2" fmla="*/ 68 w 196"/>
                <a:gd name="T3" fmla="*/ 6 h 131"/>
                <a:gd name="T4" fmla="*/ 97 w 196"/>
                <a:gd name="T5" fmla="*/ 41 h 131"/>
                <a:gd name="T6" fmla="*/ 89 w 196"/>
                <a:gd name="T7" fmla="*/ 51 h 131"/>
                <a:gd name="T8" fmla="*/ 47 w 196"/>
                <a:gd name="T9" fmla="*/ 65 h 131"/>
                <a:gd name="T10" fmla="*/ 14 w 196"/>
                <a:gd name="T11" fmla="*/ 62 h 131"/>
                <a:gd name="T12" fmla="*/ 4 w 196"/>
                <a:gd name="T13" fmla="*/ 53 h 131"/>
                <a:gd name="T14" fmla="*/ 14 w 196"/>
                <a:gd name="T15" fmla="*/ 43 h 131"/>
                <a:gd name="T16" fmla="*/ 44 w 196"/>
                <a:gd name="T17" fmla="*/ 48 h 131"/>
                <a:gd name="T18" fmla="*/ 78 w 196"/>
                <a:gd name="T19" fmla="*/ 37 h 131"/>
                <a:gd name="T20" fmla="*/ 70 w 196"/>
                <a:gd name="T21" fmla="*/ 24 h 131"/>
                <a:gd name="T22" fmla="*/ 53 w 196"/>
                <a:gd name="T23" fmla="*/ 19 h 131"/>
                <a:gd name="T24" fmla="*/ 9 w 196"/>
                <a:gd name="T25" fmla="*/ 19 h 131"/>
                <a:gd name="T26" fmla="*/ 0 w 196"/>
                <a:gd name="T27" fmla="*/ 10 h 131"/>
                <a:gd name="T28" fmla="*/ 8 w 196"/>
                <a:gd name="T29" fmla="*/ 0 h 131"/>
                <a:gd name="T30" fmla="*/ 8 w 196"/>
                <a:gd name="T31" fmla="*/ 0 h 1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6"/>
                <a:gd name="T49" fmla="*/ 0 h 131"/>
                <a:gd name="T50" fmla="*/ 196 w 196"/>
                <a:gd name="T51" fmla="*/ 131 h 1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6" h="131">
                  <a:moveTo>
                    <a:pt x="17" y="0"/>
                  </a:moveTo>
                  <a:lnTo>
                    <a:pt x="137" y="13"/>
                  </a:lnTo>
                  <a:lnTo>
                    <a:pt x="196" y="83"/>
                  </a:lnTo>
                  <a:lnTo>
                    <a:pt x="179" y="102"/>
                  </a:lnTo>
                  <a:lnTo>
                    <a:pt x="95" y="131"/>
                  </a:lnTo>
                  <a:lnTo>
                    <a:pt x="29" y="125"/>
                  </a:lnTo>
                  <a:lnTo>
                    <a:pt x="8" y="106"/>
                  </a:lnTo>
                  <a:lnTo>
                    <a:pt x="29" y="87"/>
                  </a:lnTo>
                  <a:lnTo>
                    <a:pt x="88" y="97"/>
                  </a:lnTo>
                  <a:lnTo>
                    <a:pt x="158" y="74"/>
                  </a:lnTo>
                  <a:lnTo>
                    <a:pt x="141" y="49"/>
                  </a:lnTo>
                  <a:lnTo>
                    <a:pt x="107" y="38"/>
                  </a:lnTo>
                  <a:lnTo>
                    <a:pt x="19" y="38"/>
                  </a:lnTo>
                  <a:lnTo>
                    <a:pt x="0" y="21"/>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 name="Freeform 64">
              <a:extLst>
                <a:ext uri="{FF2B5EF4-FFF2-40B4-BE49-F238E27FC236}">
                  <a16:creationId xmlns:a16="http://schemas.microsoft.com/office/drawing/2014/main" id="{E3C43204-5FF5-46C1-8B6C-EDF6C100E3E4}"/>
                </a:ext>
              </a:extLst>
            </p:cNvPr>
            <p:cNvSpPr>
              <a:spLocks/>
            </p:cNvSpPr>
            <p:nvPr/>
          </p:nvSpPr>
          <p:spPr bwMode="auto">
            <a:xfrm>
              <a:off x="1359" y="2355"/>
              <a:ext cx="47" cy="32"/>
            </a:xfrm>
            <a:custGeom>
              <a:avLst/>
              <a:gdLst>
                <a:gd name="T0" fmla="*/ 18 w 93"/>
                <a:gd name="T1" fmla="*/ 0 h 63"/>
                <a:gd name="T2" fmla="*/ 33 w 93"/>
                <a:gd name="T3" fmla="*/ 4 h 63"/>
                <a:gd name="T4" fmla="*/ 47 w 93"/>
                <a:gd name="T5" fmla="*/ 21 h 63"/>
                <a:gd name="T6" fmla="*/ 45 w 93"/>
                <a:gd name="T7" fmla="*/ 30 h 63"/>
                <a:gd name="T8" fmla="*/ 36 w 93"/>
                <a:gd name="T9" fmla="*/ 32 h 63"/>
                <a:gd name="T10" fmla="*/ 4 w 93"/>
                <a:gd name="T11" fmla="*/ 27 h 63"/>
                <a:gd name="T12" fmla="*/ 0 w 93"/>
                <a:gd name="T13" fmla="*/ 10 h 63"/>
                <a:gd name="T14" fmla="*/ 18 w 93"/>
                <a:gd name="T15" fmla="*/ 0 h 63"/>
                <a:gd name="T16" fmla="*/ 18 w 93"/>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
                <a:gd name="T28" fmla="*/ 0 h 63"/>
                <a:gd name="T29" fmla="*/ 93 w 93"/>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 h="63">
                  <a:moveTo>
                    <a:pt x="36" y="0"/>
                  </a:moveTo>
                  <a:lnTo>
                    <a:pt x="66" y="8"/>
                  </a:lnTo>
                  <a:lnTo>
                    <a:pt x="93" y="42"/>
                  </a:lnTo>
                  <a:lnTo>
                    <a:pt x="89" y="59"/>
                  </a:lnTo>
                  <a:lnTo>
                    <a:pt x="72" y="63"/>
                  </a:lnTo>
                  <a:lnTo>
                    <a:pt x="7" y="54"/>
                  </a:lnTo>
                  <a:lnTo>
                    <a:pt x="0" y="19"/>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5" name="Freeform 65">
              <a:extLst>
                <a:ext uri="{FF2B5EF4-FFF2-40B4-BE49-F238E27FC236}">
                  <a16:creationId xmlns:a16="http://schemas.microsoft.com/office/drawing/2014/main" id="{18602B56-62E6-4436-A380-CCEF8A2A239D}"/>
                </a:ext>
              </a:extLst>
            </p:cNvPr>
            <p:cNvSpPr>
              <a:spLocks/>
            </p:cNvSpPr>
            <p:nvPr/>
          </p:nvSpPr>
          <p:spPr bwMode="auto">
            <a:xfrm>
              <a:off x="1674" y="2366"/>
              <a:ext cx="44" cy="26"/>
            </a:xfrm>
            <a:custGeom>
              <a:avLst/>
              <a:gdLst>
                <a:gd name="T0" fmla="*/ 10 w 88"/>
                <a:gd name="T1" fmla="*/ 1 h 54"/>
                <a:gd name="T2" fmla="*/ 29 w 88"/>
                <a:gd name="T3" fmla="*/ 0 h 54"/>
                <a:gd name="T4" fmla="*/ 44 w 88"/>
                <a:gd name="T5" fmla="*/ 9 h 54"/>
                <a:gd name="T6" fmla="*/ 27 w 88"/>
                <a:gd name="T7" fmla="*/ 22 h 54"/>
                <a:gd name="T8" fmla="*/ 11 w 88"/>
                <a:gd name="T9" fmla="*/ 26 h 54"/>
                <a:gd name="T10" fmla="*/ 0 w 88"/>
                <a:gd name="T11" fmla="*/ 14 h 54"/>
                <a:gd name="T12" fmla="*/ 10 w 88"/>
                <a:gd name="T13" fmla="*/ 1 h 54"/>
                <a:gd name="T14" fmla="*/ 10 w 88"/>
                <a:gd name="T15" fmla="*/ 1 h 54"/>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54"/>
                <a:gd name="T26" fmla="*/ 88 w 88"/>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54">
                  <a:moveTo>
                    <a:pt x="19" y="2"/>
                  </a:moveTo>
                  <a:lnTo>
                    <a:pt x="57" y="0"/>
                  </a:lnTo>
                  <a:lnTo>
                    <a:pt x="88" y="19"/>
                  </a:lnTo>
                  <a:lnTo>
                    <a:pt x="53" y="46"/>
                  </a:lnTo>
                  <a:lnTo>
                    <a:pt x="21" y="54"/>
                  </a:lnTo>
                  <a:lnTo>
                    <a:pt x="0" y="29"/>
                  </a:lnTo>
                  <a:lnTo>
                    <a:pt x="1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6" name="Freeform 66">
              <a:extLst>
                <a:ext uri="{FF2B5EF4-FFF2-40B4-BE49-F238E27FC236}">
                  <a16:creationId xmlns:a16="http://schemas.microsoft.com/office/drawing/2014/main" id="{3092FCDE-898C-443D-B125-0E84FF47B667}"/>
                </a:ext>
              </a:extLst>
            </p:cNvPr>
            <p:cNvSpPr>
              <a:spLocks/>
            </p:cNvSpPr>
            <p:nvPr/>
          </p:nvSpPr>
          <p:spPr bwMode="auto">
            <a:xfrm>
              <a:off x="1179" y="2316"/>
              <a:ext cx="62" cy="42"/>
            </a:xfrm>
            <a:custGeom>
              <a:avLst/>
              <a:gdLst>
                <a:gd name="T0" fmla="*/ 25 w 124"/>
                <a:gd name="T1" fmla="*/ 0 h 83"/>
                <a:gd name="T2" fmla="*/ 57 w 124"/>
                <a:gd name="T3" fmla="*/ 24 h 83"/>
                <a:gd name="T4" fmla="*/ 62 w 124"/>
                <a:gd name="T5" fmla="*/ 35 h 83"/>
                <a:gd name="T6" fmla="*/ 51 w 124"/>
                <a:gd name="T7" fmla="*/ 42 h 83"/>
                <a:gd name="T8" fmla="*/ 5 w 124"/>
                <a:gd name="T9" fmla="*/ 20 h 83"/>
                <a:gd name="T10" fmla="*/ 0 w 124"/>
                <a:gd name="T11" fmla="*/ 10 h 83"/>
                <a:gd name="T12" fmla="*/ 5 w 124"/>
                <a:gd name="T13" fmla="*/ 0 h 83"/>
                <a:gd name="T14" fmla="*/ 25 w 124"/>
                <a:gd name="T15" fmla="*/ 0 h 83"/>
                <a:gd name="T16" fmla="*/ 25 w 124"/>
                <a:gd name="T17" fmla="*/ 0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83"/>
                <a:gd name="T29" fmla="*/ 124 w 124"/>
                <a:gd name="T30" fmla="*/ 83 h 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83">
                  <a:moveTo>
                    <a:pt x="50" y="0"/>
                  </a:moveTo>
                  <a:lnTo>
                    <a:pt x="113" y="47"/>
                  </a:lnTo>
                  <a:lnTo>
                    <a:pt x="124" y="70"/>
                  </a:lnTo>
                  <a:lnTo>
                    <a:pt x="101" y="83"/>
                  </a:lnTo>
                  <a:lnTo>
                    <a:pt x="10" y="39"/>
                  </a:lnTo>
                  <a:lnTo>
                    <a:pt x="0" y="19"/>
                  </a:lnTo>
                  <a:lnTo>
                    <a:pt x="10" y="0"/>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7" name="Freeform 67">
              <a:extLst>
                <a:ext uri="{FF2B5EF4-FFF2-40B4-BE49-F238E27FC236}">
                  <a16:creationId xmlns:a16="http://schemas.microsoft.com/office/drawing/2014/main" id="{50D5B8DE-ECA8-4F53-BDD5-EFB7CD27CBA5}"/>
                </a:ext>
              </a:extLst>
            </p:cNvPr>
            <p:cNvSpPr>
              <a:spLocks/>
            </p:cNvSpPr>
            <p:nvPr/>
          </p:nvSpPr>
          <p:spPr bwMode="auto">
            <a:xfrm>
              <a:off x="1046" y="2572"/>
              <a:ext cx="359" cy="117"/>
            </a:xfrm>
            <a:custGeom>
              <a:avLst/>
              <a:gdLst>
                <a:gd name="T0" fmla="*/ 338 w 719"/>
                <a:gd name="T1" fmla="*/ 54 h 234"/>
                <a:gd name="T2" fmla="*/ 308 w 719"/>
                <a:gd name="T3" fmla="*/ 32 h 234"/>
                <a:gd name="T4" fmla="*/ 273 w 719"/>
                <a:gd name="T5" fmla="*/ 24 h 234"/>
                <a:gd name="T6" fmla="*/ 199 w 719"/>
                <a:gd name="T7" fmla="*/ 43 h 234"/>
                <a:gd name="T8" fmla="*/ 124 w 719"/>
                <a:gd name="T9" fmla="*/ 97 h 234"/>
                <a:gd name="T10" fmla="*/ 69 w 719"/>
                <a:gd name="T11" fmla="*/ 115 h 234"/>
                <a:gd name="T12" fmla="*/ 9 w 719"/>
                <a:gd name="T13" fmla="*/ 117 h 234"/>
                <a:gd name="T14" fmla="*/ 0 w 719"/>
                <a:gd name="T15" fmla="*/ 108 h 234"/>
                <a:gd name="T16" fmla="*/ 9 w 719"/>
                <a:gd name="T17" fmla="*/ 98 h 234"/>
                <a:gd name="T18" fmla="*/ 114 w 719"/>
                <a:gd name="T19" fmla="*/ 81 h 234"/>
                <a:gd name="T20" fmla="*/ 151 w 719"/>
                <a:gd name="T21" fmla="*/ 52 h 234"/>
                <a:gd name="T22" fmla="*/ 190 w 719"/>
                <a:gd name="T23" fmla="*/ 26 h 234"/>
                <a:gd name="T24" fmla="*/ 236 w 719"/>
                <a:gd name="T25" fmla="*/ 8 h 234"/>
                <a:gd name="T26" fmla="*/ 280 w 719"/>
                <a:gd name="T27" fmla="*/ 0 h 234"/>
                <a:gd name="T28" fmla="*/ 322 w 719"/>
                <a:gd name="T29" fmla="*/ 9 h 234"/>
                <a:gd name="T30" fmla="*/ 359 w 719"/>
                <a:gd name="T31" fmla="*/ 35 h 234"/>
                <a:gd name="T32" fmla="*/ 358 w 719"/>
                <a:gd name="T33" fmla="*/ 55 h 234"/>
                <a:gd name="T34" fmla="*/ 338 w 719"/>
                <a:gd name="T35" fmla="*/ 54 h 234"/>
                <a:gd name="T36" fmla="*/ 338 w 719"/>
                <a:gd name="T37" fmla="*/ 54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9"/>
                <a:gd name="T58" fmla="*/ 0 h 234"/>
                <a:gd name="T59" fmla="*/ 719 w 719"/>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9" h="234">
                  <a:moveTo>
                    <a:pt x="677" y="108"/>
                  </a:moveTo>
                  <a:lnTo>
                    <a:pt x="616" y="63"/>
                  </a:lnTo>
                  <a:lnTo>
                    <a:pt x="546" y="47"/>
                  </a:lnTo>
                  <a:lnTo>
                    <a:pt x="398" y="85"/>
                  </a:lnTo>
                  <a:lnTo>
                    <a:pt x="249" y="194"/>
                  </a:lnTo>
                  <a:lnTo>
                    <a:pt x="139" y="230"/>
                  </a:lnTo>
                  <a:lnTo>
                    <a:pt x="19" y="234"/>
                  </a:lnTo>
                  <a:lnTo>
                    <a:pt x="0" y="215"/>
                  </a:lnTo>
                  <a:lnTo>
                    <a:pt x="19" y="196"/>
                  </a:lnTo>
                  <a:lnTo>
                    <a:pt x="228" y="161"/>
                  </a:lnTo>
                  <a:lnTo>
                    <a:pt x="303" y="104"/>
                  </a:lnTo>
                  <a:lnTo>
                    <a:pt x="381" y="51"/>
                  </a:lnTo>
                  <a:lnTo>
                    <a:pt x="472" y="15"/>
                  </a:lnTo>
                  <a:lnTo>
                    <a:pt x="561" y="0"/>
                  </a:lnTo>
                  <a:lnTo>
                    <a:pt x="645" y="17"/>
                  </a:lnTo>
                  <a:lnTo>
                    <a:pt x="719" y="70"/>
                  </a:lnTo>
                  <a:lnTo>
                    <a:pt x="717" y="110"/>
                  </a:lnTo>
                  <a:lnTo>
                    <a:pt x="677"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 name="Freeform 68">
              <a:extLst>
                <a:ext uri="{FF2B5EF4-FFF2-40B4-BE49-F238E27FC236}">
                  <a16:creationId xmlns:a16="http://schemas.microsoft.com/office/drawing/2014/main" id="{698E4E5B-3189-4425-90B8-384CD108FCC9}"/>
                </a:ext>
              </a:extLst>
            </p:cNvPr>
            <p:cNvSpPr>
              <a:spLocks/>
            </p:cNvSpPr>
            <p:nvPr/>
          </p:nvSpPr>
          <p:spPr bwMode="auto">
            <a:xfrm>
              <a:off x="993" y="2519"/>
              <a:ext cx="416" cy="155"/>
            </a:xfrm>
            <a:custGeom>
              <a:avLst/>
              <a:gdLst>
                <a:gd name="T0" fmla="*/ 11 w 831"/>
                <a:gd name="T1" fmla="*/ 154 h 310"/>
                <a:gd name="T2" fmla="*/ 0 w 831"/>
                <a:gd name="T3" fmla="*/ 142 h 310"/>
                <a:gd name="T4" fmla="*/ 6 w 831"/>
                <a:gd name="T5" fmla="*/ 129 h 310"/>
                <a:gd name="T6" fmla="*/ 59 w 831"/>
                <a:gd name="T7" fmla="*/ 127 h 310"/>
                <a:gd name="T8" fmla="*/ 114 w 831"/>
                <a:gd name="T9" fmla="*/ 116 h 310"/>
                <a:gd name="T10" fmla="*/ 160 w 831"/>
                <a:gd name="T11" fmla="*/ 93 h 310"/>
                <a:gd name="T12" fmla="*/ 178 w 831"/>
                <a:gd name="T13" fmla="*/ 75 h 310"/>
                <a:gd name="T14" fmla="*/ 199 w 831"/>
                <a:gd name="T15" fmla="*/ 56 h 310"/>
                <a:gd name="T16" fmla="*/ 224 w 831"/>
                <a:gd name="T17" fmla="*/ 37 h 310"/>
                <a:gd name="T18" fmla="*/ 247 w 831"/>
                <a:gd name="T19" fmla="*/ 20 h 310"/>
                <a:gd name="T20" fmla="*/ 304 w 831"/>
                <a:gd name="T21" fmla="*/ 0 h 310"/>
                <a:gd name="T22" fmla="*/ 372 w 831"/>
                <a:gd name="T23" fmla="*/ 12 h 310"/>
                <a:gd name="T24" fmla="*/ 416 w 831"/>
                <a:gd name="T25" fmla="*/ 68 h 310"/>
                <a:gd name="T26" fmla="*/ 414 w 831"/>
                <a:gd name="T27" fmla="*/ 82 h 310"/>
                <a:gd name="T28" fmla="*/ 403 w 831"/>
                <a:gd name="T29" fmla="*/ 91 h 310"/>
                <a:gd name="T30" fmla="*/ 380 w 831"/>
                <a:gd name="T31" fmla="*/ 79 h 310"/>
                <a:gd name="T32" fmla="*/ 369 w 831"/>
                <a:gd name="T33" fmla="*/ 54 h 310"/>
                <a:gd name="T34" fmla="*/ 353 w 831"/>
                <a:gd name="T35" fmla="*/ 33 h 310"/>
                <a:gd name="T36" fmla="*/ 332 w 831"/>
                <a:gd name="T37" fmla="*/ 20 h 310"/>
                <a:gd name="T38" fmla="*/ 307 w 831"/>
                <a:gd name="T39" fmla="*/ 19 h 310"/>
                <a:gd name="T40" fmla="*/ 255 w 831"/>
                <a:gd name="T41" fmla="*/ 38 h 310"/>
                <a:gd name="T42" fmla="*/ 211 w 831"/>
                <a:gd name="T43" fmla="*/ 70 h 310"/>
                <a:gd name="T44" fmla="*/ 167 w 831"/>
                <a:gd name="T45" fmla="*/ 110 h 310"/>
                <a:gd name="T46" fmla="*/ 146 w 831"/>
                <a:gd name="T47" fmla="*/ 126 h 310"/>
                <a:gd name="T48" fmla="*/ 117 w 831"/>
                <a:gd name="T49" fmla="*/ 135 h 310"/>
                <a:gd name="T50" fmla="*/ 58 w 831"/>
                <a:gd name="T51" fmla="*/ 146 h 310"/>
                <a:gd name="T52" fmla="*/ 25 w 831"/>
                <a:gd name="T53" fmla="*/ 144 h 310"/>
                <a:gd name="T54" fmla="*/ 23 w 831"/>
                <a:gd name="T55" fmla="*/ 155 h 310"/>
                <a:gd name="T56" fmla="*/ 11 w 831"/>
                <a:gd name="T57" fmla="*/ 154 h 310"/>
                <a:gd name="T58" fmla="*/ 11 w 831"/>
                <a:gd name="T59" fmla="*/ 154 h 3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1"/>
                <a:gd name="T91" fmla="*/ 0 h 310"/>
                <a:gd name="T92" fmla="*/ 831 w 831"/>
                <a:gd name="T93" fmla="*/ 310 h 3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1" h="310">
                  <a:moveTo>
                    <a:pt x="21" y="308"/>
                  </a:moveTo>
                  <a:lnTo>
                    <a:pt x="0" y="284"/>
                  </a:lnTo>
                  <a:lnTo>
                    <a:pt x="11" y="257"/>
                  </a:lnTo>
                  <a:lnTo>
                    <a:pt x="118" y="253"/>
                  </a:lnTo>
                  <a:lnTo>
                    <a:pt x="228" y="232"/>
                  </a:lnTo>
                  <a:lnTo>
                    <a:pt x="319" y="185"/>
                  </a:lnTo>
                  <a:lnTo>
                    <a:pt x="355" y="149"/>
                  </a:lnTo>
                  <a:lnTo>
                    <a:pt x="397" y="111"/>
                  </a:lnTo>
                  <a:lnTo>
                    <a:pt x="447" y="73"/>
                  </a:lnTo>
                  <a:lnTo>
                    <a:pt x="494" y="40"/>
                  </a:lnTo>
                  <a:lnTo>
                    <a:pt x="608" y="0"/>
                  </a:lnTo>
                  <a:lnTo>
                    <a:pt x="743" y="23"/>
                  </a:lnTo>
                  <a:lnTo>
                    <a:pt x="831" y="135"/>
                  </a:lnTo>
                  <a:lnTo>
                    <a:pt x="827" y="164"/>
                  </a:lnTo>
                  <a:lnTo>
                    <a:pt x="806" y="181"/>
                  </a:lnTo>
                  <a:lnTo>
                    <a:pt x="760" y="158"/>
                  </a:lnTo>
                  <a:lnTo>
                    <a:pt x="737" y="107"/>
                  </a:lnTo>
                  <a:lnTo>
                    <a:pt x="705" y="65"/>
                  </a:lnTo>
                  <a:lnTo>
                    <a:pt x="663" y="40"/>
                  </a:lnTo>
                  <a:lnTo>
                    <a:pt x="614" y="37"/>
                  </a:lnTo>
                  <a:lnTo>
                    <a:pt x="509" y="75"/>
                  </a:lnTo>
                  <a:lnTo>
                    <a:pt x="422" y="139"/>
                  </a:lnTo>
                  <a:lnTo>
                    <a:pt x="334" y="219"/>
                  </a:lnTo>
                  <a:lnTo>
                    <a:pt x="291" y="251"/>
                  </a:lnTo>
                  <a:lnTo>
                    <a:pt x="234" y="270"/>
                  </a:lnTo>
                  <a:lnTo>
                    <a:pt x="116" y="291"/>
                  </a:lnTo>
                  <a:lnTo>
                    <a:pt x="49" y="287"/>
                  </a:lnTo>
                  <a:lnTo>
                    <a:pt x="45" y="310"/>
                  </a:lnTo>
                  <a:lnTo>
                    <a:pt x="21" y="3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9" name="Freeform 69">
              <a:extLst>
                <a:ext uri="{FF2B5EF4-FFF2-40B4-BE49-F238E27FC236}">
                  <a16:creationId xmlns:a16="http://schemas.microsoft.com/office/drawing/2014/main" id="{DAE081A2-B5E0-4171-BE98-2F328A5D979E}"/>
                </a:ext>
              </a:extLst>
            </p:cNvPr>
            <p:cNvSpPr>
              <a:spLocks/>
            </p:cNvSpPr>
            <p:nvPr/>
          </p:nvSpPr>
          <p:spPr bwMode="auto">
            <a:xfrm>
              <a:off x="1364" y="2590"/>
              <a:ext cx="401" cy="204"/>
            </a:xfrm>
            <a:custGeom>
              <a:avLst/>
              <a:gdLst>
                <a:gd name="T0" fmla="*/ 382 w 803"/>
                <a:gd name="T1" fmla="*/ 67 h 409"/>
                <a:gd name="T2" fmla="*/ 370 w 803"/>
                <a:gd name="T3" fmla="*/ 33 h 409"/>
                <a:gd name="T4" fmla="*/ 337 w 803"/>
                <a:gd name="T5" fmla="*/ 19 h 409"/>
                <a:gd name="T6" fmla="*/ 281 w 803"/>
                <a:gd name="T7" fmla="*/ 29 h 409"/>
                <a:gd name="T8" fmla="*/ 234 w 803"/>
                <a:gd name="T9" fmla="*/ 63 h 409"/>
                <a:gd name="T10" fmla="*/ 195 w 803"/>
                <a:gd name="T11" fmla="*/ 113 h 409"/>
                <a:gd name="T12" fmla="*/ 155 w 803"/>
                <a:gd name="T13" fmla="*/ 138 h 409"/>
                <a:gd name="T14" fmla="*/ 115 w 803"/>
                <a:gd name="T15" fmla="*/ 152 h 409"/>
                <a:gd name="T16" fmla="*/ 26 w 803"/>
                <a:gd name="T17" fmla="*/ 165 h 409"/>
                <a:gd name="T18" fmla="*/ 63 w 803"/>
                <a:gd name="T19" fmla="*/ 179 h 409"/>
                <a:gd name="T20" fmla="*/ 116 w 803"/>
                <a:gd name="T21" fmla="*/ 185 h 409"/>
                <a:gd name="T22" fmla="*/ 124 w 803"/>
                <a:gd name="T23" fmla="*/ 196 h 409"/>
                <a:gd name="T24" fmla="*/ 115 w 803"/>
                <a:gd name="T25" fmla="*/ 204 h 409"/>
                <a:gd name="T26" fmla="*/ 61 w 803"/>
                <a:gd name="T27" fmla="*/ 200 h 409"/>
                <a:gd name="T28" fmla="*/ 25 w 803"/>
                <a:gd name="T29" fmla="*/ 190 h 409"/>
                <a:gd name="T30" fmla="*/ 0 w 803"/>
                <a:gd name="T31" fmla="*/ 162 h 409"/>
                <a:gd name="T32" fmla="*/ 7 w 803"/>
                <a:gd name="T33" fmla="*/ 149 h 409"/>
                <a:gd name="T34" fmla="*/ 102 w 803"/>
                <a:gd name="T35" fmla="*/ 137 h 409"/>
                <a:gd name="T36" fmla="*/ 184 w 803"/>
                <a:gd name="T37" fmla="*/ 98 h 409"/>
                <a:gd name="T38" fmla="*/ 220 w 803"/>
                <a:gd name="T39" fmla="*/ 50 h 409"/>
                <a:gd name="T40" fmla="*/ 247 w 803"/>
                <a:gd name="T41" fmla="*/ 27 h 409"/>
                <a:gd name="T42" fmla="*/ 274 w 803"/>
                <a:gd name="T43" fmla="*/ 11 h 409"/>
                <a:gd name="T44" fmla="*/ 337 w 803"/>
                <a:gd name="T45" fmla="*/ 0 h 409"/>
                <a:gd name="T46" fmla="*/ 383 w 803"/>
                <a:gd name="T47" fmla="*/ 20 h 409"/>
                <a:gd name="T48" fmla="*/ 401 w 803"/>
                <a:gd name="T49" fmla="*/ 67 h 409"/>
                <a:gd name="T50" fmla="*/ 392 w 803"/>
                <a:gd name="T51" fmla="*/ 77 h 409"/>
                <a:gd name="T52" fmla="*/ 382 w 803"/>
                <a:gd name="T53" fmla="*/ 67 h 409"/>
                <a:gd name="T54" fmla="*/ 382 w 803"/>
                <a:gd name="T55" fmla="*/ 67 h 4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03"/>
                <a:gd name="T85" fmla="*/ 0 h 409"/>
                <a:gd name="T86" fmla="*/ 803 w 803"/>
                <a:gd name="T87" fmla="*/ 409 h 40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03" h="409">
                  <a:moveTo>
                    <a:pt x="765" y="135"/>
                  </a:moveTo>
                  <a:lnTo>
                    <a:pt x="740" y="66"/>
                  </a:lnTo>
                  <a:lnTo>
                    <a:pt x="675" y="38"/>
                  </a:lnTo>
                  <a:lnTo>
                    <a:pt x="563" y="59"/>
                  </a:lnTo>
                  <a:lnTo>
                    <a:pt x="468" y="127"/>
                  </a:lnTo>
                  <a:lnTo>
                    <a:pt x="390" y="226"/>
                  </a:lnTo>
                  <a:lnTo>
                    <a:pt x="310" y="276"/>
                  </a:lnTo>
                  <a:lnTo>
                    <a:pt x="230" y="304"/>
                  </a:lnTo>
                  <a:lnTo>
                    <a:pt x="52" y="331"/>
                  </a:lnTo>
                  <a:lnTo>
                    <a:pt x="126" y="359"/>
                  </a:lnTo>
                  <a:lnTo>
                    <a:pt x="232" y="371"/>
                  </a:lnTo>
                  <a:lnTo>
                    <a:pt x="249" y="392"/>
                  </a:lnTo>
                  <a:lnTo>
                    <a:pt x="230" y="409"/>
                  </a:lnTo>
                  <a:lnTo>
                    <a:pt x="122" y="401"/>
                  </a:lnTo>
                  <a:lnTo>
                    <a:pt x="50" y="380"/>
                  </a:lnTo>
                  <a:lnTo>
                    <a:pt x="0" y="325"/>
                  </a:lnTo>
                  <a:lnTo>
                    <a:pt x="14" y="298"/>
                  </a:lnTo>
                  <a:lnTo>
                    <a:pt x="204" y="274"/>
                  </a:lnTo>
                  <a:lnTo>
                    <a:pt x="369" y="196"/>
                  </a:lnTo>
                  <a:lnTo>
                    <a:pt x="441" y="101"/>
                  </a:lnTo>
                  <a:lnTo>
                    <a:pt x="495" y="55"/>
                  </a:lnTo>
                  <a:lnTo>
                    <a:pt x="548" y="23"/>
                  </a:lnTo>
                  <a:lnTo>
                    <a:pt x="675" y="0"/>
                  </a:lnTo>
                  <a:lnTo>
                    <a:pt x="766" y="40"/>
                  </a:lnTo>
                  <a:lnTo>
                    <a:pt x="803" y="135"/>
                  </a:lnTo>
                  <a:lnTo>
                    <a:pt x="784" y="154"/>
                  </a:lnTo>
                  <a:lnTo>
                    <a:pt x="765"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 name="Freeform 70">
              <a:extLst>
                <a:ext uri="{FF2B5EF4-FFF2-40B4-BE49-F238E27FC236}">
                  <a16:creationId xmlns:a16="http://schemas.microsoft.com/office/drawing/2014/main" id="{F7DDEB52-32FF-4F6D-8A96-975B5CA68FE1}"/>
                </a:ext>
              </a:extLst>
            </p:cNvPr>
            <p:cNvSpPr>
              <a:spLocks/>
            </p:cNvSpPr>
            <p:nvPr/>
          </p:nvSpPr>
          <p:spPr bwMode="auto">
            <a:xfrm>
              <a:off x="1515" y="2625"/>
              <a:ext cx="240" cy="153"/>
            </a:xfrm>
            <a:custGeom>
              <a:avLst/>
              <a:gdLst>
                <a:gd name="T0" fmla="*/ 6 w 479"/>
                <a:gd name="T1" fmla="*/ 135 h 306"/>
                <a:gd name="T2" fmla="*/ 59 w 479"/>
                <a:gd name="T3" fmla="*/ 111 h 306"/>
                <a:gd name="T4" fmla="*/ 100 w 479"/>
                <a:gd name="T5" fmla="*/ 70 h 306"/>
                <a:gd name="T6" fmla="*/ 128 w 479"/>
                <a:gd name="T7" fmla="*/ 38 h 306"/>
                <a:gd name="T8" fmla="*/ 162 w 479"/>
                <a:gd name="T9" fmla="*/ 12 h 306"/>
                <a:gd name="T10" fmla="*/ 196 w 479"/>
                <a:gd name="T11" fmla="*/ 0 h 306"/>
                <a:gd name="T12" fmla="*/ 231 w 479"/>
                <a:gd name="T13" fmla="*/ 12 h 306"/>
                <a:gd name="T14" fmla="*/ 236 w 479"/>
                <a:gd name="T15" fmla="*/ 18 h 306"/>
                <a:gd name="T16" fmla="*/ 240 w 479"/>
                <a:gd name="T17" fmla="*/ 29 h 306"/>
                <a:gd name="T18" fmla="*/ 233 w 479"/>
                <a:gd name="T19" fmla="*/ 47 h 306"/>
                <a:gd name="T20" fmla="*/ 214 w 479"/>
                <a:gd name="T21" fmla="*/ 40 h 306"/>
                <a:gd name="T22" fmla="*/ 211 w 479"/>
                <a:gd name="T23" fmla="*/ 35 h 306"/>
                <a:gd name="T24" fmla="*/ 184 w 479"/>
                <a:gd name="T25" fmla="*/ 28 h 306"/>
                <a:gd name="T26" fmla="*/ 160 w 479"/>
                <a:gd name="T27" fmla="*/ 38 h 306"/>
                <a:gd name="T28" fmla="*/ 115 w 479"/>
                <a:gd name="T29" fmla="*/ 82 h 306"/>
                <a:gd name="T30" fmla="*/ 92 w 479"/>
                <a:gd name="T31" fmla="*/ 107 h 306"/>
                <a:gd name="T32" fmla="*/ 70 w 479"/>
                <a:gd name="T33" fmla="*/ 126 h 306"/>
                <a:gd name="T34" fmla="*/ 44 w 479"/>
                <a:gd name="T35" fmla="*/ 141 h 306"/>
                <a:gd name="T36" fmla="*/ 11 w 479"/>
                <a:gd name="T37" fmla="*/ 153 h 306"/>
                <a:gd name="T38" fmla="*/ 0 w 479"/>
                <a:gd name="T39" fmla="*/ 148 h 306"/>
                <a:gd name="T40" fmla="*/ 6 w 479"/>
                <a:gd name="T41" fmla="*/ 135 h 306"/>
                <a:gd name="T42" fmla="*/ 6 w 479"/>
                <a:gd name="T43" fmla="*/ 135 h 3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9"/>
                <a:gd name="T67" fmla="*/ 0 h 306"/>
                <a:gd name="T68" fmla="*/ 479 w 479"/>
                <a:gd name="T69" fmla="*/ 306 h 30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9" h="306">
                  <a:moveTo>
                    <a:pt x="11" y="270"/>
                  </a:moveTo>
                  <a:lnTo>
                    <a:pt x="117" y="221"/>
                  </a:lnTo>
                  <a:lnTo>
                    <a:pt x="199" y="139"/>
                  </a:lnTo>
                  <a:lnTo>
                    <a:pt x="256" y="76"/>
                  </a:lnTo>
                  <a:lnTo>
                    <a:pt x="323" y="23"/>
                  </a:lnTo>
                  <a:lnTo>
                    <a:pt x="391" y="0"/>
                  </a:lnTo>
                  <a:lnTo>
                    <a:pt x="462" y="23"/>
                  </a:lnTo>
                  <a:lnTo>
                    <a:pt x="471" y="36"/>
                  </a:lnTo>
                  <a:lnTo>
                    <a:pt x="479" y="57"/>
                  </a:lnTo>
                  <a:lnTo>
                    <a:pt x="465" y="93"/>
                  </a:lnTo>
                  <a:lnTo>
                    <a:pt x="427" y="80"/>
                  </a:lnTo>
                  <a:lnTo>
                    <a:pt x="422" y="69"/>
                  </a:lnTo>
                  <a:lnTo>
                    <a:pt x="368" y="55"/>
                  </a:lnTo>
                  <a:lnTo>
                    <a:pt x="319" y="76"/>
                  </a:lnTo>
                  <a:lnTo>
                    <a:pt x="230" y="164"/>
                  </a:lnTo>
                  <a:lnTo>
                    <a:pt x="184" y="213"/>
                  </a:lnTo>
                  <a:lnTo>
                    <a:pt x="140" y="251"/>
                  </a:lnTo>
                  <a:lnTo>
                    <a:pt x="87" y="282"/>
                  </a:lnTo>
                  <a:lnTo>
                    <a:pt x="22" y="306"/>
                  </a:lnTo>
                  <a:lnTo>
                    <a:pt x="0" y="295"/>
                  </a:lnTo>
                  <a:lnTo>
                    <a:pt x="11" y="2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1" name="Freeform 71">
              <a:extLst>
                <a:ext uri="{FF2B5EF4-FFF2-40B4-BE49-F238E27FC236}">
                  <a16:creationId xmlns:a16="http://schemas.microsoft.com/office/drawing/2014/main" id="{1B57E25E-8FBA-4243-AD0F-513489525F63}"/>
                </a:ext>
              </a:extLst>
            </p:cNvPr>
            <p:cNvSpPr>
              <a:spLocks/>
            </p:cNvSpPr>
            <p:nvPr/>
          </p:nvSpPr>
          <p:spPr bwMode="auto">
            <a:xfrm>
              <a:off x="1209" y="2618"/>
              <a:ext cx="371" cy="71"/>
            </a:xfrm>
            <a:custGeom>
              <a:avLst/>
              <a:gdLst>
                <a:gd name="T0" fmla="*/ 12 w 742"/>
                <a:gd name="T1" fmla="*/ 0 h 141"/>
                <a:gd name="T2" fmla="*/ 72 w 742"/>
                <a:gd name="T3" fmla="*/ 10 h 141"/>
                <a:gd name="T4" fmla="*/ 293 w 742"/>
                <a:gd name="T5" fmla="*/ 41 h 141"/>
                <a:gd name="T6" fmla="*/ 364 w 742"/>
                <a:gd name="T7" fmla="*/ 53 h 141"/>
                <a:gd name="T8" fmla="*/ 371 w 742"/>
                <a:gd name="T9" fmla="*/ 63 h 141"/>
                <a:gd name="T10" fmla="*/ 360 w 742"/>
                <a:gd name="T11" fmla="*/ 71 h 141"/>
                <a:gd name="T12" fmla="*/ 290 w 742"/>
                <a:gd name="T13" fmla="*/ 59 h 141"/>
                <a:gd name="T14" fmla="*/ 70 w 742"/>
                <a:gd name="T15" fmla="*/ 29 h 141"/>
                <a:gd name="T16" fmla="*/ 8 w 742"/>
                <a:gd name="T17" fmla="*/ 18 h 141"/>
                <a:gd name="T18" fmla="*/ 0 w 742"/>
                <a:gd name="T19" fmla="*/ 8 h 141"/>
                <a:gd name="T20" fmla="*/ 12 w 742"/>
                <a:gd name="T21" fmla="*/ 0 h 141"/>
                <a:gd name="T22" fmla="*/ 12 w 742"/>
                <a:gd name="T23" fmla="*/ 0 h 1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42"/>
                <a:gd name="T37" fmla="*/ 0 h 141"/>
                <a:gd name="T38" fmla="*/ 742 w 742"/>
                <a:gd name="T39" fmla="*/ 141 h 1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42" h="141">
                  <a:moveTo>
                    <a:pt x="23" y="0"/>
                  </a:moveTo>
                  <a:lnTo>
                    <a:pt x="143" y="19"/>
                  </a:lnTo>
                  <a:lnTo>
                    <a:pt x="586" y="82"/>
                  </a:lnTo>
                  <a:lnTo>
                    <a:pt x="727" y="105"/>
                  </a:lnTo>
                  <a:lnTo>
                    <a:pt x="742" y="125"/>
                  </a:lnTo>
                  <a:lnTo>
                    <a:pt x="719" y="141"/>
                  </a:lnTo>
                  <a:lnTo>
                    <a:pt x="580" y="118"/>
                  </a:lnTo>
                  <a:lnTo>
                    <a:pt x="139" y="57"/>
                  </a:lnTo>
                  <a:lnTo>
                    <a:pt x="16" y="36"/>
                  </a:lnTo>
                  <a:lnTo>
                    <a:pt x="0" y="15"/>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 name="Freeform 72">
              <a:extLst>
                <a:ext uri="{FF2B5EF4-FFF2-40B4-BE49-F238E27FC236}">
                  <a16:creationId xmlns:a16="http://schemas.microsoft.com/office/drawing/2014/main" id="{A3A18123-668A-44D8-9E3C-768D977998E8}"/>
                </a:ext>
              </a:extLst>
            </p:cNvPr>
            <p:cNvSpPr>
              <a:spLocks/>
            </p:cNvSpPr>
            <p:nvPr/>
          </p:nvSpPr>
          <p:spPr bwMode="auto">
            <a:xfrm>
              <a:off x="1088" y="2675"/>
              <a:ext cx="298" cy="106"/>
            </a:xfrm>
            <a:custGeom>
              <a:avLst/>
              <a:gdLst>
                <a:gd name="T0" fmla="*/ 13 w 595"/>
                <a:gd name="T1" fmla="*/ 0 h 213"/>
                <a:gd name="T2" fmla="*/ 88 w 595"/>
                <a:gd name="T3" fmla="*/ 25 h 213"/>
                <a:gd name="T4" fmla="*/ 151 w 595"/>
                <a:gd name="T5" fmla="*/ 49 h 213"/>
                <a:gd name="T6" fmla="*/ 215 w 595"/>
                <a:gd name="T7" fmla="*/ 71 h 213"/>
                <a:gd name="T8" fmla="*/ 290 w 595"/>
                <a:gd name="T9" fmla="*/ 88 h 213"/>
                <a:gd name="T10" fmla="*/ 298 w 595"/>
                <a:gd name="T11" fmla="*/ 99 h 213"/>
                <a:gd name="T12" fmla="*/ 287 w 595"/>
                <a:gd name="T13" fmla="*/ 106 h 213"/>
                <a:gd name="T14" fmla="*/ 148 w 595"/>
                <a:gd name="T15" fmla="*/ 68 h 213"/>
                <a:gd name="T16" fmla="*/ 83 w 595"/>
                <a:gd name="T17" fmla="*/ 44 h 213"/>
                <a:gd name="T18" fmla="*/ 7 w 595"/>
                <a:gd name="T19" fmla="*/ 18 h 213"/>
                <a:gd name="T20" fmla="*/ 0 w 595"/>
                <a:gd name="T21" fmla="*/ 6 h 213"/>
                <a:gd name="T22" fmla="*/ 13 w 595"/>
                <a:gd name="T23" fmla="*/ 0 h 213"/>
                <a:gd name="T24" fmla="*/ 13 w 595"/>
                <a:gd name="T25" fmla="*/ 0 h 2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5"/>
                <a:gd name="T40" fmla="*/ 0 h 213"/>
                <a:gd name="T41" fmla="*/ 595 w 595"/>
                <a:gd name="T42" fmla="*/ 213 h 2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5" h="213">
                  <a:moveTo>
                    <a:pt x="25" y="0"/>
                  </a:moveTo>
                  <a:lnTo>
                    <a:pt x="175" y="50"/>
                  </a:lnTo>
                  <a:lnTo>
                    <a:pt x="302" y="99"/>
                  </a:lnTo>
                  <a:lnTo>
                    <a:pt x="430" y="143"/>
                  </a:lnTo>
                  <a:lnTo>
                    <a:pt x="580" y="177"/>
                  </a:lnTo>
                  <a:lnTo>
                    <a:pt x="595" y="198"/>
                  </a:lnTo>
                  <a:lnTo>
                    <a:pt x="574" y="213"/>
                  </a:lnTo>
                  <a:lnTo>
                    <a:pt x="295" y="137"/>
                  </a:lnTo>
                  <a:lnTo>
                    <a:pt x="165" y="88"/>
                  </a:lnTo>
                  <a:lnTo>
                    <a:pt x="13" y="36"/>
                  </a:lnTo>
                  <a:lnTo>
                    <a:pt x="0" y="13"/>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3" name="Freeform 73">
              <a:extLst>
                <a:ext uri="{FF2B5EF4-FFF2-40B4-BE49-F238E27FC236}">
                  <a16:creationId xmlns:a16="http://schemas.microsoft.com/office/drawing/2014/main" id="{26052C5D-0F15-4C33-90B1-BFFC0ECFE5B3}"/>
                </a:ext>
              </a:extLst>
            </p:cNvPr>
            <p:cNvSpPr>
              <a:spLocks/>
            </p:cNvSpPr>
            <p:nvPr/>
          </p:nvSpPr>
          <p:spPr bwMode="auto">
            <a:xfrm>
              <a:off x="1555" y="2688"/>
              <a:ext cx="174" cy="103"/>
            </a:xfrm>
            <a:custGeom>
              <a:avLst/>
              <a:gdLst>
                <a:gd name="T0" fmla="*/ 87 w 348"/>
                <a:gd name="T1" fmla="*/ 0 h 207"/>
                <a:gd name="T2" fmla="*/ 166 w 348"/>
                <a:gd name="T3" fmla="*/ 18 h 207"/>
                <a:gd name="T4" fmla="*/ 174 w 348"/>
                <a:gd name="T5" fmla="*/ 25 h 207"/>
                <a:gd name="T6" fmla="*/ 168 w 348"/>
                <a:gd name="T7" fmla="*/ 35 h 207"/>
                <a:gd name="T8" fmla="*/ 106 w 348"/>
                <a:gd name="T9" fmla="*/ 66 h 207"/>
                <a:gd name="T10" fmla="*/ 43 w 348"/>
                <a:gd name="T11" fmla="*/ 92 h 207"/>
                <a:gd name="T12" fmla="*/ 18 w 348"/>
                <a:gd name="T13" fmla="*/ 103 h 207"/>
                <a:gd name="T14" fmla="*/ 0 w 348"/>
                <a:gd name="T15" fmla="*/ 98 h 207"/>
                <a:gd name="T16" fmla="*/ 6 w 348"/>
                <a:gd name="T17" fmla="*/ 79 h 207"/>
                <a:gd name="T18" fmla="*/ 31 w 348"/>
                <a:gd name="T19" fmla="*/ 64 h 207"/>
                <a:gd name="T20" fmla="*/ 137 w 348"/>
                <a:gd name="T21" fmla="*/ 29 h 207"/>
                <a:gd name="T22" fmla="*/ 83 w 348"/>
                <a:gd name="T23" fmla="*/ 18 h 207"/>
                <a:gd name="T24" fmla="*/ 77 w 348"/>
                <a:gd name="T25" fmla="*/ 6 h 207"/>
                <a:gd name="T26" fmla="*/ 87 w 348"/>
                <a:gd name="T27" fmla="*/ 0 h 207"/>
                <a:gd name="T28" fmla="*/ 87 w 348"/>
                <a:gd name="T29" fmla="*/ 0 h 2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8"/>
                <a:gd name="T46" fmla="*/ 0 h 207"/>
                <a:gd name="T47" fmla="*/ 348 w 348"/>
                <a:gd name="T48" fmla="*/ 207 h 2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8" h="207">
                  <a:moveTo>
                    <a:pt x="173" y="0"/>
                  </a:moveTo>
                  <a:lnTo>
                    <a:pt x="331" y="36"/>
                  </a:lnTo>
                  <a:lnTo>
                    <a:pt x="348" y="51"/>
                  </a:lnTo>
                  <a:lnTo>
                    <a:pt x="335" y="70"/>
                  </a:lnTo>
                  <a:lnTo>
                    <a:pt x="211" y="133"/>
                  </a:lnTo>
                  <a:lnTo>
                    <a:pt x="86" y="184"/>
                  </a:lnTo>
                  <a:lnTo>
                    <a:pt x="35" y="207"/>
                  </a:lnTo>
                  <a:lnTo>
                    <a:pt x="0" y="196"/>
                  </a:lnTo>
                  <a:lnTo>
                    <a:pt x="12" y="159"/>
                  </a:lnTo>
                  <a:lnTo>
                    <a:pt x="61" y="129"/>
                  </a:lnTo>
                  <a:lnTo>
                    <a:pt x="274" y="59"/>
                  </a:lnTo>
                  <a:lnTo>
                    <a:pt x="166" y="36"/>
                  </a:lnTo>
                  <a:lnTo>
                    <a:pt x="153" y="13"/>
                  </a:lnTo>
                  <a:lnTo>
                    <a:pt x="1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 name="Freeform 74">
              <a:extLst>
                <a:ext uri="{FF2B5EF4-FFF2-40B4-BE49-F238E27FC236}">
                  <a16:creationId xmlns:a16="http://schemas.microsoft.com/office/drawing/2014/main" id="{999FC997-FA87-4949-A2CA-83DB4CB33E6D}"/>
                </a:ext>
              </a:extLst>
            </p:cNvPr>
            <p:cNvSpPr>
              <a:spLocks/>
            </p:cNvSpPr>
            <p:nvPr/>
          </p:nvSpPr>
          <p:spPr bwMode="auto">
            <a:xfrm>
              <a:off x="1297" y="2676"/>
              <a:ext cx="90" cy="55"/>
            </a:xfrm>
            <a:custGeom>
              <a:avLst/>
              <a:gdLst>
                <a:gd name="T0" fmla="*/ 79 w 181"/>
                <a:gd name="T1" fmla="*/ 20 h 110"/>
                <a:gd name="T2" fmla="*/ 42 w 181"/>
                <a:gd name="T3" fmla="*/ 15 h 110"/>
                <a:gd name="T4" fmla="*/ 18 w 181"/>
                <a:gd name="T5" fmla="*/ 30 h 110"/>
                <a:gd name="T6" fmla="*/ 38 w 181"/>
                <a:gd name="T7" fmla="*/ 37 h 110"/>
                <a:gd name="T8" fmla="*/ 79 w 181"/>
                <a:gd name="T9" fmla="*/ 34 h 110"/>
                <a:gd name="T10" fmla="*/ 90 w 181"/>
                <a:gd name="T11" fmla="*/ 40 h 110"/>
                <a:gd name="T12" fmla="*/ 84 w 181"/>
                <a:gd name="T13" fmla="*/ 53 h 110"/>
                <a:gd name="T14" fmla="*/ 35 w 181"/>
                <a:gd name="T15" fmla="*/ 55 h 110"/>
                <a:gd name="T16" fmla="*/ 0 w 181"/>
                <a:gd name="T17" fmla="*/ 27 h 110"/>
                <a:gd name="T18" fmla="*/ 10 w 181"/>
                <a:gd name="T19" fmla="*/ 8 h 110"/>
                <a:gd name="T20" fmla="*/ 31 w 181"/>
                <a:gd name="T21" fmla="*/ 0 h 110"/>
                <a:gd name="T22" fmla="*/ 82 w 181"/>
                <a:gd name="T23" fmla="*/ 2 h 110"/>
                <a:gd name="T24" fmla="*/ 89 w 181"/>
                <a:gd name="T25" fmla="*/ 13 h 110"/>
                <a:gd name="T26" fmla="*/ 79 w 181"/>
                <a:gd name="T27" fmla="*/ 20 h 110"/>
                <a:gd name="T28" fmla="*/ 79 w 181"/>
                <a:gd name="T29" fmla="*/ 20 h 1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1"/>
                <a:gd name="T46" fmla="*/ 0 h 110"/>
                <a:gd name="T47" fmla="*/ 181 w 181"/>
                <a:gd name="T48" fmla="*/ 110 h 1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1" h="110">
                  <a:moveTo>
                    <a:pt x="158" y="40"/>
                  </a:moveTo>
                  <a:lnTo>
                    <a:pt x="84" y="30"/>
                  </a:lnTo>
                  <a:lnTo>
                    <a:pt x="36" y="59"/>
                  </a:lnTo>
                  <a:lnTo>
                    <a:pt x="76" y="74"/>
                  </a:lnTo>
                  <a:lnTo>
                    <a:pt x="158" y="68"/>
                  </a:lnTo>
                  <a:lnTo>
                    <a:pt x="181" y="80"/>
                  </a:lnTo>
                  <a:lnTo>
                    <a:pt x="169" y="105"/>
                  </a:lnTo>
                  <a:lnTo>
                    <a:pt x="71" y="110"/>
                  </a:lnTo>
                  <a:lnTo>
                    <a:pt x="0" y="53"/>
                  </a:lnTo>
                  <a:lnTo>
                    <a:pt x="21" y="15"/>
                  </a:lnTo>
                  <a:lnTo>
                    <a:pt x="63" y="0"/>
                  </a:lnTo>
                  <a:lnTo>
                    <a:pt x="164" y="4"/>
                  </a:lnTo>
                  <a:lnTo>
                    <a:pt x="179" y="25"/>
                  </a:lnTo>
                  <a:lnTo>
                    <a:pt x="158"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5" name="Freeform 75">
              <a:extLst>
                <a:ext uri="{FF2B5EF4-FFF2-40B4-BE49-F238E27FC236}">
                  <a16:creationId xmlns:a16="http://schemas.microsoft.com/office/drawing/2014/main" id="{73199032-8BB9-44DA-BBE9-4E50EDC56B04}"/>
                </a:ext>
              </a:extLst>
            </p:cNvPr>
            <p:cNvSpPr>
              <a:spLocks/>
            </p:cNvSpPr>
            <p:nvPr/>
          </p:nvSpPr>
          <p:spPr bwMode="auto">
            <a:xfrm>
              <a:off x="1262" y="2656"/>
              <a:ext cx="61" cy="27"/>
            </a:xfrm>
            <a:custGeom>
              <a:avLst/>
              <a:gdLst>
                <a:gd name="T0" fmla="*/ 50 w 121"/>
                <a:gd name="T1" fmla="*/ 27 h 55"/>
                <a:gd name="T2" fmla="*/ 9 w 121"/>
                <a:gd name="T3" fmla="*/ 19 h 55"/>
                <a:gd name="T4" fmla="*/ 0 w 121"/>
                <a:gd name="T5" fmla="*/ 8 h 55"/>
                <a:gd name="T6" fmla="*/ 10 w 121"/>
                <a:gd name="T7" fmla="*/ 0 h 55"/>
                <a:gd name="T8" fmla="*/ 53 w 121"/>
                <a:gd name="T9" fmla="*/ 8 h 55"/>
                <a:gd name="T10" fmla="*/ 61 w 121"/>
                <a:gd name="T11" fmla="*/ 20 h 55"/>
                <a:gd name="T12" fmla="*/ 50 w 121"/>
                <a:gd name="T13" fmla="*/ 27 h 55"/>
                <a:gd name="T14" fmla="*/ 50 w 121"/>
                <a:gd name="T15" fmla="*/ 27 h 55"/>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55"/>
                <a:gd name="T26" fmla="*/ 121 w 121"/>
                <a:gd name="T27" fmla="*/ 55 h 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55">
                  <a:moveTo>
                    <a:pt x="99" y="55"/>
                  </a:moveTo>
                  <a:lnTo>
                    <a:pt x="17" y="38"/>
                  </a:lnTo>
                  <a:lnTo>
                    <a:pt x="0" y="17"/>
                  </a:lnTo>
                  <a:lnTo>
                    <a:pt x="19" y="0"/>
                  </a:lnTo>
                  <a:lnTo>
                    <a:pt x="106" y="17"/>
                  </a:lnTo>
                  <a:lnTo>
                    <a:pt x="121" y="40"/>
                  </a:lnTo>
                  <a:lnTo>
                    <a:pt x="99"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6" name="Freeform 76">
              <a:extLst>
                <a:ext uri="{FF2B5EF4-FFF2-40B4-BE49-F238E27FC236}">
                  <a16:creationId xmlns:a16="http://schemas.microsoft.com/office/drawing/2014/main" id="{8FF58270-5BED-421D-BA1C-9919DC1FCB7A}"/>
                </a:ext>
              </a:extLst>
            </p:cNvPr>
            <p:cNvSpPr>
              <a:spLocks/>
            </p:cNvSpPr>
            <p:nvPr/>
          </p:nvSpPr>
          <p:spPr bwMode="auto">
            <a:xfrm>
              <a:off x="1247" y="2681"/>
              <a:ext cx="50" cy="22"/>
            </a:xfrm>
            <a:custGeom>
              <a:avLst/>
              <a:gdLst>
                <a:gd name="T0" fmla="*/ 40 w 99"/>
                <a:gd name="T1" fmla="*/ 22 h 44"/>
                <a:gd name="T2" fmla="*/ 9 w 99"/>
                <a:gd name="T3" fmla="*/ 19 h 44"/>
                <a:gd name="T4" fmla="*/ 0 w 99"/>
                <a:gd name="T5" fmla="*/ 9 h 44"/>
                <a:gd name="T6" fmla="*/ 11 w 99"/>
                <a:gd name="T7" fmla="*/ 0 h 44"/>
                <a:gd name="T8" fmla="*/ 41 w 99"/>
                <a:gd name="T9" fmla="*/ 4 h 44"/>
                <a:gd name="T10" fmla="*/ 50 w 99"/>
                <a:gd name="T11" fmla="*/ 14 h 44"/>
                <a:gd name="T12" fmla="*/ 40 w 99"/>
                <a:gd name="T13" fmla="*/ 22 h 44"/>
                <a:gd name="T14" fmla="*/ 40 w 99"/>
                <a:gd name="T15" fmla="*/ 22 h 44"/>
                <a:gd name="T16" fmla="*/ 0 60000 65536"/>
                <a:gd name="T17" fmla="*/ 0 60000 65536"/>
                <a:gd name="T18" fmla="*/ 0 60000 65536"/>
                <a:gd name="T19" fmla="*/ 0 60000 65536"/>
                <a:gd name="T20" fmla="*/ 0 60000 65536"/>
                <a:gd name="T21" fmla="*/ 0 60000 65536"/>
                <a:gd name="T22" fmla="*/ 0 60000 65536"/>
                <a:gd name="T23" fmla="*/ 0 60000 65536"/>
                <a:gd name="T24" fmla="*/ 0 w 99"/>
                <a:gd name="T25" fmla="*/ 0 h 44"/>
                <a:gd name="T26" fmla="*/ 99 w 99"/>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9" h="44">
                  <a:moveTo>
                    <a:pt x="80" y="44"/>
                  </a:moveTo>
                  <a:lnTo>
                    <a:pt x="18" y="37"/>
                  </a:lnTo>
                  <a:lnTo>
                    <a:pt x="0" y="18"/>
                  </a:lnTo>
                  <a:lnTo>
                    <a:pt x="21" y="0"/>
                  </a:lnTo>
                  <a:lnTo>
                    <a:pt x="82" y="8"/>
                  </a:lnTo>
                  <a:lnTo>
                    <a:pt x="99" y="27"/>
                  </a:lnTo>
                  <a:lnTo>
                    <a:pt x="8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7" name="Freeform 77">
              <a:extLst>
                <a:ext uri="{FF2B5EF4-FFF2-40B4-BE49-F238E27FC236}">
                  <a16:creationId xmlns:a16="http://schemas.microsoft.com/office/drawing/2014/main" id="{477147B3-BC23-4188-8FB8-71DA21CF0313}"/>
                </a:ext>
              </a:extLst>
            </p:cNvPr>
            <p:cNvSpPr>
              <a:spLocks/>
            </p:cNvSpPr>
            <p:nvPr/>
          </p:nvSpPr>
          <p:spPr bwMode="auto">
            <a:xfrm>
              <a:off x="1395" y="2683"/>
              <a:ext cx="81" cy="19"/>
            </a:xfrm>
            <a:custGeom>
              <a:avLst/>
              <a:gdLst>
                <a:gd name="T0" fmla="*/ 10 w 162"/>
                <a:gd name="T1" fmla="*/ 0 h 38"/>
                <a:gd name="T2" fmla="*/ 72 w 162"/>
                <a:gd name="T3" fmla="*/ 0 h 38"/>
                <a:gd name="T4" fmla="*/ 81 w 162"/>
                <a:gd name="T5" fmla="*/ 10 h 38"/>
                <a:gd name="T6" fmla="*/ 72 w 162"/>
                <a:gd name="T7" fmla="*/ 19 h 38"/>
                <a:gd name="T8" fmla="*/ 10 w 162"/>
                <a:gd name="T9" fmla="*/ 19 h 38"/>
                <a:gd name="T10" fmla="*/ 0 w 162"/>
                <a:gd name="T11" fmla="*/ 10 h 38"/>
                <a:gd name="T12" fmla="*/ 10 w 162"/>
                <a:gd name="T13" fmla="*/ 0 h 38"/>
                <a:gd name="T14" fmla="*/ 10 w 162"/>
                <a:gd name="T15" fmla="*/ 0 h 38"/>
                <a:gd name="T16" fmla="*/ 0 60000 65536"/>
                <a:gd name="T17" fmla="*/ 0 60000 65536"/>
                <a:gd name="T18" fmla="*/ 0 60000 65536"/>
                <a:gd name="T19" fmla="*/ 0 60000 65536"/>
                <a:gd name="T20" fmla="*/ 0 60000 65536"/>
                <a:gd name="T21" fmla="*/ 0 60000 65536"/>
                <a:gd name="T22" fmla="*/ 0 60000 65536"/>
                <a:gd name="T23" fmla="*/ 0 60000 65536"/>
                <a:gd name="T24" fmla="*/ 0 w 162"/>
                <a:gd name="T25" fmla="*/ 0 h 38"/>
                <a:gd name="T26" fmla="*/ 162 w 162"/>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2" h="38">
                  <a:moveTo>
                    <a:pt x="19" y="0"/>
                  </a:moveTo>
                  <a:lnTo>
                    <a:pt x="143" y="0"/>
                  </a:lnTo>
                  <a:lnTo>
                    <a:pt x="162" y="19"/>
                  </a:lnTo>
                  <a:lnTo>
                    <a:pt x="143" y="38"/>
                  </a:lnTo>
                  <a:lnTo>
                    <a:pt x="19" y="38"/>
                  </a:lnTo>
                  <a:lnTo>
                    <a:pt x="0" y="19"/>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 name="Freeform 78">
              <a:extLst>
                <a:ext uri="{FF2B5EF4-FFF2-40B4-BE49-F238E27FC236}">
                  <a16:creationId xmlns:a16="http://schemas.microsoft.com/office/drawing/2014/main" id="{51A4EF0A-F9ED-459A-9515-11CDFB71BF43}"/>
                </a:ext>
              </a:extLst>
            </p:cNvPr>
            <p:cNvSpPr>
              <a:spLocks/>
            </p:cNvSpPr>
            <p:nvPr/>
          </p:nvSpPr>
          <p:spPr bwMode="auto">
            <a:xfrm>
              <a:off x="1391" y="2715"/>
              <a:ext cx="33" cy="26"/>
            </a:xfrm>
            <a:custGeom>
              <a:avLst/>
              <a:gdLst>
                <a:gd name="T0" fmla="*/ 13 w 67"/>
                <a:gd name="T1" fmla="*/ 0 h 51"/>
                <a:gd name="T2" fmla="*/ 30 w 67"/>
                <a:gd name="T3" fmla="*/ 10 h 51"/>
                <a:gd name="T4" fmla="*/ 33 w 67"/>
                <a:gd name="T5" fmla="*/ 22 h 51"/>
                <a:gd name="T6" fmla="*/ 21 w 67"/>
                <a:gd name="T7" fmla="*/ 26 h 51"/>
                <a:gd name="T8" fmla="*/ 4 w 67"/>
                <a:gd name="T9" fmla="*/ 16 h 51"/>
                <a:gd name="T10" fmla="*/ 0 w 67"/>
                <a:gd name="T11" fmla="*/ 3 h 51"/>
                <a:gd name="T12" fmla="*/ 13 w 67"/>
                <a:gd name="T13" fmla="*/ 0 h 51"/>
                <a:gd name="T14" fmla="*/ 13 w 67"/>
                <a:gd name="T15" fmla="*/ 0 h 51"/>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51"/>
                <a:gd name="T26" fmla="*/ 67 w 67"/>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51">
                  <a:moveTo>
                    <a:pt x="27" y="0"/>
                  </a:moveTo>
                  <a:lnTo>
                    <a:pt x="61" y="19"/>
                  </a:lnTo>
                  <a:lnTo>
                    <a:pt x="67" y="44"/>
                  </a:lnTo>
                  <a:lnTo>
                    <a:pt x="42" y="51"/>
                  </a:lnTo>
                  <a:lnTo>
                    <a:pt x="8" y="32"/>
                  </a:lnTo>
                  <a:lnTo>
                    <a:pt x="0" y="6"/>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 name="Freeform 79">
              <a:extLst>
                <a:ext uri="{FF2B5EF4-FFF2-40B4-BE49-F238E27FC236}">
                  <a16:creationId xmlns:a16="http://schemas.microsoft.com/office/drawing/2014/main" id="{C0E620B1-748D-4A68-8A92-BA01BCA8A6E4}"/>
                </a:ext>
              </a:extLst>
            </p:cNvPr>
            <p:cNvSpPr>
              <a:spLocks/>
            </p:cNvSpPr>
            <p:nvPr/>
          </p:nvSpPr>
          <p:spPr bwMode="auto">
            <a:xfrm>
              <a:off x="1613" y="1815"/>
              <a:ext cx="180" cy="343"/>
            </a:xfrm>
            <a:custGeom>
              <a:avLst/>
              <a:gdLst>
                <a:gd name="T0" fmla="*/ 57 w 360"/>
                <a:gd name="T1" fmla="*/ 72 h 684"/>
                <a:gd name="T2" fmla="*/ 26 w 360"/>
                <a:gd name="T3" fmla="*/ 121 h 684"/>
                <a:gd name="T4" fmla="*/ 19 w 360"/>
                <a:gd name="T5" fmla="*/ 178 h 684"/>
                <a:gd name="T6" fmla="*/ 21 w 360"/>
                <a:gd name="T7" fmla="*/ 265 h 684"/>
                <a:gd name="T8" fmla="*/ 36 w 360"/>
                <a:gd name="T9" fmla="*/ 301 h 684"/>
                <a:gd name="T10" fmla="*/ 49 w 360"/>
                <a:gd name="T11" fmla="*/ 315 h 684"/>
                <a:gd name="T12" fmla="*/ 66 w 360"/>
                <a:gd name="T13" fmla="*/ 327 h 684"/>
                <a:gd name="T14" fmla="*/ 94 w 360"/>
                <a:gd name="T15" fmla="*/ 319 h 684"/>
                <a:gd name="T16" fmla="*/ 115 w 360"/>
                <a:gd name="T17" fmla="*/ 290 h 684"/>
                <a:gd name="T18" fmla="*/ 146 w 360"/>
                <a:gd name="T19" fmla="*/ 200 h 684"/>
                <a:gd name="T20" fmla="*/ 143 w 360"/>
                <a:gd name="T21" fmla="*/ 127 h 684"/>
                <a:gd name="T22" fmla="*/ 132 w 360"/>
                <a:gd name="T23" fmla="*/ 95 h 684"/>
                <a:gd name="T24" fmla="*/ 111 w 360"/>
                <a:gd name="T25" fmla="*/ 63 h 684"/>
                <a:gd name="T26" fmla="*/ 96 w 360"/>
                <a:gd name="T27" fmla="*/ 46 h 684"/>
                <a:gd name="T28" fmla="*/ 77 w 360"/>
                <a:gd name="T29" fmla="*/ 32 h 684"/>
                <a:gd name="T30" fmla="*/ 73 w 360"/>
                <a:gd name="T31" fmla="*/ 6 h 684"/>
                <a:gd name="T32" fmla="*/ 98 w 360"/>
                <a:gd name="T33" fmla="*/ 0 h 684"/>
                <a:gd name="T34" fmla="*/ 141 w 360"/>
                <a:gd name="T35" fmla="*/ 33 h 684"/>
                <a:gd name="T36" fmla="*/ 177 w 360"/>
                <a:gd name="T37" fmla="*/ 113 h 684"/>
                <a:gd name="T38" fmla="*/ 180 w 360"/>
                <a:gd name="T39" fmla="*/ 156 h 684"/>
                <a:gd name="T40" fmla="*/ 177 w 360"/>
                <a:gd name="T41" fmla="*/ 203 h 684"/>
                <a:gd name="T42" fmla="*/ 161 w 360"/>
                <a:gd name="T43" fmla="*/ 258 h 684"/>
                <a:gd name="T44" fmla="*/ 148 w 360"/>
                <a:gd name="T45" fmla="*/ 283 h 684"/>
                <a:gd name="T46" fmla="*/ 132 w 360"/>
                <a:gd name="T47" fmla="*/ 308 h 684"/>
                <a:gd name="T48" fmla="*/ 116 w 360"/>
                <a:gd name="T49" fmla="*/ 326 h 684"/>
                <a:gd name="T50" fmla="*/ 99 w 360"/>
                <a:gd name="T51" fmla="*/ 340 h 684"/>
                <a:gd name="T52" fmla="*/ 58 w 360"/>
                <a:gd name="T53" fmla="*/ 343 h 684"/>
                <a:gd name="T54" fmla="*/ 23 w 360"/>
                <a:gd name="T55" fmla="*/ 314 h 684"/>
                <a:gd name="T56" fmla="*/ 5 w 360"/>
                <a:gd name="T57" fmla="*/ 275 h 684"/>
                <a:gd name="T58" fmla="*/ 0 w 360"/>
                <a:gd name="T59" fmla="*/ 178 h 684"/>
                <a:gd name="T60" fmla="*/ 9 w 360"/>
                <a:gd name="T61" fmla="*/ 113 h 684"/>
                <a:gd name="T62" fmla="*/ 22 w 360"/>
                <a:gd name="T63" fmla="*/ 86 h 684"/>
                <a:gd name="T64" fmla="*/ 44 w 360"/>
                <a:gd name="T65" fmla="*/ 59 h 684"/>
                <a:gd name="T66" fmla="*/ 57 w 360"/>
                <a:gd name="T67" fmla="*/ 59 h 684"/>
                <a:gd name="T68" fmla="*/ 60 w 360"/>
                <a:gd name="T69" fmla="*/ 66 h 684"/>
                <a:gd name="T70" fmla="*/ 57 w 360"/>
                <a:gd name="T71" fmla="*/ 72 h 684"/>
                <a:gd name="T72" fmla="*/ 57 w 360"/>
                <a:gd name="T73" fmla="*/ 72 h 6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0"/>
                <a:gd name="T112" fmla="*/ 0 h 684"/>
                <a:gd name="T113" fmla="*/ 360 w 360"/>
                <a:gd name="T114" fmla="*/ 684 h 6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0" h="684">
                  <a:moveTo>
                    <a:pt x="114" y="144"/>
                  </a:moveTo>
                  <a:lnTo>
                    <a:pt x="52" y="241"/>
                  </a:lnTo>
                  <a:lnTo>
                    <a:pt x="37" y="355"/>
                  </a:lnTo>
                  <a:lnTo>
                    <a:pt x="42" y="528"/>
                  </a:lnTo>
                  <a:lnTo>
                    <a:pt x="71" y="600"/>
                  </a:lnTo>
                  <a:lnTo>
                    <a:pt x="97" y="629"/>
                  </a:lnTo>
                  <a:lnTo>
                    <a:pt x="132" y="652"/>
                  </a:lnTo>
                  <a:lnTo>
                    <a:pt x="187" y="637"/>
                  </a:lnTo>
                  <a:lnTo>
                    <a:pt x="230" y="578"/>
                  </a:lnTo>
                  <a:lnTo>
                    <a:pt x="291" y="399"/>
                  </a:lnTo>
                  <a:lnTo>
                    <a:pt x="286" y="253"/>
                  </a:lnTo>
                  <a:lnTo>
                    <a:pt x="263" y="190"/>
                  </a:lnTo>
                  <a:lnTo>
                    <a:pt x="221" y="125"/>
                  </a:lnTo>
                  <a:lnTo>
                    <a:pt x="191" y="91"/>
                  </a:lnTo>
                  <a:lnTo>
                    <a:pt x="154" y="63"/>
                  </a:lnTo>
                  <a:lnTo>
                    <a:pt x="145" y="11"/>
                  </a:lnTo>
                  <a:lnTo>
                    <a:pt x="196" y="0"/>
                  </a:lnTo>
                  <a:lnTo>
                    <a:pt x="282" y="66"/>
                  </a:lnTo>
                  <a:lnTo>
                    <a:pt x="354" y="226"/>
                  </a:lnTo>
                  <a:lnTo>
                    <a:pt x="360" y="312"/>
                  </a:lnTo>
                  <a:lnTo>
                    <a:pt x="354" y="405"/>
                  </a:lnTo>
                  <a:lnTo>
                    <a:pt x="322" y="515"/>
                  </a:lnTo>
                  <a:lnTo>
                    <a:pt x="295" y="564"/>
                  </a:lnTo>
                  <a:lnTo>
                    <a:pt x="263" y="614"/>
                  </a:lnTo>
                  <a:lnTo>
                    <a:pt x="232" y="650"/>
                  </a:lnTo>
                  <a:lnTo>
                    <a:pt x="198" y="678"/>
                  </a:lnTo>
                  <a:lnTo>
                    <a:pt x="116" y="684"/>
                  </a:lnTo>
                  <a:lnTo>
                    <a:pt x="46" y="627"/>
                  </a:lnTo>
                  <a:lnTo>
                    <a:pt x="10" y="549"/>
                  </a:lnTo>
                  <a:lnTo>
                    <a:pt x="0" y="355"/>
                  </a:lnTo>
                  <a:lnTo>
                    <a:pt x="18" y="226"/>
                  </a:lnTo>
                  <a:lnTo>
                    <a:pt x="44" y="171"/>
                  </a:lnTo>
                  <a:lnTo>
                    <a:pt x="88" y="118"/>
                  </a:lnTo>
                  <a:lnTo>
                    <a:pt x="114" y="118"/>
                  </a:lnTo>
                  <a:lnTo>
                    <a:pt x="120" y="131"/>
                  </a:lnTo>
                  <a:lnTo>
                    <a:pt x="114"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 name="Freeform 80">
              <a:extLst>
                <a:ext uri="{FF2B5EF4-FFF2-40B4-BE49-F238E27FC236}">
                  <a16:creationId xmlns:a16="http://schemas.microsoft.com/office/drawing/2014/main" id="{3A540D6E-9186-49D8-9EE8-86D377A6377A}"/>
                </a:ext>
              </a:extLst>
            </p:cNvPr>
            <p:cNvSpPr>
              <a:spLocks/>
            </p:cNvSpPr>
            <p:nvPr/>
          </p:nvSpPr>
          <p:spPr bwMode="auto">
            <a:xfrm>
              <a:off x="1578" y="1800"/>
              <a:ext cx="100" cy="43"/>
            </a:xfrm>
            <a:custGeom>
              <a:avLst/>
              <a:gdLst>
                <a:gd name="T0" fmla="*/ 15 w 200"/>
                <a:gd name="T1" fmla="*/ 7 h 86"/>
                <a:gd name="T2" fmla="*/ 61 w 200"/>
                <a:gd name="T3" fmla="*/ 5 h 86"/>
                <a:gd name="T4" fmla="*/ 83 w 200"/>
                <a:gd name="T5" fmla="*/ 0 h 86"/>
                <a:gd name="T6" fmla="*/ 100 w 200"/>
                <a:gd name="T7" fmla="*/ 11 h 86"/>
                <a:gd name="T8" fmla="*/ 98 w 200"/>
                <a:gd name="T9" fmla="*/ 21 h 86"/>
                <a:gd name="T10" fmla="*/ 89 w 200"/>
                <a:gd name="T11" fmla="*/ 28 h 86"/>
                <a:gd name="T12" fmla="*/ 68 w 200"/>
                <a:gd name="T13" fmla="*/ 35 h 86"/>
                <a:gd name="T14" fmla="*/ 21 w 200"/>
                <a:gd name="T15" fmla="*/ 43 h 86"/>
                <a:gd name="T16" fmla="*/ 0 w 200"/>
                <a:gd name="T17" fmla="*/ 28 h 86"/>
                <a:gd name="T18" fmla="*/ 3 w 200"/>
                <a:gd name="T19" fmla="*/ 15 h 86"/>
                <a:gd name="T20" fmla="*/ 15 w 200"/>
                <a:gd name="T21" fmla="*/ 7 h 86"/>
                <a:gd name="T22" fmla="*/ 15 w 200"/>
                <a:gd name="T23" fmla="*/ 7 h 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
                <a:gd name="T37" fmla="*/ 0 h 86"/>
                <a:gd name="T38" fmla="*/ 200 w 200"/>
                <a:gd name="T39" fmla="*/ 86 h 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 h="86">
                  <a:moveTo>
                    <a:pt x="30" y="14"/>
                  </a:moveTo>
                  <a:lnTo>
                    <a:pt x="122" y="10"/>
                  </a:lnTo>
                  <a:lnTo>
                    <a:pt x="165" y="0"/>
                  </a:lnTo>
                  <a:lnTo>
                    <a:pt x="200" y="21"/>
                  </a:lnTo>
                  <a:lnTo>
                    <a:pt x="196" y="42"/>
                  </a:lnTo>
                  <a:lnTo>
                    <a:pt x="177" y="56"/>
                  </a:lnTo>
                  <a:lnTo>
                    <a:pt x="135" y="69"/>
                  </a:lnTo>
                  <a:lnTo>
                    <a:pt x="42" y="86"/>
                  </a:lnTo>
                  <a:lnTo>
                    <a:pt x="0" y="56"/>
                  </a:lnTo>
                  <a:lnTo>
                    <a:pt x="6" y="29"/>
                  </a:lnTo>
                  <a:lnTo>
                    <a:pt x="3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 name="Freeform 81">
              <a:extLst>
                <a:ext uri="{FF2B5EF4-FFF2-40B4-BE49-F238E27FC236}">
                  <a16:creationId xmlns:a16="http://schemas.microsoft.com/office/drawing/2014/main" id="{E153B1A3-1EBE-4250-8798-CD0B4877F0AA}"/>
                </a:ext>
              </a:extLst>
            </p:cNvPr>
            <p:cNvSpPr>
              <a:spLocks/>
            </p:cNvSpPr>
            <p:nvPr/>
          </p:nvSpPr>
          <p:spPr bwMode="auto">
            <a:xfrm>
              <a:off x="1563" y="2150"/>
              <a:ext cx="85" cy="22"/>
            </a:xfrm>
            <a:custGeom>
              <a:avLst/>
              <a:gdLst>
                <a:gd name="T0" fmla="*/ 9 w 171"/>
                <a:gd name="T1" fmla="*/ 0 h 44"/>
                <a:gd name="T2" fmla="*/ 77 w 171"/>
                <a:gd name="T3" fmla="*/ 4 h 44"/>
                <a:gd name="T4" fmla="*/ 85 w 171"/>
                <a:gd name="T5" fmla="*/ 13 h 44"/>
                <a:gd name="T6" fmla="*/ 76 w 171"/>
                <a:gd name="T7" fmla="*/ 22 h 44"/>
                <a:gd name="T8" fmla="*/ 9 w 171"/>
                <a:gd name="T9" fmla="*/ 18 h 44"/>
                <a:gd name="T10" fmla="*/ 0 w 171"/>
                <a:gd name="T11" fmla="*/ 10 h 44"/>
                <a:gd name="T12" fmla="*/ 9 w 171"/>
                <a:gd name="T13" fmla="*/ 0 h 44"/>
                <a:gd name="T14" fmla="*/ 9 w 171"/>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44"/>
                <a:gd name="T26" fmla="*/ 171 w 171"/>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44">
                  <a:moveTo>
                    <a:pt x="19" y="0"/>
                  </a:moveTo>
                  <a:lnTo>
                    <a:pt x="154" y="7"/>
                  </a:lnTo>
                  <a:lnTo>
                    <a:pt x="171" y="26"/>
                  </a:lnTo>
                  <a:lnTo>
                    <a:pt x="152" y="44"/>
                  </a:lnTo>
                  <a:lnTo>
                    <a:pt x="19" y="36"/>
                  </a:lnTo>
                  <a:lnTo>
                    <a:pt x="0" y="19"/>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 name="Freeform 82">
              <a:extLst>
                <a:ext uri="{FF2B5EF4-FFF2-40B4-BE49-F238E27FC236}">
                  <a16:creationId xmlns:a16="http://schemas.microsoft.com/office/drawing/2014/main" id="{40BE3208-CA33-4B23-86CA-5F4F2E5D01ED}"/>
                </a:ext>
              </a:extLst>
            </p:cNvPr>
            <p:cNvSpPr>
              <a:spLocks/>
            </p:cNvSpPr>
            <p:nvPr/>
          </p:nvSpPr>
          <p:spPr bwMode="auto">
            <a:xfrm>
              <a:off x="1537" y="2071"/>
              <a:ext cx="59" cy="23"/>
            </a:xfrm>
            <a:custGeom>
              <a:avLst/>
              <a:gdLst>
                <a:gd name="T0" fmla="*/ 12 w 118"/>
                <a:gd name="T1" fmla="*/ 0 h 46"/>
                <a:gd name="T2" fmla="*/ 50 w 118"/>
                <a:gd name="T3" fmla="*/ 2 h 46"/>
                <a:gd name="T4" fmla="*/ 59 w 118"/>
                <a:gd name="T5" fmla="*/ 12 h 46"/>
                <a:gd name="T6" fmla="*/ 50 w 118"/>
                <a:gd name="T7" fmla="*/ 21 h 46"/>
                <a:gd name="T8" fmla="*/ 13 w 118"/>
                <a:gd name="T9" fmla="*/ 23 h 46"/>
                <a:gd name="T10" fmla="*/ 0 w 118"/>
                <a:gd name="T11" fmla="*/ 13 h 46"/>
                <a:gd name="T12" fmla="*/ 12 w 118"/>
                <a:gd name="T13" fmla="*/ 0 h 46"/>
                <a:gd name="T14" fmla="*/ 12 w 118"/>
                <a:gd name="T15" fmla="*/ 0 h 46"/>
                <a:gd name="T16" fmla="*/ 0 60000 65536"/>
                <a:gd name="T17" fmla="*/ 0 60000 65536"/>
                <a:gd name="T18" fmla="*/ 0 60000 65536"/>
                <a:gd name="T19" fmla="*/ 0 60000 65536"/>
                <a:gd name="T20" fmla="*/ 0 60000 65536"/>
                <a:gd name="T21" fmla="*/ 0 60000 65536"/>
                <a:gd name="T22" fmla="*/ 0 60000 65536"/>
                <a:gd name="T23" fmla="*/ 0 60000 65536"/>
                <a:gd name="T24" fmla="*/ 0 w 118"/>
                <a:gd name="T25" fmla="*/ 0 h 46"/>
                <a:gd name="T26" fmla="*/ 118 w 118"/>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8" h="46">
                  <a:moveTo>
                    <a:pt x="23" y="0"/>
                  </a:moveTo>
                  <a:lnTo>
                    <a:pt x="99" y="4"/>
                  </a:lnTo>
                  <a:lnTo>
                    <a:pt x="118" y="23"/>
                  </a:lnTo>
                  <a:lnTo>
                    <a:pt x="99" y="42"/>
                  </a:lnTo>
                  <a:lnTo>
                    <a:pt x="25" y="46"/>
                  </a:lnTo>
                  <a:lnTo>
                    <a:pt x="0" y="25"/>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3" name="Freeform 83">
              <a:extLst>
                <a:ext uri="{FF2B5EF4-FFF2-40B4-BE49-F238E27FC236}">
                  <a16:creationId xmlns:a16="http://schemas.microsoft.com/office/drawing/2014/main" id="{EC02F243-3E01-41F5-AE2C-D28AF713C55D}"/>
                </a:ext>
              </a:extLst>
            </p:cNvPr>
            <p:cNvSpPr>
              <a:spLocks/>
            </p:cNvSpPr>
            <p:nvPr/>
          </p:nvSpPr>
          <p:spPr bwMode="auto">
            <a:xfrm>
              <a:off x="1524" y="1984"/>
              <a:ext cx="69" cy="26"/>
            </a:xfrm>
            <a:custGeom>
              <a:avLst/>
              <a:gdLst>
                <a:gd name="T0" fmla="*/ 13 w 138"/>
                <a:gd name="T1" fmla="*/ 0 h 53"/>
                <a:gd name="T2" fmla="*/ 59 w 138"/>
                <a:gd name="T3" fmla="*/ 2 h 53"/>
                <a:gd name="T4" fmla="*/ 69 w 138"/>
                <a:gd name="T5" fmla="*/ 9 h 53"/>
                <a:gd name="T6" fmla="*/ 61 w 138"/>
                <a:gd name="T7" fmla="*/ 20 h 53"/>
                <a:gd name="T8" fmla="*/ 13 w 138"/>
                <a:gd name="T9" fmla="*/ 26 h 53"/>
                <a:gd name="T10" fmla="*/ 0 w 138"/>
                <a:gd name="T11" fmla="*/ 13 h 53"/>
                <a:gd name="T12" fmla="*/ 4 w 138"/>
                <a:gd name="T13" fmla="*/ 5 h 53"/>
                <a:gd name="T14" fmla="*/ 13 w 138"/>
                <a:gd name="T15" fmla="*/ 0 h 53"/>
                <a:gd name="T16" fmla="*/ 13 w 138"/>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53"/>
                <a:gd name="T29" fmla="*/ 138 w 138"/>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53">
                  <a:moveTo>
                    <a:pt x="26" y="0"/>
                  </a:moveTo>
                  <a:lnTo>
                    <a:pt x="118" y="4"/>
                  </a:lnTo>
                  <a:lnTo>
                    <a:pt x="138" y="19"/>
                  </a:lnTo>
                  <a:lnTo>
                    <a:pt x="121" y="40"/>
                  </a:lnTo>
                  <a:lnTo>
                    <a:pt x="26" y="53"/>
                  </a:lnTo>
                  <a:lnTo>
                    <a:pt x="0" y="27"/>
                  </a:lnTo>
                  <a:lnTo>
                    <a:pt x="7" y="10"/>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4" name="Freeform 84">
              <a:extLst>
                <a:ext uri="{FF2B5EF4-FFF2-40B4-BE49-F238E27FC236}">
                  <a16:creationId xmlns:a16="http://schemas.microsoft.com/office/drawing/2014/main" id="{86CAA03C-E340-461A-9BB4-4CAEA7212B32}"/>
                </a:ext>
              </a:extLst>
            </p:cNvPr>
            <p:cNvSpPr>
              <a:spLocks/>
            </p:cNvSpPr>
            <p:nvPr/>
          </p:nvSpPr>
          <p:spPr bwMode="auto">
            <a:xfrm>
              <a:off x="1543" y="1892"/>
              <a:ext cx="63" cy="24"/>
            </a:xfrm>
            <a:custGeom>
              <a:avLst/>
              <a:gdLst>
                <a:gd name="T0" fmla="*/ 12 w 125"/>
                <a:gd name="T1" fmla="*/ 1 h 47"/>
                <a:gd name="T2" fmla="*/ 52 w 125"/>
                <a:gd name="T3" fmla="*/ 0 h 47"/>
                <a:gd name="T4" fmla="*/ 63 w 125"/>
                <a:gd name="T5" fmla="*/ 9 h 47"/>
                <a:gd name="T6" fmla="*/ 54 w 125"/>
                <a:gd name="T7" fmla="*/ 19 h 47"/>
                <a:gd name="T8" fmla="*/ 12 w 125"/>
                <a:gd name="T9" fmla="*/ 24 h 47"/>
                <a:gd name="T10" fmla="*/ 0 w 125"/>
                <a:gd name="T11" fmla="*/ 12 h 47"/>
                <a:gd name="T12" fmla="*/ 12 w 125"/>
                <a:gd name="T13" fmla="*/ 1 h 47"/>
                <a:gd name="T14" fmla="*/ 12 w 125"/>
                <a:gd name="T15" fmla="*/ 1 h 47"/>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47"/>
                <a:gd name="T26" fmla="*/ 125 w 125"/>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47">
                  <a:moveTo>
                    <a:pt x="24" y="2"/>
                  </a:moveTo>
                  <a:lnTo>
                    <a:pt x="104" y="0"/>
                  </a:lnTo>
                  <a:lnTo>
                    <a:pt x="125" y="17"/>
                  </a:lnTo>
                  <a:lnTo>
                    <a:pt x="108" y="38"/>
                  </a:lnTo>
                  <a:lnTo>
                    <a:pt x="24" y="47"/>
                  </a:lnTo>
                  <a:lnTo>
                    <a:pt x="0" y="24"/>
                  </a:lnTo>
                  <a:lnTo>
                    <a:pt x="2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5" name="Freeform 85">
              <a:extLst>
                <a:ext uri="{FF2B5EF4-FFF2-40B4-BE49-F238E27FC236}">
                  <a16:creationId xmlns:a16="http://schemas.microsoft.com/office/drawing/2014/main" id="{AD1E9EE6-CDAA-4403-ACD5-465DCAB36EB8}"/>
                </a:ext>
              </a:extLst>
            </p:cNvPr>
            <p:cNvSpPr>
              <a:spLocks/>
            </p:cNvSpPr>
            <p:nvPr/>
          </p:nvSpPr>
          <p:spPr bwMode="auto">
            <a:xfrm>
              <a:off x="1274" y="1905"/>
              <a:ext cx="39" cy="31"/>
            </a:xfrm>
            <a:custGeom>
              <a:avLst/>
              <a:gdLst>
                <a:gd name="T0" fmla="*/ 0 w 78"/>
                <a:gd name="T1" fmla="*/ 9 h 63"/>
                <a:gd name="T2" fmla="*/ 3 w 78"/>
                <a:gd name="T3" fmla="*/ 5 h 63"/>
                <a:gd name="T4" fmla="*/ 24 w 78"/>
                <a:gd name="T5" fmla="*/ 0 h 63"/>
                <a:gd name="T6" fmla="*/ 39 w 78"/>
                <a:gd name="T7" fmla="*/ 8 h 63"/>
                <a:gd name="T8" fmla="*/ 31 w 78"/>
                <a:gd name="T9" fmla="*/ 23 h 63"/>
                <a:gd name="T10" fmla="*/ 11 w 78"/>
                <a:gd name="T11" fmla="*/ 31 h 63"/>
                <a:gd name="T12" fmla="*/ 4 w 78"/>
                <a:gd name="T13" fmla="*/ 28 h 63"/>
                <a:gd name="T14" fmla="*/ 0 w 78"/>
                <a:gd name="T15" fmla="*/ 9 h 63"/>
                <a:gd name="T16" fmla="*/ 0 w 78"/>
                <a:gd name="T17" fmla="*/ 9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63"/>
                <a:gd name="T29" fmla="*/ 78 w 78"/>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63">
                  <a:moveTo>
                    <a:pt x="0" y="19"/>
                  </a:moveTo>
                  <a:lnTo>
                    <a:pt x="5" y="10"/>
                  </a:lnTo>
                  <a:lnTo>
                    <a:pt x="47" y="0"/>
                  </a:lnTo>
                  <a:lnTo>
                    <a:pt x="78" y="16"/>
                  </a:lnTo>
                  <a:lnTo>
                    <a:pt x="62" y="46"/>
                  </a:lnTo>
                  <a:lnTo>
                    <a:pt x="21" y="63"/>
                  </a:lnTo>
                  <a:lnTo>
                    <a:pt x="7" y="57"/>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 name="Freeform 86">
              <a:extLst>
                <a:ext uri="{FF2B5EF4-FFF2-40B4-BE49-F238E27FC236}">
                  <a16:creationId xmlns:a16="http://schemas.microsoft.com/office/drawing/2014/main" id="{E4B6905C-0421-4AB8-91C1-42D628093C5D}"/>
                </a:ext>
              </a:extLst>
            </p:cNvPr>
            <p:cNvSpPr>
              <a:spLocks/>
            </p:cNvSpPr>
            <p:nvPr/>
          </p:nvSpPr>
          <p:spPr bwMode="auto">
            <a:xfrm>
              <a:off x="1274" y="2014"/>
              <a:ext cx="51" cy="25"/>
            </a:xfrm>
            <a:custGeom>
              <a:avLst/>
              <a:gdLst>
                <a:gd name="T0" fmla="*/ 9 w 102"/>
                <a:gd name="T1" fmla="*/ 7 h 49"/>
                <a:gd name="T2" fmla="*/ 38 w 102"/>
                <a:gd name="T3" fmla="*/ 0 h 49"/>
                <a:gd name="T4" fmla="*/ 51 w 102"/>
                <a:gd name="T5" fmla="*/ 11 h 49"/>
                <a:gd name="T6" fmla="*/ 41 w 102"/>
                <a:gd name="T7" fmla="*/ 24 h 49"/>
                <a:gd name="T8" fmla="*/ 11 w 102"/>
                <a:gd name="T9" fmla="*/ 25 h 49"/>
                <a:gd name="T10" fmla="*/ 0 w 102"/>
                <a:gd name="T11" fmla="*/ 16 h 49"/>
                <a:gd name="T12" fmla="*/ 9 w 102"/>
                <a:gd name="T13" fmla="*/ 7 h 49"/>
                <a:gd name="T14" fmla="*/ 9 w 102"/>
                <a:gd name="T15" fmla="*/ 7 h 49"/>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49"/>
                <a:gd name="T26" fmla="*/ 102 w 102"/>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49">
                  <a:moveTo>
                    <a:pt x="17" y="13"/>
                  </a:moveTo>
                  <a:lnTo>
                    <a:pt x="76" y="0"/>
                  </a:lnTo>
                  <a:lnTo>
                    <a:pt x="102" y="21"/>
                  </a:lnTo>
                  <a:lnTo>
                    <a:pt x="81" y="48"/>
                  </a:lnTo>
                  <a:lnTo>
                    <a:pt x="21" y="49"/>
                  </a:lnTo>
                  <a:lnTo>
                    <a:pt x="0" y="32"/>
                  </a:lnTo>
                  <a:lnTo>
                    <a:pt x="17"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7" name="Freeform 87">
              <a:extLst>
                <a:ext uri="{FF2B5EF4-FFF2-40B4-BE49-F238E27FC236}">
                  <a16:creationId xmlns:a16="http://schemas.microsoft.com/office/drawing/2014/main" id="{AF691147-63B1-4381-9BC7-04720BF5EEAB}"/>
                </a:ext>
              </a:extLst>
            </p:cNvPr>
            <p:cNvSpPr>
              <a:spLocks/>
            </p:cNvSpPr>
            <p:nvPr/>
          </p:nvSpPr>
          <p:spPr bwMode="auto">
            <a:xfrm>
              <a:off x="1290" y="2076"/>
              <a:ext cx="48" cy="25"/>
            </a:xfrm>
            <a:custGeom>
              <a:avLst/>
              <a:gdLst>
                <a:gd name="T0" fmla="*/ 7 w 97"/>
                <a:gd name="T1" fmla="*/ 7 h 51"/>
                <a:gd name="T2" fmla="*/ 38 w 97"/>
                <a:gd name="T3" fmla="*/ 0 h 51"/>
                <a:gd name="T4" fmla="*/ 48 w 97"/>
                <a:gd name="T5" fmla="*/ 7 h 51"/>
                <a:gd name="T6" fmla="*/ 41 w 97"/>
                <a:gd name="T7" fmla="*/ 19 h 51"/>
                <a:gd name="T8" fmla="*/ 11 w 97"/>
                <a:gd name="T9" fmla="*/ 25 h 51"/>
                <a:gd name="T10" fmla="*/ 0 w 97"/>
                <a:gd name="T11" fmla="*/ 19 h 51"/>
                <a:gd name="T12" fmla="*/ 7 w 97"/>
                <a:gd name="T13" fmla="*/ 7 h 51"/>
                <a:gd name="T14" fmla="*/ 7 w 97"/>
                <a:gd name="T15" fmla="*/ 7 h 51"/>
                <a:gd name="T16" fmla="*/ 0 60000 65536"/>
                <a:gd name="T17" fmla="*/ 0 60000 65536"/>
                <a:gd name="T18" fmla="*/ 0 60000 65536"/>
                <a:gd name="T19" fmla="*/ 0 60000 65536"/>
                <a:gd name="T20" fmla="*/ 0 60000 65536"/>
                <a:gd name="T21" fmla="*/ 0 60000 65536"/>
                <a:gd name="T22" fmla="*/ 0 60000 65536"/>
                <a:gd name="T23" fmla="*/ 0 60000 65536"/>
                <a:gd name="T24" fmla="*/ 0 w 97"/>
                <a:gd name="T25" fmla="*/ 0 h 51"/>
                <a:gd name="T26" fmla="*/ 97 w 97"/>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 h="51">
                  <a:moveTo>
                    <a:pt x="15" y="15"/>
                  </a:moveTo>
                  <a:lnTo>
                    <a:pt x="76" y="0"/>
                  </a:lnTo>
                  <a:lnTo>
                    <a:pt x="97" y="15"/>
                  </a:lnTo>
                  <a:lnTo>
                    <a:pt x="82" y="38"/>
                  </a:lnTo>
                  <a:lnTo>
                    <a:pt x="23" y="51"/>
                  </a:lnTo>
                  <a:lnTo>
                    <a:pt x="0" y="38"/>
                  </a:lnTo>
                  <a:lnTo>
                    <a:pt x="15"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8" name="Freeform 88">
              <a:extLst>
                <a:ext uri="{FF2B5EF4-FFF2-40B4-BE49-F238E27FC236}">
                  <a16:creationId xmlns:a16="http://schemas.microsoft.com/office/drawing/2014/main" id="{97A1774C-2D3A-42DE-A5C7-2A9110367C7F}"/>
                </a:ext>
              </a:extLst>
            </p:cNvPr>
            <p:cNvSpPr>
              <a:spLocks/>
            </p:cNvSpPr>
            <p:nvPr/>
          </p:nvSpPr>
          <p:spPr bwMode="auto">
            <a:xfrm>
              <a:off x="1290" y="1804"/>
              <a:ext cx="106" cy="36"/>
            </a:xfrm>
            <a:custGeom>
              <a:avLst/>
              <a:gdLst>
                <a:gd name="T0" fmla="*/ 6 w 213"/>
                <a:gd name="T1" fmla="*/ 18 h 72"/>
                <a:gd name="T2" fmla="*/ 91 w 213"/>
                <a:gd name="T3" fmla="*/ 0 h 72"/>
                <a:gd name="T4" fmla="*/ 106 w 213"/>
                <a:gd name="T5" fmla="*/ 13 h 72"/>
                <a:gd name="T6" fmla="*/ 93 w 213"/>
                <a:gd name="T7" fmla="*/ 29 h 72"/>
                <a:gd name="T8" fmla="*/ 11 w 213"/>
                <a:gd name="T9" fmla="*/ 36 h 72"/>
                <a:gd name="T10" fmla="*/ 0 w 213"/>
                <a:gd name="T11" fmla="*/ 30 h 72"/>
                <a:gd name="T12" fmla="*/ 6 w 213"/>
                <a:gd name="T13" fmla="*/ 18 h 72"/>
                <a:gd name="T14" fmla="*/ 6 w 213"/>
                <a:gd name="T15" fmla="*/ 18 h 72"/>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72"/>
                <a:gd name="T26" fmla="*/ 213 w 213"/>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72">
                  <a:moveTo>
                    <a:pt x="13" y="36"/>
                  </a:moveTo>
                  <a:lnTo>
                    <a:pt x="182" y="0"/>
                  </a:lnTo>
                  <a:lnTo>
                    <a:pt x="213" y="25"/>
                  </a:lnTo>
                  <a:lnTo>
                    <a:pt x="186" y="57"/>
                  </a:lnTo>
                  <a:lnTo>
                    <a:pt x="23" y="72"/>
                  </a:lnTo>
                  <a:lnTo>
                    <a:pt x="0" y="59"/>
                  </a:lnTo>
                  <a:lnTo>
                    <a:pt x="1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 name="Freeform 89">
              <a:extLst>
                <a:ext uri="{FF2B5EF4-FFF2-40B4-BE49-F238E27FC236}">
                  <a16:creationId xmlns:a16="http://schemas.microsoft.com/office/drawing/2014/main" id="{1A165F84-33EA-4071-BCAF-5D3E71A85550}"/>
                </a:ext>
              </a:extLst>
            </p:cNvPr>
            <p:cNvSpPr>
              <a:spLocks/>
            </p:cNvSpPr>
            <p:nvPr/>
          </p:nvSpPr>
          <p:spPr bwMode="auto">
            <a:xfrm>
              <a:off x="1497" y="1494"/>
              <a:ext cx="98" cy="292"/>
            </a:xfrm>
            <a:custGeom>
              <a:avLst/>
              <a:gdLst>
                <a:gd name="T0" fmla="*/ 20 w 196"/>
                <a:gd name="T1" fmla="*/ 0 h 584"/>
                <a:gd name="T2" fmla="*/ 35 w 196"/>
                <a:gd name="T3" fmla="*/ 0 h 584"/>
                <a:gd name="T4" fmla="*/ 80 w 196"/>
                <a:gd name="T5" fmla="*/ 15 h 584"/>
                <a:gd name="T6" fmla="*/ 98 w 196"/>
                <a:gd name="T7" fmla="*/ 51 h 584"/>
                <a:gd name="T8" fmla="*/ 89 w 196"/>
                <a:gd name="T9" fmla="*/ 67 h 584"/>
                <a:gd name="T10" fmla="*/ 73 w 196"/>
                <a:gd name="T11" fmla="*/ 76 h 584"/>
                <a:gd name="T12" fmla="*/ 88 w 196"/>
                <a:gd name="T13" fmla="*/ 105 h 584"/>
                <a:gd name="T14" fmla="*/ 80 w 196"/>
                <a:gd name="T15" fmla="*/ 140 h 584"/>
                <a:gd name="T16" fmla="*/ 60 w 196"/>
                <a:gd name="T17" fmla="*/ 171 h 584"/>
                <a:gd name="T18" fmla="*/ 49 w 196"/>
                <a:gd name="T19" fmla="*/ 195 h 584"/>
                <a:gd name="T20" fmla="*/ 63 w 196"/>
                <a:gd name="T21" fmla="*/ 212 h 584"/>
                <a:gd name="T22" fmla="*/ 64 w 196"/>
                <a:gd name="T23" fmla="*/ 244 h 584"/>
                <a:gd name="T24" fmla="*/ 57 w 196"/>
                <a:gd name="T25" fmla="*/ 276 h 584"/>
                <a:gd name="T26" fmla="*/ 49 w 196"/>
                <a:gd name="T27" fmla="*/ 289 h 584"/>
                <a:gd name="T28" fmla="*/ 36 w 196"/>
                <a:gd name="T29" fmla="*/ 292 h 584"/>
                <a:gd name="T30" fmla="*/ 19 w 196"/>
                <a:gd name="T31" fmla="*/ 270 h 584"/>
                <a:gd name="T32" fmla="*/ 19 w 196"/>
                <a:gd name="T33" fmla="*/ 230 h 584"/>
                <a:gd name="T34" fmla="*/ 1 w 196"/>
                <a:gd name="T35" fmla="*/ 203 h 584"/>
                <a:gd name="T36" fmla="*/ 0 w 196"/>
                <a:gd name="T37" fmla="*/ 194 h 584"/>
                <a:gd name="T38" fmla="*/ 21 w 196"/>
                <a:gd name="T39" fmla="*/ 144 h 584"/>
                <a:gd name="T40" fmla="*/ 50 w 196"/>
                <a:gd name="T41" fmla="*/ 105 h 584"/>
                <a:gd name="T42" fmla="*/ 32 w 196"/>
                <a:gd name="T43" fmla="*/ 92 h 584"/>
                <a:gd name="T44" fmla="*/ 29 w 196"/>
                <a:gd name="T45" fmla="*/ 66 h 584"/>
                <a:gd name="T46" fmla="*/ 69 w 196"/>
                <a:gd name="T47" fmla="*/ 46 h 584"/>
                <a:gd name="T48" fmla="*/ 72 w 196"/>
                <a:gd name="T49" fmla="*/ 37 h 584"/>
                <a:gd name="T50" fmla="*/ 69 w 196"/>
                <a:gd name="T51" fmla="*/ 30 h 584"/>
                <a:gd name="T52" fmla="*/ 36 w 196"/>
                <a:gd name="T53" fmla="*/ 18 h 584"/>
                <a:gd name="T54" fmla="*/ 25 w 196"/>
                <a:gd name="T55" fmla="*/ 24 h 584"/>
                <a:gd name="T56" fmla="*/ 12 w 196"/>
                <a:gd name="T57" fmla="*/ 16 h 584"/>
                <a:gd name="T58" fmla="*/ 12 w 196"/>
                <a:gd name="T59" fmla="*/ 5 h 584"/>
                <a:gd name="T60" fmla="*/ 20 w 196"/>
                <a:gd name="T61" fmla="*/ 0 h 584"/>
                <a:gd name="T62" fmla="*/ 20 w 196"/>
                <a:gd name="T63" fmla="*/ 0 h 5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584"/>
                <a:gd name="T98" fmla="*/ 196 w 196"/>
                <a:gd name="T99" fmla="*/ 584 h 5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584">
                  <a:moveTo>
                    <a:pt x="40" y="0"/>
                  </a:moveTo>
                  <a:lnTo>
                    <a:pt x="69" y="0"/>
                  </a:lnTo>
                  <a:lnTo>
                    <a:pt x="160" y="29"/>
                  </a:lnTo>
                  <a:lnTo>
                    <a:pt x="196" y="101"/>
                  </a:lnTo>
                  <a:lnTo>
                    <a:pt x="177" y="133"/>
                  </a:lnTo>
                  <a:lnTo>
                    <a:pt x="145" y="152"/>
                  </a:lnTo>
                  <a:lnTo>
                    <a:pt x="175" y="209"/>
                  </a:lnTo>
                  <a:lnTo>
                    <a:pt x="160" y="280"/>
                  </a:lnTo>
                  <a:lnTo>
                    <a:pt x="120" y="342"/>
                  </a:lnTo>
                  <a:lnTo>
                    <a:pt x="97" y="390"/>
                  </a:lnTo>
                  <a:lnTo>
                    <a:pt x="126" y="424"/>
                  </a:lnTo>
                  <a:lnTo>
                    <a:pt x="128" y="487"/>
                  </a:lnTo>
                  <a:lnTo>
                    <a:pt x="113" y="552"/>
                  </a:lnTo>
                  <a:lnTo>
                    <a:pt x="97" y="578"/>
                  </a:lnTo>
                  <a:lnTo>
                    <a:pt x="71" y="584"/>
                  </a:lnTo>
                  <a:lnTo>
                    <a:pt x="38" y="540"/>
                  </a:lnTo>
                  <a:lnTo>
                    <a:pt x="37" y="460"/>
                  </a:lnTo>
                  <a:lnTo>
                    <a:pt x="2" y="405"/>
                  </a:lnTo>
                  <a:lnTo>
                    <a:pt x="0" y="388"/>
                  </a:lnTo>
                  <a:lnTo>
                    <a:pt x="42" y="287"/>
                  </a:lnTo>
                  <a:lnTo>
                    <a:pt x="99" y="209"/>
                  </a:lnTo>
                  <a:lnTo>
                    <a:pt x="63" y="183"/>
                  </a:lnTo>
                  <a:lnTo>
                    <a:pt x="57" y="131"/>
                  </a:lnTo>
                  <a:lnTo>
                    <a:pt x="137" y="92"/>
                  </a:lnTo>
                  <a:lnTo>
                    <a:pt x="143" y="73"/>
                  </a:lnTo>
                  <a:lnTo>
                    <a:pt x="137" y="59"/>
                  </a:lnTo>
                  <a:lnTo>
                    <a:pt x="71" y="36"/>
                  </a:lnTo>
                  <a:lnTo>
                    <a:pt x="50" y="48"/>
                  </a:lnTo>
                  <a:lnTo>
                    <a:pt x="23" y="31"/>
                  </a:lnTo>
                  <a:lnTo>
                    <a:pt x="23" y="1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0" name="Freeform 90">
              <a:extLst>
                <a:ext uri="{FF2B5EF4-FFF2-40B4-BE49-F238E27FC236}">
                  <a16:creationId xmlns:a16="http://schemas.microsoft.com/office/drawing/2014/main" id="{326A5D9C-B1B5-4BEF-946A-56F64D47E344}"/>
                </a:ext>
              </a:extLst>
            </p:cNvPr>
            <p:cNvSpPr>
              <a:spLocks/>
            </p:cNvSpPr>
            <p:nvPr/>
          </p:nvSpPr>
          <p:spPr bwMode="auto">
            <a:xfrm>
              <a:off x="1605" y="2151"/>
              <a:ext cx="38" cy="72"/>
            </a:xfrm>
            <a:custGeom>
              <a:avLst/>
              <a:gdLst>
                <a:gd name="T0" fmla="*/ 38 w 76"/>
                <a:gd name="T1" fmla="*/ 12 h 144"/>
                <a:gd name="T2" fmla="*/ 34 w 76"/>
                <a:gd name="T3" fmla="*/ 53 h 144"/>
                <a:gd name="T4" fmla="*/ 30 w 76"/>
                <a:gd name="T5" fmla="*/ 67 h 144"/>
                <a:gd name="T6" fmla="*/ 19 w 76"/>
                <a:gd name="T7" fmla="*/ 72 h 144"/>
                <a:gd name="T8" fmla="*/ 0 w 76"/>
                <a:gd name="T9" fmla="*/ 58 h 144"/>
                <a:gd name="T10" fmla="*/ 0 w 76"/>
                <a:gd name="T11" fmla="*/ 12 h 144"/>
                <a:gd name="T12" fmla="*/ 19 w 76"/>
                <a:gd name="T13" fmla="*/ 0 h 144"/>
                <a:gd name="T14" fmla="*/ 38 w 76"/>
                <a:gd name="T15" fmla="*/ 12 h 144"/>
                <a:gd name="T16" fmla="*/ 38 w 76"/>
                <a:gd name="T17" fmla="*/ 12 h 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144"/>
                <a:gd name="T29" fmla="*/ 76 w 76"/>
                <a:gd name="T30" fmla="*/ 144 h 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144">
                  <a:moveTo>
                    <a:pt x="76" y="24"/>
                  </a:moveTo>
                  <a:lnTo>
                    <a:pt x="67" y="106"/>
                  </a:lnTo>
                  <a:lnTo>
                    <a:pt x="59" y="133"/>
                  </a:lnTo>
                  <a:lnTo>
                    <a:pt x="38" y="144"/>
                  </a:lnTo>
                  <a:lnTo>
                    <a:pt x="0" y="116"/>
                  </a:lnTo>
                  <a:lnTo>
                    <a:pt x="0" y="24"/>
                  </a:lnTo>
                  <a:lnTo>
                    <a:pt x="38" y="0"/>
                  </a:lnTo>
                  <a:lnTo>
                    <a:pt x="7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1" name="Freeform 91">
              <a:extLst>
                <a:ext uri="{FF2B5EF4-FFF2-40B4-BE49-F238E27FC236}">
                  <a16:creationId xmlns:a16="http://schemas.microsoft.com/office/drawing/2014/main" id="{C8AD1357-F4EF-4E9F-9BB7-4AFE07479FD2}"/>
                </a:ext>
              </a:extLst>
            </p:cNvPr>
            <p:cNvSpPr>
              <a:spLocks/>
            </p:cNvSpPr>
            <p:nvPr/>
          </p:nvSpPr>
          <p:spPr bwMode="auto">
            <a:xfrm>
              <a:off x="1398" y="2594"/>
              <a:ext cx="213" cy="43"/>
            </a:xfrm>
            <a:custGeom>
              <a:avLst/>
              <a:gdLst>
                <a:gd name="T0" fmla="*/ 11 w 426"/>
                <a:gd name="T1" fmla="*/ 0 h 85"/>
                <a:gd name="T2" fmla="*/ 166 w 426"/>
                <a:gd name="T3" fmla="*/ 14 h 85"/>
                <a:gd name="T4" fmla="*/ 213 w 426"/>
                <a:gd name="T5" fmla="*/ 24 h 85"/>
                <a:gd name="T6" fmla="*/ 210 w 426"/>
                <a:gd name="T7" fmla="*/ 37 h 85"/>
                <a:gd name="T8" fmla="*/ 185 w 426"/>
                <a:gd name="T9" fmla="*/ 43 h 85"/>
                <a:gd name="T10" fmla="*/ 164 w 426"/>
                <a:gd name="T11" fmla="*/ 38 h 85"/>
                <a:gd name="T12" fmla="*/ 9 w 426"/>
                <a:gd name="T13" fmla="*/ 18 h 85"/>
                <a:gd name="T14" fmla="*/ 0 w 426"/>
                <a:gd name="T15" fmla="*/ 8 h 85"/>
                <a:gd name="T16" fmla="*/ 11 w 426"/>
                <a:gd name="T17" fmla="*/ 0 h 85"/>
                <a:gd name="T18" fmla="*/ 11 w 426"/>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85"/>
                <a:gd name="T32" fmla="*/ 426 w 426"/>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85">
                  <a:moveTo>
                    <a:pt x="21" y="0"/>
                  </a:moveTo>
                  <a:lnTo>
                    <a:pt x="331" y="28"/>
                  </a:lnTo>
                  <a:lnTo>
                    <a:pt x="426" y="47"/>
                  </a:lnTo>
                  <a:lnTo>
                    <a:pt x="420" y="74"/>
                  </a:lnTo>
                  <a:lnTo>
                    <a:pt x="369" y="85"/>
                  </a:lnTo>
                  <a:lnTo>
                    <a:pt x="327" y="76"/>
                  </a:lnTo>
                  <a:lnTo>
                    <a:pt x="17" y="36"/>
                  </a:lnTo>
                  <a:lnTo>
                    <a:pt x="0" y="15"/>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2" name="Freeform 92">
              <a:extLst>
                <a:ext uri="{FF2B5EF4-FFF2-40B4-BE49-F238E27FC236}">
                  <a16:creationId xmlns:a16="http://schemas.microsoft.com/office/drawing/2014/main" id="{896A58E0-0D74-48D7-91CC-762643FFB930}"/>
                </a:ext>
              </a:extLst>
            </p:cNvPr>
            <p:cNvSpPr>
              <a:spLocks/>
            </p:cNvSpPr>
            <p:nvPr/>
          </p:nvSpPr>
          <p:spPr bwMode="auto">
            <a:xfrm>
              <a:off x="1730" y="2643"/>
              <a:ext cx="169" cy="51"/>
            </a:xfrm>
            <a:custGeom>
              <a:avLst/>
              <a:gdLst>
                <a:gd name="T0" fmla="*/ 11 w 339"/>
                <a:gd name="T1" fmla="*/ 0 h 101"/>
                <a:gd name="T2" fmla="*/ 80 w 339"/>
                <a:gd name="T3" fmla="*/ 6 h 101"/>
                <a:gd name="T4" fmla="*/ 102 w 339"/>
                <a:gd name="T5" fmla="*/ 11 h 101"/>
                <a:gd name="T6" fmla="*/ 169 w 339"/>
                <a:gd name="T7" fmla="*/ 29 h 101"/>
                <a:gd name="T8" fmla="*/ 167 w 339"/>
                <a:gd name="T9" fmla="*/ 51 h 101"/>
                <a:gd name="T10" fmla="*/ 145 w 339"/>
                <a:gd name="T11" fmla="*/ 50 h 101"/>
                <a:gd name="T12" fmla="*/ 96 w 339"/>
                <a:gd name="T13" fmla="*/ 35 h 101"/>
                <a:gd name="T14" fmla="*/ 77 w 339"/>
                <a:gd name="T15" fmla="*/ 32 h 101"/>
                <a:gd name="T16" fmla="*/ 7 w 339"/>
                <a:gd name="T17" fmla="*/ 19 h 101"/>
                <a:gd name="T18" fmla="*/ 0 w 339"/>
                <a:gd name="T19" fmla="*/ 8 h 101"/>
                <a:gd name="T20" fmla="*/ 11 w 339"/>
                <a:gd name="T21" fmla="*/ 0 h 101"/>
                <a:gd name="T22" fmla="*/ 11 w 339"/>
                <a:gd name="T23" fmla="*/ 0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9"/>
                <a:gd name="T37" fmla="*/ 0 h 101"/>
                <a:gd name="T38" fmla="*/ 339 w 339"/>
                <a:gd name="T39" fmla="*/ 101 h 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9" h="101">
                  <a:moveTo>
                    <a:pt x="23" y="0"/>
                  </a:moveTo>
                  <a:lnTo>
                    <a:pt x="160" y="12"/>
                  </a:lnTo>
                  <a:lnTo>
                    <a:pt x="204" y="21"/>
                  </a:lnTo>
                  <a:lnTo>
                    <a:pt x="339" y="57"/>
                  </a:lnTo>
                  <a:lnTo>
                    <a:pt x="335" y="101"/>
                  </a:lnTo>
                  <a:lnTo>
                    <a:pt x="291" y="99"/>
                  </a:lnTo>
                  <a:lnTo>
                    <a:pt x="192" y="69"/>
                  </a:lnTo>
                  <a:lnTo>
                    <a:pt x="154" y="63"/>
                  </a:lnTo>
                  <a:lnTo>
                    <a:pt x="15" y="37"/>
                  </a:lnTo>
                  <a:lnTo>
                    <a:pt x="0" y="16"/>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3" name="Freeform 93">
              <a:extLst>
                <a:ext uri="{FF2B5EF4-FFF2-40B4-BE49-F238E27FC236}">
                  <a16:creationId xmlns:a16="http://schemas.microsoft.com/office/drawing/2014/main" id="{15D9F27D-8DA3-4640-966B-0D8E2354F551}"/>
                </a:ext>
              </a:extLst>
            </p:cNvPr>
            <p:cNvSpPr>
              <a:spLocks/>
            </p:cNvSpPr>
            <p:nvPr/>
          </p:nvSpPr>
          <p:spPr bwMode="auto">
            <a:xfrm>
              <a:off x="1473" y="2675"/>
              <a:ext cx="436" cy="215"/>
            </a:xfrm>
            <a:custGeom>
              <a:avLst/>
              <a:gdLst>
                <a:gd name="T0" fmla="*/ 427 w 873"/>
                <a:gd name="T1" fmla="*/ 28 h 432"/>
                <a:gd name="T2" fmla="*/ 333 w 873"/>
                <a:gd name="T3" fmla="*/ 66 h 432"/>
                <a:gd name="T4" fmla="*/ 241 w 873"/>
                <a:gd name="T5" fmla="*/ 105 h 432"/>
                <a:gd name="T6" fmla="*/ 181 w 873"/>
                <a:gd name="T7" fmla="*/ 133 h 432"/>
                <a:gd name="T8" fmla="*/ 128 w 873"/>
                <a:gd name="T9" fmla="*/ 158 h 432"/>
                <a:gd name="T10" fmla="*/ 76 w 873"/>
                <a:gd name="T11" fmla="*/ 184 h 432"/>
                <a:gd name="T12" fmla="*/ 16 w 873"/>
                <a:gd name="T13" fmla="*/ 215 h 432"/>
                <a:gd name="T14" fmla="*/ 0 w 873"/>
                <a:gd name="T15" fmla="*/ 210 h 432"/>
                <a:gd name="T16" fmla="*/ 5 w 873"/>
                <a:gd name="T17" fmla="*/ 194 h 432"/>
                <a:gd name="T18" fmla="*/ 64 w 873"/>
                <a:gd name="T19" fmla="*/ 163 h 432"/>
                <a:gd name="T20" fmla="*/ 119 w 873"/>
                <a:gd name="T21" fmla="*/ 139 h 432"/>
                <a:gd name="T22" fmla="*/ 173 w 873"/>
                <a:gd name="T23" fmla="*/ 115 h 432"/>
                <a:gd name="T24" fmla="*/ 234 w 873"/>
                <a:gd name="T25" fmla="*/ 88 h 432"/>
                <a:gd name="T26" fmla="*/ 324 w 873"/>
                <a:gd name="T27" fmla="*/ 44 h 432"/>
                <a:gd name="T28" fmla="*/ 366 w 873"/>
                <a:gd name="T29" fmla="*/ 22 h 432"/>
                <a:gd name="T30" fmla="*/ 415 w 873"/>
                <a:gd name="T31" fmla="*/ 0 h 432"/>
                <a:gd name="T32" fmla="*/ 435 w 873"/>
                <a:gd name="T33" fmla="*/ 8 h 432"/>
                <a:gd name="T34" fmla="*/ 436 w 873"/>
                <a:gd name="T35" fmla="*/ 20 h 432"/>
                <a:gd name="T36" fmla="*/ 427 w 873"/>
                <a:gd name="T37" fmla="*/ 28 h 432"/>
                <a:gd name="T38" fmla="*/ 427 w 873"/>
                <a:gd name="T39" fmla="*/ 28 h 4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73"/>
                <a:gd name="T61" fmla="*/ 0 h 432"/>
                <a:gd name="T62" fmla="*/ 873 w 873"/>
                <a:gd name="T63" fmla="*/ 432 h 4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73" h="432">
                  <a:moveTo>
                    <a:pt x="854" y="57"/>
                  </a:moveTo>
                  <a:lnTo>
                    <a:pt x="667" y="133"/>
                  </a:lnTo>
                  <a:lnTo>
                    <a:pt x="483" y="211"/>
                  </a:lnTo>
                  <a:lnTo>
                    <a:pt x="363" y="268"/>
                  </a:lnTo>
                  <a:lnTo>
                    <a:pt x="257" y="318"/>
                  </a:lnTo>
                  <a:lnTo>
                    <a:pt x="152" y="369"/>
                  </a:lnTo>
                  <a:lnTo>
                    <a:pt x="32" y="432"/>
                  </a:lnTo>
                  <a:lnTo>
                    <a:pt x="0" y="422"/>
                  </a:lnTo>
                  <a:lnTo>
                    <a:pt x="10" y="390"/>
                  </a:lnTo>
                  <a:lnTo>
                    <a:pt x="129" y="327"/>
                  </a:lnTo>
                  <a:lnTo>
                    <a:pt x="238" y="280"/>
                  </a:lnTo>
                  <a:lnTo>
                    <a:pt x="346" y="232"/>
                  </a:lnTo>
                  <a:lnTo>
                    <a:pt x="468" y="177"/>
                  </a:lnTo>
                  <a:lnTo>
                    <a:pt x="648" y="88"/>
                  </a:lnTo>
                  <a:lnTo>
                    <a:pt x="732" y="44"/>
                  </a:lnTo>
                  <a:lnTo>
                    <a:pt x="831" y="0"/>
                  </a:lnTo>
                  <a:lnTo>
                    <a:pt x="871" y="17"/>
                  </a:lnTo>
                  <a:lnTo>
                    <a:pt x="873" y="40"/>
                  </a:lnTo>
                  <a:lnTo>
                    <a:pt x="854"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4" name="Freeform 94">
              <a:extLst>
                <a:ext uri="{FF2B5EF4-FFF2-40B4-BE49-F238E27FC236}">
                  <a16:creationId xmlns:a16="http://schemas.microsoft.com/office/drawing/2014/main" id="{5821557A-19C1-40FF-8DD9-ED9CFE9068CD}"/>
                </a:ext>
              </a:extLst>
            </p:cNvPr>
            <p:cNvSpPr>
              <a:spLocks/>
            </p:cNvSpPr>
            <p:nvPr/>
          </p:nvSpPr>
          <p:spPr bwMode="auto">
            <a:xfrm>
              <a:off x="1488" y="2736"/>
              <a:ext cx="443" cy="219"/>
            </a:xfrm>
            <a:custGeom>
              <a:avLst/>
              <a:gdLst>
                <a:gd name="T0" fmla="*/ 439 w 886"/>
                <a:gd name="T1" fmla="*/ 18 h 437"/>
                <a:gd name="T2" fmla="*/ 362 w 886"/>
                <a:gd name="T3" fmla="*/ 52 h 437"/>
                <a:gd name="T4" fmla="*/ 297 w 886"/>
                <a:gd name="T5" fmla="*/ 82 h 437"/>
                <a:gd name="T6" fmla="*/ 232 w 886"/>
                <a:gd name="T7" fmla="*/ 113 h 437"/>
                <a:gd name="T8" fmla="*/ 157 w 886"/>
                <a:gd name="T9" fmla="*/ 148 h 437"/>
                <a:gd name="T10" fmla="*/ 91 w 886"/>
                <a:gd name="T11" fmla="*/ 183 h 437"/>
                <a:gd name="T12" fmla="*/ 60 w 886"/>
                <a:gd name="T13" fmla="*/ 201 h 437"/>
                <a:gd name="T14" fmla="*/ 25 w 886"/>
                <a:gd name="T15" fmla="*/ 219 h 437"/>
                <a:gd name="T16" fmla="*/ 1 w 886"/>
                <a:gd name="T17" fmla="*/ 211 h 437"/>
                <a:gd name="T18" fmla="*/ 0 w 886"/>
                <a:gd name="T19" fmla="*/ 198 h 437"/>
                <a:gd name="T20" fmla="*/ 10 w 886"/>
                <a:gd name="T21" fmla="*/ 188 h 437"/>
                <a:gd name="T22" fmla="*/ 77 w 886"/>
                <a:gd name="T23" fmla="*/ 153 h 437"/>
                <a:gd name="T24" fmla="*/ 145 w 886"/>
                <a:gd name="T25" fmla="*/ 120 h 437"/>
                <a:gd name="T26" fmla="*/ 220 w 886"/>
                <a:gd name="T27" fmla="*/ 87 h 437"/>
                <a:gd name="T28" fmla="*/ 286 w 886"/>
                <a:gd name="T29" fmla="*/ 60 h 437"/>
                <a:gd name="T30" fmla="*/ 353 w 886"/>
                <a:gd name="T31" fmla="*/ 33 h 437"/>
                <a:gd name="T32" fmla="*/ 431 w 886"/>
                <a:gd name="T33" fmla="*/ 0 h 437"/>
                <a:gd name="T34" fmla="*/ 443 w 886"/>
                <a:gd name="T35" fmla="*/ 5 h 437"/>
                <a:gd name="T36" fmla="*/ 439 w 886"/>
                <a:gd name="T37" fmla="*/ 18 h 437"/>
                <a:gd name="T38" fmla="*/ 439 w 886"/>
                <a:gd name="T39" fmla="*/ 18 h 4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6"/>
                <a:gd name="T61" fmla="*/ 0 h 437"/>
                <a:gd name="T62" fmla="*/ 886 w 886"/>
                <a:gd name="T63" fmla="*/ 437 h 4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6" h="437">
                  <a:moveTo>
                    <a:pt x="877" y="35"/>
                  </a:moveTo>
                  <a:lnTo>
                    <a:pt x="723" y="103"/>
                  </a:lnTo>
                  <a:lnTo>
                    <a:pt x="593" y="164"/>
                  </a:lnTo>
                  <a:lnTo>
                    <a:pt x="464" y="225"/>
                  </a:lnTo>
                  <a:lnTo>
                    <a:pt x="314" y="295"/>
                  </a:lnTo>
                  <a:lnTo>
                    <a:pt x="181" y="365"/>
                  </a:lnTo>
                  <a:lnTo>
                    <a:pt x="120" y="401"/>
                  </a:lnTo>
                  <a:lnTo>
                    <a:pt x="50" y="437"/>
                  </a:lnTo>
                  <a:lnTo>
                    <a:pt x="2" y="422"/>
                  </a:lnTo>
                  <a:lnTo>
                    <a:pt x="0" y="396"/>
                  </a:lnTo>
                  <a:lnTo>
                    <a:pt x="19" y="375"/>
                  </a:lnTo>
                  <a:lnTo>
                    <a:pt x="154" y="306"/>
                  </a:lnTo>
                  <a:lnTo>
                    <a:pt x="289" y="240"/>
                  </a:lnTo>
                  <a:lnTo>
                    <a:pt x="439" y="173"/>
                  </a:lnTo>
                  <a:lnTo>
                    <a:pt x="572" y="120"/>
                  </a:lnTo>
                  <a:lnTo>
                    <a:pt x="706" y="65"/>
                  </a:lnTo>
                  <a:lnTo>
                    <a:pt x="861" y="0"/>
                  </a:lnTo>
                  <a:lnTo>
                    <a:pt x="886" y="10"/>
                  </a:lnTo>
                  <a:lnTo>
                    <a:pt x="877"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5" name="Freeform 95">
              <a:extLst>
                <a:ext uri="{FF2B5EF4-FFF2-40B4-BE49-F238E27FC236}">
                  <a16:creationId xmlns:a16="http://schemas.microsoft.com/office/drawing/2014/main" id="{B4A04D63-193B-48C3-899F-F2FB695D4543}"/>
                </a:ext>
              </a:extLst>
            </p:cNvPr>
            <p:cNvSpPr>
              <a:spLocks/>
            </p:cNvSpPr>
            <p:nvPr/>
          </p:nvSpPr>
          <p:spPr bwMode="auto">
            <a:xfrm>
              <a:off x="816" y="2587"/>
              <a:ext cx="348" cy="89"/>
            </a:xfrm>
            <a:custGeom>
              <a:avLst/>
              <a:gdLst>
                <a:gd name="T0" fmla="*/ 340 w 698"/>
                <a:gd name="T1" fmla="*/ 18 h 177"/>
                <a:gd name="T2" fmla="*/ 94 w 698"/>
                <a:gd name="T3" fmla="*/ 65 h 177"/>
                <a:gd name="T4" fmla="*/ 11 w 698"/>
                <a:gd name="T5" fmla="*/ 89 h 177"/>
                <a:gd name="T6" fmla="*/ 0 w 698"/>
                <a:gd name="T7" fmla="*/ 83 h 177"/>
                <a:gd name="T8" fmla="*/ 7 w 698"/>
                <a:gd name="T9" fmla="*/ 71 h 177"/>
                <a:gd name="T10" fmla="*/ 90 w 698"/>
                <a:gd name="T11" fmla="*/ 46 h 177"/>
                <a:gd name="T12" fmla="*/ 212 w 698"/>
                <a:gd name="T13" fmla="*/ 21 h 177"/>
                <a:gd name="T14" fmla="*/ 337 w 698"/>
                <a:gd name="T15" fmla="*/ 0 h 177"/>
                <a:gd name="T16" fmla="*/ 348 w 698"/>
                <a:gd name="T17" fmla="*/ 8 h 177"/>
                <a:gd name="T18" fmla="*/ 340 w 698"/>
                <a:gd name="T19" fmla="*/ 18 h 177"/>
                <a:gd name="T20" fmla="*/ 340 w 698"/>
                <a:gd name="T21" fmla="*/ 18 h 1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177"/>
                <a:gd name="T35" fmla="*/ 698 w 698"/>
                <a:gd name="T36" fmla="*/ 177 h 1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177">
                  <a:moveTo>
                    <a:pt x="681" y="36"/>
                  </a:moveTo>
                  <a:lnTo>
                    <a:pt x="188" y="130"/>
                  </a:lnTo>
                  <a:lnTo>
                    <a:pt x="23" y="177"/>
                  </a:lnTo>
                  <a:lnTo>
                    <a:pt x="0" y="166"/>
                  </a:lnTo>
                  <a:lnTo>
                    <a:pt x="14" y="141"/>
                  </a:lnTo>
                  <a:lnTo>
                    <a:pt x="181" y="92"/>
                  </a:lnTo>
                  <a:lnTo>
                    <a:pt x="426" y="42"/>
                  </a:lnTo>
                  <a:lnTo>
                    <a:pt x="675" y="0"/>
                  </a:lnTo>
                  <a:lnTo>
                    <a:pt x="698" y="15"/>
                  </a:lnTo>
                  <a:lnTo>
                    <a:pt x="681"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 name="Freeform 96">
              <a:extLst>
                <a:ext uri="{FF2B5EF4-FFF2-40B4-BE49-F238E27FC236}">
                  <a16:creationId xmlns:a16="http://schemas.microsoft.com/office/drawing/2014/main" id="{5ED2338B-FE7A-4BFD-9745-8AD923993AEB}"/>
                </a:ext>
              </a:extLst>
            </p:cNvPr>
            <p:cNvSpPr>
              <a:spLocks/>
            </p:cNvSpPr>
            <p:nvPr/>
          </p:nvSpPr>
          <p:spPr bwMode="auto">
            <a:xfrm>
              <a:off x="863" y="2692"/>
              <a:ext cx="527" cy="145"/>
            </a:xfrm>
            <a:custGeom>
              <a:avLst/>
              <a:gdLst>
                <a:gd name="T0" fmla="*/ 12 w 1054"/>
                <a:gd name="T1" fmla="*/ 0 h 291"/>
                <a:gd name="T2" fmla="*/ 158 w 1054"/>
                <a:gd name="T3" fmla="*/ 30 h 291"/>
                <a:gd name="T4" fmla="*/ 305 w 1054"/>
                <a:gd name="T5" fmla="*/ 62 h 291"/>
                <a:gd name="T6" fmla="*/ 433 w 1054"/>
                <a:gd name="T7" fmla="*/ 96 h 291"/>
                <a:gd name="T8" fmla="*/ 519 w 1054"/>
                <a:gd name="T9" fmla="*/ 127 h 291"/>
                <a:gd name="T10" fmla="*/ 527 w 1054"/>
                <a:gd name="T11" fmla="*/ 138 h 291"/>
                <a:gd name="T12" fmla="*/ 516 w 1054"/>
                <a:gd name="T13" fmla="*/ 145 h 291"/>
                <a:gd name="T14" fmla="*/ 425 w 1054"/>
                <a:gd name="T15" fmla="*/ 125 h 291"/>
                <a:gd name="T16" fmla="*/ 363 w 1054"/>
                <a:gd name="T17" fmla="*/ 104 h 291"/>
                <a:gd name="T18" fmla="*/ 300 w 1054"/>
                <a:gd name="T19" fmla="*/ 85 h 291"/>
                <a:gd name="T20" fmla="*/ 153 w 1054"/>
                <a:gd name="T21" fmla="*/ 52 h 291"/>
                <a:gd name="T22" fmla="*/ 8 w 1054"/>
                <a:gd name="T23" fmla="*/ 18 h 291"/>
                <a:gd name="T24" fmla="*/ 0 w 1054"/>
                <a:gd name="T25" fmla="*/ 8 h 291"/>
                <a:gd name="T26" fmla="*/ 12 w 1054"/>
                <a:gd name="T27" fmla="*/ 0 h 291"/>
                <a:gd name="T28" fmla="*/ 12 w 1054"/>
                <a:gd name="T29" fmla="*/ 0 h 2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54"/>
                <a:gd name="T46" fmla="*/ 0 h 291"/>
                <a:gd name="T47" fmla="*/ 1054 w 1054"/>
                <a:gd name="T48" fmla="*/ 291 h 2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54" h="291">
                  <a:moveTo>
                    <a:pt x="23" y="0"/>
                  </a:moveTo>
                  <a:lnTo>
                    <a:pt x="316" y="61"/>
                  </a:lnTo>
                  <a:lnTo>
                    <a:pt x="609" y="124"/>
                  </a:lnTo>
                  <a:lnTo>
                    <a:pt x="865" y="192"/>
                  </a:lnTo>
                  <a:lnTo>
                    <a:pt x="1038" y="255"/>
                  </a:lnTo>
                  <a:lnTo>
                    <a:pt x="1054" y="276"/>
                  </a:lnTo>
                  <a:lnTo>
                    <a:pt x="1031" y="291"/>
                  </a:lnTo>
                  <a:lnTo>
                    <a:pt x="850" y="251"/>
                  </a:lnTo>
                  <a:lnTo>
                    <a:pt x="725" y="209"/>
                  </a:lnTo>
                  <a:lnTo>
                    <a:pt x="599" y="171"/>
                  </a:lnTo>
                  <a:lnTo>
                    <a:pt x="306" y="105"/>
                  </a:lnTo>
                  <a:lnTo>
                    <a:pt x="15" y="36"/>
                  </a:lnTo>
                  <a:lnTo>
                    <a:pt x="0" y="16"/>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7" name="Freeform 97">
              <a:extLst>
                <a:ext uri="{FF2B5EF4-FFF2-40B4-BE49-F238E27FC236}">
                  <a16:creationId xmlns:a16="http://schemas.microsoft.com/office/drawing/2014/main" id="{3BBDF72D-691C-4DE6-9D75-BBD9D91C15D7}"/>
                </a:ext>
              </a:extLst>
            </p:cNvPr>
            <p:cNvSpPr>
              <a:spLocks/>
            </p:cNvSpPr>
            <p:nvPr/>
          </p:nvSpPr>
          <p:spPr bwMode="auto">
            <a:xfrm>
              <a:off x="798" y="2662"/>
              <a:ext cx="34" cy="92"/>
            </a:xfrm>
            <a:custGeom>
              <a:avLst/>
              <a:gdLst>
                <a:gd name="T0" fmla="*/ 34 w 67"/>
                <a:gd name="T1" fmla="*/ 8 h 185"/>
                <a:gd name="T2" fmla="*/ 29 w 67"/>
                <a:gd name="T3" fmla="*/ 82 h 185"/>
                <a:gd name="T4" fmla="*/ 10 w 67"/>
                <a:gd name="T5" fmla="*/ 92 h 185"/>
                <a:gd name="T6" fmla="*/ 0 w 67"/>
                <a:gd name="T7" fmla="*/ 74 h 185"/>
                <a:gd name="T8" fmla="*/ 15 w 67"/>
                <a:gd name="T9" fmla="*/ 10 h 185"/>
                <a:gd name="T10" fmla="*/ 23 w 67"/>
                <a:gd name="T11" fmla="*/ 0 h 185"/>
                <a:gd name="T12" fmla="*/ 34 w 67"/>
                <a:gd name="T13" fmla="*/ 8 h 185"/>
                <a:gd name="T14" fmla="*/ 34 w 67"/>
                <a:gd name="T15" fmla="*/ 8 h 18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185"/>
                <a:gd name="T26" fmla="*/ 67 w 67"/>
                <a:gd name="T27" fmla="*/ 185 h 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185">
                  <a:moveTo>
                    <a:pt x="67" y="16"/>
                  </a:moveTo>
                  <a:lnTo>
                    <a:pt x="57" y="164"/>
                  </a:lnTo>
                  <a:lnTo>
                    <a:pt x="19" y="185"/>
                  </a:lnTo>
                  <a:lnTo>
                    <a:pt x="0" y="149"/>
                  </a:lnTo>
                  <a:lnTo>
                    <a:pt x="30" y="21"/>
                  </a:lnTo>
                  <a:lnTo>
                    <a:pt x="46" y="0"/>
                  </a:lnTo>
                  <a:lnTo>
                    <a:pt x="6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8" name="Freeform 98">
              <a:extLst>
                <a:ext uri="{FF2B5EF4-FFF2-40B4-BE49-F238E27FC236}">
                  <a16:creationId xmlns:a16="http://schemas.microsoft.com/office/drawing/2014/main" id="{78D006F0-560A-4BE5-A0BD-765F0E1A1CC2}"/>
                </a:ext>
              </a:extLst>
            </p:cNvPr>
            <p:cNvSpPr>
              <a:spLocks/>
            </p:cNvSpPr>
            <p:nvPr/>
          </p:nvSpPr>
          <p:spPr bwMode="auto">
            <a:xfrm>
              <a:off x="854" y="2758"/>
              <a:ext cx="636" cy="194"/>
            </a:xfrm>
            <a:custGeom>
              <a:avLst/>
              <a:gdLst>
                <a:gd name="T0" fmla="*/ 17 w 1272"/>
                <a:gd name="T1" fmla="*/ 0 h 388"/>
                <a:gd name="T2" fmla="*/ 41 w 1272"/>
                <a:gd name="T3" fmla="*/ 12 h 388"/>
                <a:gd name="T4" fmla="*/ 198 w 1272"/>
                <a:gd name="T5" fmla="*/ 52 h 388"/>
                <a:gd name="T6" fmla="*/ 414 w 1272"/>
                <a:gd name="T7" fmla="*/ 95 h 388"/>
                <a:gd name="T8" fmla="*/ 456 w 1272"/>
                <a:gd name="T9" fmla="*/ 111 h 388"/>
                <a:gd name="T10" fmla="*/ 576 w 1272"/>
                <a:gd name="T11" fmla="*/ 148 h 388"/>
                <a:gd name="T12" fmla="*/ 633 w 1272"/>
                <a:gd name="T13" fmla="*/ 166 h 388"/>
                <a:gd name="T14" fmla="*/ 636 w 1272"/>
                <a:gd name="T15" fmla="*/ 191 h 388"/>
                <a:gd name="T16" fmla="*/ 612 w 1272"/>
                <a:gd name="T17" fmla="*/ 194 h 388"/>
                <a:gd name="T18" fmla="*/ 568 w 1272"/>
                <a:gd name="T19" fmla="*/ 181 h 388"/>
                <a:gd name="T20" fmla="*/ 446 w 1272"/>
                <a:gd name="T21" fmla="*/ 140 h 388"/>
                <a:gd name="T22" fmla="*/ 404 w 1272"/>
                <a:gd name="T23" fmla="*/ 122 h 388"/>
                <a:gd name="T24" fmla="*/ 301 w 1272"/>
                <a:gd name="T25" fmla="*/ 92 h 388"/>
                <a:gd name="T26" fmla="*/ 194 w 1272"/>
                <a:gd name="T27" fmla="*/ 70 h 388"/>
                <a:gd name="T28" fmla="*/ 36 w 1272"/>
                <a:gd name="T29" fmla="*/ 30 h 388"/>
                <a:gd name="T30" fmla="*/ 10 w 1272"/>
                <a:gd name="T31" fmla="*/ 28 h 388"/>
                <a:gd name="T32" fmla="*/ 0 w 1272"/>
                <a:gd name="T33" fmla="*/ 11 h 388"/>
                <a:gd name="T34" fmla="*/ 6 w 1272"/>
                <a:gd name="T35" fmla="*/ 1 h 388"/>
                <a:gd name="T36" fmla="*/ 17 w 1272"/>
                <a:gd name="T37" fmla="*/ 0 h 388"/>
                <a:gd name="T38" fmla="*/ 17 w 1272"/>
                <a:gd name="T39" fmla="*/ 0 h 3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72"/>
                <a:gd name="T61" fmla="*/ 0 h 388"/>
                <a:gd name="T62" fmla="*/ 1272 w 1272"/>
                <a:gd name="T63" fmla="*/ 388 h 3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72" h="388">
                  <a:moveTo>
                    <a:pt x="34" y="0"/>
                  </a:moveTo>
                  <a:lnTo>
                    <a:pt x="82" y="23"/>
                  </a:lnTo>
                  <a:lnTo>
                    <a:pt x="396" y="103"/>
                  </a:lnTo>
                  <a:lnTo>
                    <a:pt x="827" y="190"/>
                  </a:lnTo>
                  <a:lnTo>
                    <a:pt x="911" y="221"/>
                  </a:lnTo>
                  <a:lnTo>
                    <a:pt x="1152" y="295"/>
                  </a:lnTo>
                  <a:lnTo>
                    <a:pt x="1265" y="331"/>
                  </a:lnTo>
                  <a:lnTo>
                    <a:pt x="1272" y="381"/>
                  </a:lnTo>
                  <a:lnTo>
                    <a:pt x="1223" y="388"/>
                  </a:lnTo>
                  <a:lnTo>
                    <a:pt x="1135" y="362"/>
                  </a:lnTo>
                  <a:lnTo>
                    <a:pt x="892" y="280"/>
                  </a:lnTo>
                  <a:lnTo>
                    <a:pt x="808" y="244"/>
                  </a:lnTo>
                  <a:lnTo>
                    <a:pt x="601" y="183"/>
                  </a:lnTo>
                  <a:lnTo>
                    <a:pt x="388" y="139"/>
                  </a:lnTo>
                  <a:lnTo>
                    <a:pt x="72" y="59"/>
                  </a:lnTo>
                  <a:lnTo>
                    <a:pt x="19" y="56"/>
                  </a:lnTo>
                  <a:lnTo>
                    <a:pt x="0" y="21"/>
                  </a:lnTo>
                  <a:lnTo>
                    <a:pt x="12" y="2"/>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9" name="Freeform 99">
              <a:extLst>
                <a:ext uri="{FF2B5EF4-FFF2-40B4-BE49-F238E27FC236}">
                  <a16:creationId xmlns:a16="http://schemas.microsoft.com/office/drawing/2014/main" id="{8287D37F-5041-42A7-AA01-204D4914BED6}"/>
                </a:ext>
              </a:extLst>
            </p:cNvPr>
            <p:cNvSpPr>
              <a:spLocks/>
            </p:cNvSpPr>
            <p:nvPr/>
          </p:nvSpPr>
          <p:spPr bwMode="auto">
            <a:xfrm>
              <a:off x="1063" y="2816"/>
              <a:ext cx="72" cy="225"/>
            </a:xfrm>
            <a:custGeom>
              <a:avLst/>
              <a:gdLst>
                <a:gd name="T0" fmla="*/ 34 w 144"/>
                <a:gd name="T1" fmla="*/ 13 h 451"/>
                <a:gd name="T2" fmla="*/ 34 w 144"/>
                <a:gd name="T3" fmla="*/ 56 h 451"/>
                <a:gd name="T4" fmla="*/ 72 w 144"/>
                <a:gd name="T5" fmla="*/ 209 h 451"/>
                <a:gd name="T6" fmla="*/ 69 w 144"/>
                <a:gd name="T7" fmla="*/ 220 h 451"/>
                <a:gd name="T8" fmla="*/ 61 w 144"/>
                <a:gd name="T9" fmla="*/ 225 h 451"/>
                <a:gd name="T10" fmla="*/ 45 w 144"/>
                <a:gd name="T11" fmla="*/ 214 h 451"/>
                <a:gd name="T12" fmla="*/ 16 w 144"/>
                <a:gd name="T13" fmla="*/ 60 h 451"/>
                <a:gd name="T14" fmla="*/ 0 w 144"/>
                <a:gd name="T15" fmla="*/ 20 h 451"/>
                <a:gd name="T16" fmla="*/ 3 w 144"/>
                <a:gd name="T17" fmla="*/ 6 h 451"/>
                <a:gd name="T18" fmla="*/ 14 w 144"/>
                <a:gd name="T19" fmla="*/ 0 h 451"/>
                <a:gd name="T20" fmla="*/ 34 w 144"/>
                <a:gd name="T21" fmla="*/ 13 h 451"/>
                <a:gd name="T22" fmla="*/ 34 w 144"/>
                <a:gd name="T23" fmla="*/ 13 h 4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4"/>
                <a:gd name="T37" fmla="*/ 0 h 451"/>
                <a:gd name="T38" fmla="*/ 144 w 144"/>
                <a:gd name="T39" fmla="*/ 451 h 4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4" h="451">
                  <a:moveTo>
                    <a:pt x="68" y="27"/>
                  </a:moveTo>
                  <a:lnTo>
                    <a:pt x="68" y="113"/>
                  </a:lnTo>
                  <a:lnTo>
                    <a:pt x="144" y="419"/>
                  </a:lnTo>
                  <a:lnTo>
                    <a:pt x="138" y="441"/>
                  </a:lnTo>
                  <a:lnTo>
                    <a:pt x="121" y="451"/>
                  </a:lnTo>
                  <a:lnTo>
                    <a:pt x="89" y="428"/>
                  </a:lnTo>
                  <a:lnTo>
                    <a:pt x="32" y="120"/>
                  </a:lnTo>
                  <a:lnTo>
                    <a:pt x="0" y="40"/>
                  </a:lnTo>
                  <a:lnTo>
                    <a:pt x="5" y="12"/>
                  </a:lnTo>
                  <a:lnTo>
                    <a:pt x="28" y="0"/>
                  </a:lnTo>
                  <a:lnTo>
                    <a:pt x="68"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0" name="Freeform 100">
              <a:extLst>
                <a:ext uri="{FF2B5EF4-FFF2-40B4-BE49-F238E27FC236}">
                  <a16:creationId xmlns:a16="http://schemas.microsoft.com/office/drawing/2014/main" id="{C4328F54-194D-49EF-83D2-0EE79E575B60}"/>
                </a:ext>
              </a:extLst>
            </p:cNvPr>
            <p:cNvSpPr>
              <a:spLocks/>
            </p:cNvSpPr>
            <p:nvPr/>
          </p:nvSpPr>
          <p:spPr bwMode="auto">
            <a:xfrm>
              <a:off x="1140" y="3025"/>
              <a:ext cx="363" cy="125"/>
            </a:xfrm>
            <a:custGeom>
              <a:avLst/>
              <a:gdLst>
                <a:gd name="T0" fmla="*/ 17 w 726"/>
                <a:gd name="T1" fmla="*/ 0 h 249"/>
                <a:gd name="T2" fmla="*/ 39 w 726"/>
                <a:gd name="T3" fmla="*/ 10 h 249"/>
                <a:gd name="T4" fmla="*/ 173 w 726"/>
                <a:gd name="T5" fmla="*/ 60 h 249"/>
                <a:gd name="T6" fmla="*/ 261 w 726"/>
                <a:gd name="T7" fmla="*/ 83 h 249"/>
                <a:gd name="T8" fmla="*/ 349 w 726"/>
                <a:gd name="T9" fmla="*/ 94 h 249"/>
                <a:gd name="T10" fmla="*/ 363 w 726"/>
                <a:gd name="T11" fmla="*/ 110 h 249"/>
                <a:gd name="T12" fmla="*/ 358 w 726"/>
                <a:gd name="T13" fmla="*/ 121 h 249"/>
                <a:gd name="T14" fmla="*/ 347 w 726"/>
                <a:gd name="T15" fmla="*/ 125 h 249"/>
                <a:gd name="T16" fmla="*/ 257 w 726"/>
                <a:gd name="T17" fmla="*/ 106 h 249"/>
                <a:gd name="T18" fmla="*/ 167 w 726"/>
                <a:gd name="T19" fmla="*/ 78 h 249"/>
                <a:gd name="T20" fmla="*/ 101 w 726"/>
                <a:gd name="T21" fmla="*/ 51 h 249"/>
                <a:gd name="T22" fmla="*/ 34 w 726"/>
                <a:gd name="T23" fmla="*/ 29 h 249"/>
                <a:gd name="T24" fmla="*/ 10 w 726"/>
                <a:gd name="T25" fmla="*/ 27 h 249"/>
                <a:gd name="T26" fmla="*/ 0 w 726"/>
                <a:gd name="T27" fmla="*/ 10 h 249"/>
                <a:gd name="T28" fmla="*/ 6 w 726"/>
                <a:gd name="T29" fmla="*/ 0 h 249"/>
                <a:gd name="T30" fmla="*/ 17 w 726"/>
                <a:gd name="T31" fmla="*/ 0 h 249"/>
                <a:gd name="T32" fmla="*/ 17 w 726"/>
                <a:gd name="T33" fmla="*/ 0 h 2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6"/>
                <a:gd name="T52" fmla="*/ 0 h 249"/>
                <a:gd name="T53" fmla="*/ 726 w 726"/>
                <a:gd name="T54" fmla="*/ 249 h 2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6" h="249">
                  <a:moveTo>
                    <a:pt x="34" y="0"/>
                  </a:moveTo>
                  <a:lnTo>
                    <a:pt x="77" y="20"/>
                  </a:lnTo>
                  <a:lnTo>
                    <a:pt x="346" y="119"/>
                  </a:lnTo>
                  <a:lnTo>
                    <a:pt x="522" y="165"/>
                  </a:lnTo>
                  <a:lnTo>
                    <a:pt x="697" y="188"/>
                  </a:lnTo>
                  <a:lnTo>
                    <a:pt x="726" y="220"/>
                  </a:lnTo>
                  <a:lnTo>
                    <a:pt x="716" y="241"/>
                  </a:lnTo>
                  <a:lnTo>
                    <a:pt x="694" y="249"/>
                  </a:lnTo>
                  <a:lnTo>
                    <a:pt x="513" y="212"/>
                  </a:lnTo>
                  <a:lnTo>
                    <a:pt x="334" y="155"/>
                  </a:lnTo>
                  <a:lnTo>
                    <a:pt x="201" y="102"/>
                  </a:lnTo>
                  <a:lnTo>
                    <a:pt x="68" y="57"/>
                  </a:lnTo>
                  <a:lnTo>
                    <a:pt x="19" y="53"/>
                  </a:lnTo>
                  <a:lnTo>
                    <a:pt x="0" y="19"/>
                  </a:lnTo>
                  <a:lnTo>
                    <a:pt x="11" y="0"/>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1" name="Freeform 101">
              <a:extLst>
                <a:ext uri="{FF2B5EF4-FFF2-40B4-BE49-F238E27FC236}">
                  <a16:creationId xmlns:a16="http://schemas.microsoft.com/office/drawing/2014/main" id="{3BC1FFB0-CA38-42F4-8A42-98C190852965}"/>
                </a:ext>
              </a:extLst>
            </p:cNvPr>
            <p:cNvSpPr>
              <a:spLocks/>
            </p:cNvSpPr>
            <p:nvPr/>
          </p:nvSpPr>
          <p:spPr bwMode="auto">
            <a:xfrm>
              <a:off x="1485" y="2925"/>
              <a:ext cx="46" cy="116"/>
            </a:xfrm>
            <a:custGeom>
              <a:avLst/>
              <a:gdLst>
                <a:gd name="T0" fmla="*/ 46 w 93"/>
                <a:gd name="T1" fmla="*/ 15 h 232"/>
                <a:gd name="T2" fmla="*/ 35 w 93"/>
                <a:gd name="T3" fmla="*/ 75 h 232"/>
                <a:gd name="T4" fmla="*/ 30 w 93"/>
                <a:gd name="T5" fmla="*/ 103 h 232"/>
                <a:gd name="T6" fmla="*/ 23 w 93"/>
                <a:gd name="T7" fmla="*/ 113 h 232"/>
                <a:gd name="T8" fmla="*/ 13 w 93"/>
                <a:gd name="T9" fmla="*/ 116 h 232"/>
                <a:gd name="T10" fmla="*/ 0 w 93"/>
                <a:gd name="T11" fmla="*/ 99 h 232"/>
                <a:gd name="T12" fmla="*/ 2 w 93"/>
                <a:gd name="T13" fmla="*/ 69 h 232"/>
                <a:gd name="T14" fmla="*/ 22 w 93"/>
                <a:gd name="T15" fmla="*/ 9 h 232"/>
                <a:gd name="T16" fmla="*/ 38 w 93"/>
                <a:gd name="T17" fmla="*/ 0 h 232"/>
                <a:gd name="T18" fmla="*/ 46 w 93"/>
                <a:gd name="T19" fmla="*/ 15 h 232"/>
                <a:gd name="T20" fmla="*/ 46 w 93"/>
                <a:gd name="T21" fmla="*/ 15 h 2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232"/>
                <a:gd name="T35" fmla="*/ 93 w 93"/>
                <a:gd name="T36" fmla="*/ 232 h 2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232">
                  <a:moveTo>
                    <a:pt x="93" y="30"/>
                  </a:moveTo>
                  <a:lnTo>
                    <a:pt x="70" y="150"/>
                  </a:lnTo>
                  <a:lnTo>
                    <a:pt x="61" y="205"/>
                  </a:lnTo>
                  <a:lnTo>
                    <a:pt x="47" y="226"/>
                  </a:lnTo>
                  <a:lnTo>
                    <a:pt x="26" y="232"/>
                  </a:lnTo>
                  <a:lnTo>
                    <a:pt x="0" y="198"/>
                  </a:lnTo>
                  <a:lnTo>
                    <a:pt x="5" y="137"/>
                  </a:lnTo>
                  <a:lnTo>
                    <a:pt x="45" y="17"/>
                  </a:lnTo>
                  <a:lnTo>
                    <a:pt x="76" y="0"/>
                  </a:lnTo>
                  <a:lnTo>
                    <a:pt x="93"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2" name="Freeform 102">
              <a:extLst>
                <a:ext uri="{FF2B5EF4-FFF2-40B4-BE49-F238E27FC236}">
                  <a16:creationId xmlns:a16="http://schemas.microsoft.com/office/drawing/2014/main" id="{84DB0B91-9CE2-4DA1-964E-151B517C256A}"/>
                </a:ext>
              </a:extLst>
            </p:cNvPr>
            <p:cNvSpPr>
              <a:spLocks/>
            </p:cNvSpPr>
            <p:nvPr/>
          </p:nvSpPr>
          <p:spPr bwMode="auto">
            <a:xfrm>
              <a:off x="1738" y="2780"/>
              <a:ext cx="103" cy="205"/>
            </a:xfrm>
            <a:custGeom>
              <a:avLst/>
              <a:gdLst>
                <a:gd name="T0" fmla="*/ 103 w 208"/>
                <a:gd name="T1" fmla="*/ 12 h 411"/>
                <a:gd name="T2" fmla="*/ 73 w 208"/>
                <a:gd name="T3" fmla="*/ 89 h 411"/>
                <a:gd name="T4" fmla="*/ 46 w 208"/>
                <a:gd name="T5" fmla="*/ 160 h 411"/>
                <a:gd name="T6" fmla="*/ 17 w 208"/>
                <a:gd name="T7" fmla="*/ 200 h 411"/>
                <a:gd name="T8" fmla="*/ 5 w 208"/>
                <a:gd name="T9" fmla="*/ 205 h 411"/>
                <a:gd name="T10" fmla="*/ 0 w 208"/>
                <a:gd name="T11" fmla="*/ 193 h 411"/>
                <a:gd name="T12" fmla="*/ 14 w 208"/>
                <a:gd name="T13" fmla="*/ 145 h 411"/>
                <a:gd name="T14" fmla="*/ 41 w 208"/>
                <a:gd name="T15" fmla="*/ 77 h 411"/>
                <a:gd name="T16" fmla="*/ 63 w 208"/>
                <a:gd name="T17" fmla="*/ 42 h 411"/>
                <a:gd name="T18" fmla="*/ 84 w 208"/>
                <a:gd name="T19" fmla="*/ 6 h 411"/>
                <a:gd name="T20" fmla="*/ 96 w 208"/>
                <a:gd name="T21" fmla="*/ 0 h 411"/>
                <a:gd name="T22" fmla="*/ 103 w 208"/>
                <a:gd name="T23" fmla="*/ 12 h 411"/>
                <a:gd name="T24" fmla="*/ 103 w 208"/>
                <a:gd name="T25" fmla="*/ 12 h 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1"/>
                <a:gd name="T41" fmla="*/ 208 w 208"/>
                <a:gd name="T42" fmla="*/ 411 h 4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1">
                  <a:moveTo>
                    <a:pt x="208" y="25"/>
                  </a:moveTo>
                  <a:lnTo>
                    <a:pt x="147" y="179"/>
                  </a:lnTo>
                  <a:lnTo>
                    <a:pt x="92" y="321"/>
                  </a:lnTo>
                  <a:lnTo>
                    <a:pt x="35" y="401"/>
                  </a:lnTo>
                  <a:lnTo>
                    <a:pt x="10" y="411"/>
                  </a:lnTo>
                  <a:lnTo>
                    <a:pt x="0" y="386"/>
                  </a:lnTo>
                  <a:lnTo>
                    <a:pt x="29" y="291"/>
                  </a:lnTo>
                  <a:lnTo>
                    <a:pt x="82" y="154"/>
                  </a:lnTo>
                  <a:lnTo>
                    <a:pt x="128" y="84"/>
                  </a:lnTo>
                  <a:lnTo>
                    <a:pt x="170" y="12"/>
                  </a:lnTo>
                  <a:lnTo>
                    <a:pt x="194" y="0"/>
                  </a:lnTo>
                  <a:lnTo>
                    <a:pt x="208"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 name="Freeform 103">
              <a:extLst>
                <a:ext uri="{FF2B5EF4-FFF2-40B4-BE49-F238E27FC236}">
                  <a16:creationId xmlns:a16="http://schemas.microsoft.com/office/drawing/2014/main" id="{44E157AA-1575-4087-A773-7673E8627277}"/>
                </a:ext>
              </a:extLst>
            </p:cNvPr>
            <p:cNvSpPr>
              <a:spLocks/>
            </p:cNvSpPr>
            <p:nvPr/>
          </p:nvSpPr>
          <p:spPr bwMode="auto">
            <a:xfrm>
              <a:off x="1493" y="3006"/>
              <a:ext cx="234" cy="136"/>
            </a:xfrm>
            <a:custGeom>
              <a:avLst/>
              <a:gdLst>
                <a:gd name="T0" fmla="*/ 3 w 468"/>
                <a:gd name="T1" fmla="*/ 120 h 271"/>
                <a:gd name="T2" fmla="*/ 40 w 468"/>
                <a:gd name="T3" fmla="*/ 93 h 271"/>
                <a:gd name="T4" fmla="*/ 78 w 468"/>
                <a:gd name="T5" fmla="*/ 68 h 271"/>
                <a:gd name="T6" fmla="*/ 114 w 468"/>
                <a:gd name="T7" fmla="*/ 48 h 271"/>
                <a:gd name="T8" fmla="*/ 148 w 468"/>
                <a:gd name="T9" fmla="*/ 33 h 271"/>
                <a:gd name="T10" fmla="*/ 221 w 468"/>
                <a:gd name="T11" fmla="*/ 0 h 271"/>
                <a:gd name="T12" fmla="*/ 234 w 468"/>
                <a:gd name="T13" fmla="*/ 4 h 271"/>
                <a:gd name="T14" fmla="*/ 230 w 468"/>
                <a:gd name="T15" fmla="*/ 16 h 271"/>
                <a:gd name="T16" fmla="*/ 159 w 468"/>
                <a:gd name="T17" fmla="*/ 53 h 271"/>
                <a:gd name="T18" fmla="*/ 91 w 468"/>
                <a:gd name="T19" fmla="*/ 91 h 271"/>
                <a:gd name="T20" fmla="*/ 13 w 468"/>
                <a:gd name="T21" fmla="*/ 136 h 271"/>
                <a:gd name="T22" fmla="*/ 0 w 468"/>
                <a:gd name="T23" fmla="*/ 133 h 271"/>
                <a:gd name="T24" fmla="*/ 3 w 468"/>
                <a:gd name="T25" fmla="*/ 120 h 271"/>
                <a:gd name="T26" fmla="*/ 3 w 468"/>
                <a:gd name="T27" fmla="*/ 120 h 2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8"/>
                <a:gd name="T43" fmla="*/ 0 h 271"/>
                <a:gd name="T44" fmla="*/ 468 w 468"/>
                <a:gd name="T45" fmla="*/ 271 h 2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8" h="271">
                  <a:moveTo>
                    <a:pt x="6" y="239"/>
                  </a:moveTo>
                  <a:lnTo>
                    <a:pt x="80" y="186"/>
                  </a:lnTo>
                  <a:lnTo>
                    <a:pt x="156" y="136"/>
                  </a:lnTo>
                  <a:lnTo>
                    <a:pt x="228" y="96"/>
                  </a:lnTo>
                  <a:lnTo>
                    <a:pt x="296" y="66"/>
                  </a:lnTo>
                  <a:lnTo>
                    <a:pt x="441" y="0"/>
                  </a:lnTo>
                  <a:lnTo>
                    <a:pt x="468" y="7"/>
                  </a:lnTo>
                  <a:lnTo>
                    <a:pt x="460" y="32"/>
                  </a:lnTo>
                  <a:lnTo>
                    <a:pt x="317" y="106"/>
                  </a:lnTo>
                  <a:lnTo>
                    <a:pt x="182" y="182"/>
                  </a:lnTo>
                  <a:lnTo>
                    <a:pt x="26" y="271"/>
                  </a:lnTo>
                  <a:lnTo>
                    <a:pt x="0" y="266"/>
                  </a:lnTo>
                  <a:lnTo>
                    <a:pt x="6" y="2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 name="Freeform 104">
              <a:extLst>
                <a:ext uri="{FF2B5EF4-FFF2-40B4-BE49-F238E27FC236}">
                  <a16:creationId xmlns:a16="http://schemas.microsoft.com/office/drawing/2014/main" id="{105A3E0F-D86D-4F69-983E-429BF6BC08E8}"/>
                </a:ext>
              </a:extLst>
            </p:cNvPr>
            <p:cNvSpPr>
              <a:spLocks/>
            </p:cNvSpPr>
            <p:nvPr/>
          </p:nvSpPr>
          <p:spPr bwMode="auto">
            <a:xfrm>
              <a:off x="871" y="2926"/>
              <a:ext cx="216" cy="73"/>
            </a:xfrm>
            <a:custGeom>
              <a:avLst/>
              <a:gdLst>
                <a:gd name="T0" fmla="*/ 210 w 432"/>
                <a:gd name="T1" fmla="*/ 18 h 144"/>
                <a:gd name="T2" fmla="*/ 111 w 432"/>
                <a:gd name="T3" fmla="*/ 48 h 144"/>
                <a:gd name="T4" fmla="*/ 12 w 432"/>
                <a:gd name="T5" fmla="*/ 73 h 144"/>
                <a:gd name="T6" fmla="*/ 0 w 432"/>
                <a:gd name="T7" fmla="*/ 65 h 144"/>
                <a:gd name="T8" fmla="*/ 8 w 432"/>
                <a:gd name="T9" fmla="*/ 54 h 144"/>
                <a:gd name="T10" fmla="*/ 205 w 432"/>
                <a:gd name="T11" fmla="*/ 0 h 144"/>
                <a:gd name="T12" fmla="*/ 216 w 432"/>
                <a:gd name="T13" fmla="*/ 7 h 144"/>
                <a:gd name="T14" fmla="*/ 210 w 432"/>
                <a:gd name="T15" fmla="*/ 18 h 144"/>
                <a:gd name="T16" fmla="*/ 210 w 432"/>
                <a:gd name="T17" fmla="*/ 18 h 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2"/>
                <a:gd name="T28" fmla="*/ 0 h 144"/>
                <a:gd name="T29" fmla="*/ 432 w 432"/>
                <a:gd name="T30" fmla="*/ 144 h 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2" h="144">
                  <a:moveTo>
                    <a:pt x="419" y="36"/>
                  </a:moveTo>
                  <a:lnTo>
                    <a:pt x="221" y="95"/>
                  </a:lnTo>
                  <a:lnTo>
                    <a:pt x="23" y="144"/>
                  </a:lnTo>
                  <a:lnTo>
                    <a:pt x="0" y="129"/>
                  </a:lnTo>
                  <a:lnTo>
                    <a:pt x="16" y="106"/>
                  </a:lnTo>
                  <a:lnTo>
                    <a:pt x="409" y="0"/>
                  </a:lnTo>
                  <a:lnTo>
                    <a:pt x="432" y="13"/>
                  </a:lnTo>
                  <a:lnTo>
                    <a:pt x="419"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 name="Freeform 105">
              <a:extLst>
                <a:ext uri="{FF2B5EF4-FFF2-40B4-BE49-F238E27FC236}">
                  <a16:creationId xmlns:a16="http://schemas.microsoft.com/office/drawing/2014/main" id="{47DB800A-334E-4CD9-ADE5-AEBC5A1F7A5B}"/>
                </a:ext>
              </a:extLst>
            </p:cNvPr>
            <p:cNvSpPr>
              <a:spLocks/>
            </p:cNvSpPr>
            <p:nvPr/>
          </p:nvSpPr>
          <p:spPr bwMode="auto">
            <a:xfrm>
              <a:off x="846" y="2988"/>
              <a:ext cx="176" cy="210"/>
            </a:xfrm>
            <a:custGeom>
              <a:avLst/>
              <a:gdLst>
                <a:gd name="T0" fmla="*/ 34 w 352"/>
                <a:gd name="T1" fmla="*/ 13 h 420"/>
                <a:gd name="T2" fmla="*/ 23 w 352"/>
                <a:gd name="T3" fmla="*/ 92 h 420"/>
                <a:gd name="T4" fmla="*/ 34 w 352"/>
                <a:gd name="T5" fmla="*/ 118 h 420"/>
                <a:gd name="T6" fmla="*/ 68 w 352"/>
                <a:gd name="T7" fmla="*/ 142 h 420"/>
                <a:gd name="T8" fmla="*/ 102 w 352"/>
                <a:gd name="T9" fmla="*/ 156 h 420"/>
                <a:gd name="T10" fmla="*/ 173 w 352"/>
                <a:gd name="T11" fmla="*/ 188 h 420"/>
                <a:gd name="T12" fmla="*/ 176 w 352"/>
                <a:gd name="T13" fmla="*/ 208 h 420"/>
                <a:gd name="T14" fmla="*/ 157 w 352"/>
                <a:gd name="T15" fmla="*/ 210 h 420"/>
                <a:gd name="T16" fmla="*/ 4 w 352"/>
                <a:gd name="T17" fmla="*/ 128 h 420"/>
                <a:gd name="T18" fmla="*/ 2 w 352"/>
                <a:gd name="T19" fmla="*/ 92 h 420"/>
                <a:gd name="T20" fmla="*/ 0 w 352"/>
                <a:gd name="T21" fmla="*/ 69 h 420"/>
                <a:gd name="T22" fmla="*/ 2 w 352"/>
                <a:gd name="T23" fmla="*/ 48 h 420"/>
                <a:gd name="T24" fmla="*/ 15 w 352"/>
                <a:gd name="T25" fmla="*/ 6 h 420"/>
                <a:gd name="T26" fmla="*/ 29 w 352"/>
                <a:gd name="T27" fmla="*/ 0 h 420"/>
                <a:gd name="T28" fmla="*/ 34 w 352"/>
                <a:gd name="T29" fmla="*/ 13 h 420"/>
                <a:gd name="T30" fmla="*/ 34 w 352"/>
                <a:gd name="T31" fmla="*/ 13 h 4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2"/>
                <a:gd name="T49" fmla="*/ 0 h 420"/>
                <a:gd name="T50" fmla="*/ 352 w 352"/>
                <a:gd name="T51" fmla="*/ 420 h 4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2" h="420">
                  <a:moveTo>
                    <a:pt x="68" y="25"/>
                  </a:moveTo>
                  <a:lnTo>
                    <a:pt x="46" y="183"/>
                  </a:lnTo>
                  <a:lnTo>
                    <a:pt x="68" y="236"/>
                  </a:lnTo>
                  <a:lnTo>
                    <a:pt x="135" y="284"/>
                  </a:lnTo>
                  <a:lnTo>
                    <a:pt x="203" y="312"/>
                  </a:lnTo>
                  <a:lnTo>
                    <a:pt x="346" y="375"/>
                  </a:lnTo>
                  <a:lnTo>
                    <a:pt x="352" y="415"/>
                  </a:lnTo>
                  <a:lnTo>
                    <a:pt x="314" y="420"/>
                  </a:lnTo>
                  <a:lnTo>
                    <a:pt x="8" y="255"/>
                  </a:lnTo>
                  <a:lnTo>
                    <a:pt x="4" y="183"/>
                  </a:lnTo>
                  <a:lnTo>
                    <a:pt x="0" y="137"/>
                  </a:lnTo>
                  <a:lnTo>
                    <a:pt x="4" y="95"/>
                  </a:lnTo>
                  <a:lnTo>
                    <a:pt x="30" y="12"/>
                  </a:lnTo>
                  <a:lnTo>
                    <a:pt x="57" y="0"/>
                  </a:lnTo>
                  <a:lnTo>
                    <a:pt x="68"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 name="Freeform 106">
              <a:extLst>
                <a:ext uri="{FF2B5EF4-FFF2-40B4-BE49-F238E27FC236}">
                  <a16:creationId xmlns:a16="http://schemas.microsoft.com/office/drawing/2014/main" id="{11D6621B-60FE-470E-88B7-F40362EF0C3E}"/>
                </a:ext>
              </a:extLst>
            </p:cNvPr>
            <p:cNvSpPr>
              <a:spLocks/>
            </p:cNvSpPr>
            <p:nvPr/>
          </p:nvSpPr>
          <p:spPr bwMode="auto">
            <a:xfrm>
              <a:off x="1023" y="3018"/>
              <a:ext cx="83" cy="147"/>
            </a:xfrm>
            <a:custGeom>
              <a:avLst/>
              <a:gdLst>
                <a:gd name="T0" fmla="*/ 78 w 167"/>
                <a:gd name="T1" fmla="*/ 18 h 295"/>
                <a:gd name="T2" fmla="*/ 32 w 167"/>
                <a:gd name="T3" fmla="*/ 39 h 295"/>
                <a:gd name="T4" fmla="*/ 17 w 167"/>
                <a:gd name="T5" fmla="*/ 44 h 295"/>
                <a:gd name="T6" fmla="*/ 21 w 167"/>
                <a:gd name="T7" fmla="*/ 74 h 295"/>
                <a:gd name="T8" fmla="*/ 21 w 167"/>
                <a:gd name="T9" fmla="*/ 138 h 295"/>
                <a:gd name="T10" fmla="*/ 13 w 167"/>
                <a:gd name="T11" fmla="*/ 147 h 295"/>
                <a:gd name="T12" fmla="*/ 2 w 167"/>
                <a:gd name="T13" fmla="*/ 139 h 295"/>
                <a:gd name="T14" fmla="*/ 0 w 167"/>
                <a:gd name="T15" fmla="*/ 74 h 295"/>
                <a:gd name="T16" fmla="*/ 0 w 167"/>
                <a:gd name="T17" fmla="*/ 35 h 295"/>
                <a:gd name="T18" fmla="*/ 25 w 167"/>
                <a:gd name="T19" fmla="*/ 21 h 295"/>
                <a:gd name="T20" fmla="*/ 70 w 167"/>
                <a:gd name="T21" fmla="*/ 0 h 295"/>
                <a:gd name="T22" fmla="*/ 83 w 167"/>
                <a:gd name="T23" fmla="*/ 5 h 295"/>
                <a:gd name="T24" fmla="*/ 78 w 167"/>
                <a:gd name="T25" fmla="*/ 18 h 295"/>
                <a:gd name="T26" fmla="*/ 78 w 167"/>
                <a:gd name="T27" fmla="*/ 18 h 2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7"/>
                <a:gd name="T43" fmla="*/ 0 h 295"/>
                <a:gd name="T44" fmla="*/ 167 w 167"/>
                <a:gd name="T45" fmla="*/ 295 h 2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7" h="295">
                  <a:moveTo>
                    <a:pt x="156" y="36"/>
                  </a:moveTo>
                  <a:lnTo>
                    <a:pt x="64" y="78"/>
                  </a:lnTo>
                  <a:lnTo>
                    <a:pt x="34" y="88"/>
                  </a:lnTo>
                  <a:lnTo>
                    <a:pt x="42" y="149"/>
                  </a:lnTo>
                  <a:lnTo>
                    <a:pt x="43" y="276"/>
                  </a:lnTo>
                  <a:lnTo>
                    <a:pt x="26" y="295"/>
                  </a:lnTo>
                  <a:lnTo>
                    <a:pt x="5" y="278"/>
                  </a:lnTo>
                  <a:lnTo>
                    <a:pt x="0" y="149"/>
                  </a:lnTo>
                  <a:lnTo>
                    <a:pt x="0" y="71"/>
                  </a:lnTo>
                  <a:lnTo>
                    <a:pt x="51" y="42"/>
                  </a:lnTo>
                  <a:lnTo>
                    <a:pt x="140" y="0"/>
                  </a:lnTo>
                  <a:lnTo>
                    <a:pt x="167" y="10"/>
                  </a:lnTo>
                  <a:lnTo>
                    <a:pt x="156"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 name="Freeform 107">
              <a:extLst>
                <a:ext uri="{FF2B5EF4-FFF2-40B4-BE49-F238E27FC236}">
                  <a16:creationId xmlns:a16="http://schemas.microsoft.com/office/drawing/2014/main" id="{8CFB0EED-53ED-4769-8048-8AC4513B8D64}"/>
                </a:ext>
              </a:extLst>
            </p:cNvPr>
            <p:cNvSpPr>
              <a:spLocks/>
            </p:cNvSpPr>
            <p:nvPr/>
          </p:nvSpPr>
          <p:spPr bwMode="auto">
            <a:xfrm>
              <a:off x="905" y="3018"/>
              <a:ext cx="121" cy="43"/>
            </a:xfrm>
            <a:custGeom>
              <a:avLst/>
              <a:gdLst>
                <a:gd name="T0" fmla="*/ 12 w 241"/>
                <a:gd name="T1" fmla="*/ 0 h 88"/>
                <a:gd name="T2" fmla="*/ 84 w 241"/>
                <a:gd name="T3" fmla="*/ 17 h 88"/>
                <a:gd name="T4" fmla="*/ 119 w 241"/>
                <a:gd name="T5" fmla="*/ 28 h 88"/>
                <a:gd name="T6" fmla="*/ 121 w 241"/>
                <a:gd name="T7" fmla="*/ 41 h 88"/>
                <a:gd name="T8" fmla="*/ 108 w 241"/>
                <a:gd name="T9" fmla="*/ 43 h 88"/>
                <a:gd name="T10" fmla="*/ 80 w 241"/>
                <a:gd name="T11" fmla="*/ 36 h 88"/>
                <a:gd name="T12" fmla="*/ 8 w 241"/>
                <a:gd name="T13" fmla="*/ 19 h 88"/>
                <a:gd name="T14" fmla="*/ 0 w 241"/>
                <a:gd name="T15" fmla="*/ 8 h 88"/>
                <a:gd name="T16" fmla="*/ 12 w 241"/>
                <a:gd name="T17" fmla="*/ 0 h 88"/>
                <a:gd name="T18" fmla="*/ 12 w 241"/>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88"/>
                <a:gd name="T32" fmla="*/ 241 w 241"/>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88">
                  <a:moveTo>
                    <a:pt x="23" y="0"/>
                  </a:moveTo>
                  <a:lnTo>
                    <a:pt x="167" y="35"/>
                  </a:lnTo>
                  <a:lnTo>
                    <a:pt x="238" y="57"/>
                  </a:lnTo>
                  <a:lnTo>
                    <a:pt x="241" y="84"/>
                  </a:lnTo>
                  <a:lnTo>
                    <a:pt x="215" y="88"/>
                  </a:lnTo>
                  <a:lnTo>
                    <a:pt x="160" y="73"/>
                  </a:lnTo>
                  <a:lnTo>
                    <a:pt x="15" y="38"/>
                  </a:lnTo>
                  <a:lnTo>
                    <a:pt x="0" y="17"/>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 name="Freeform 108">
              <a:extLst>
                <a:ext uri="{FF2B5EF4-FFF2-40B4-BE49-F238E27FC236}">
                  <a16:creationId xmlns:a16="http://schemas.microsoft.com/office/drawing/2014/main" id="{52DF3705-E537-421D-82A8-FDDE09937186}"/>
                </a:ext>
              </a:extLst>
            </p:cNvPr>
            <p:cNvSpPr>
              <a:spLocks/>
            </p:cNvSpPr>
            <p:nvPr/>
          </p:nvSpPr>
          <p:spPr bwMode="auto">
            <a:xfrm>
              <a:off x="1031" y="3062"/>
              <a:ext cx="247" cy="145"/>
            </a:xfrm>
            <a:custGeom>
              <a:avLst/>
              <a:gdLst>
                <a:gd name="T0" fmla="*/ 6 w 492"/>
                <a:gd name="T1" fmla="*/ 126 h 289"/>
                <a:gd name="T2" fmla="*/ 79 w 492"/>
                <a:gd name="T3" fmla="*/ 85 h 289"/>
                <a:gd name="T4" fmla="*/ 110 w 492"/>
                <a:gd name="T5" fmla="*/ 60 h 289"/>
                <a:gd name="T6" fmla="*/ 148 w 492"/>
                <a:gd name="T7" fmla="*/ 34 h 289"/>
                <a:gd name="T8" fmla="*/ 188 w 492"/>
                <a:gd name="T9" fmla="*/ 11 h 289"/>
                <a:gd name="T10" fmla="*/ 204 w 492"/>
                <a:gd name="T11" fmla="*/ 0 h 289"/>
                <a:gd name="T12" fmla="*/ 231 w 492"/>
                <a:gd name="T13" fmla="*/ 8 h 289"/>
                <a:gd name="T14" fmla="*/ 247 w 492"/>
                <a:gd name="T15" fmla="*/ 19 h 289"/>
                <a:gd name="T16" fmla="*/ 158 w 492"/>
                <a:gd name="T17" fmla="*/ 52 h 289"/>
                <a:gd name="T18" fmla="*/ 121 w 492"/>
                <a:gd name="T19" fmla="*/ 79 h 289"/>
                <a:gd name="T20" fmla="*/ 88 w 492"/>
                <a:gd name="T21" fmla="*/ 103 h 289"/>
                <a:gd name="T22" fmla="*/ 54 w 492"/>
                <a:gd name="T23" fmla="*/ 125 h 289"/>
                <a:gd name="T24" fmla="*/ 13 w 492"/>
                <a:gd name="T25" fmla="*/ 145 h 289"/>
                <a:gd name="T26" fmla="*/ 0 w 492"/>
                <a:gd name="T27" fmla="*/ 139 h 289"/>
                <a:gd name="T28" fmla="*/ 6 w 492"/>
                <a:gd name="T29" fmla="*/ 126 h 289"/>
                <a:gd name="T30" fmla="*/ 6 w 492"/>
                <a:gd name="T31" fmla="*/ 126 h 2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2"/>
                <a:gd name="T49" fmla="*/ 0 h 289"/>
                <a:gd name="T50" fmla="*/ 492 w 492"/>
                <a:gd name="T51" fmla="*/ 289 h 2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2" h="289">
                  <a:moveTo>
                    <a:pt x="11" y="252"/>
                  </a:moveTo>
                  <a:lnTo>
                    <a:pt x="158" y="169"/>
                  </a:lnTo>
                  <a:lnTo>
                    <a:pt x="220" y="119"/>
                  </a:lnTo>
                  <a:lnTo>
                    <a:pt x="294" y="68"/>
                  </a:lnTo>
                  <a:lnTo>
                    <a:pt x="374" y="22"/>
                  </a:lnTo>
                  <a:lnTo>
                    <a:pt x="407" y="0"/>
                  </a:lnTo>
                  <a:lnTo>
                    <a:pt x="460" y="15"/>
                  </a:lnTo>
                  <a:lnTo>
                    <a:pt x="492" y="38"/>
                  </a:lnTo>
                  <a:lnTo>
                    <a:pt x="315" y="104"/>
                  </a:lnTo>
                  <a:lnTo>
                    <a:pt x="241" y="157"/>
                  </a:lnTo>
                  <a:lnTo>
                    <a:pt x="175" y="205"/>
                  </a:lnTo>
                  <a:lnTo>
                    <a:pt x="108" y="249"/>
                  </a:lnTo>
                  <a:lnTo>
                    <a:pt x="25" y="289"/>
                  </a:lnTo>
                  <a:lnTo>
                    <a:pt x="0" y="277"/>
                  </a:lnTo>
                  <a:lnTo>
                    <a:pt x="11" y="2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 name="Freeform 109">
              <a:extLst>
                <a:ext uri="{FF2B5EF4-FFF2-40B4-BE49-F238E27FC236}">
                  <a16:creationId xmlns:a16="http://schemas.microsoft.com/office/drawing/2014/main" id="{23F60B16-60E3-464C-AE47-1E4947971422}"/>
                </a:ext>
              </a:extLst>
            </p:cNvPr>
            <p:cNvSpPr>
              <a:spLocks/>
            </p:cNvSpPr>
            <p:nvPr/>
          </p:nvSpPr>
          <p:spPr bwMode="auto">
            <a:xfrm>
              <a:off x="1537" y="2925"/>
              <a:ext cx="389" cy="297"/>
            </a:xfrm>
            <a:custGeom>
              <a:avLst/>
              <a:gdLst>
                <a:gd name="T0" fmla="*/ 304 w 778"/>
                <a:gd name="T1" fmla="*/ 0 h 595"/>
                <a:gd name="T2" fmla="*/ 357 w 778"/>
                <a:gd name="T3" fmla="*/ 19 h 595"/>
                <a:gd name="T4" fmla="*/ 387 w 778"/>
                <a:gd name="T5" fmla="*/ 70 h 595"/>
                <a:gd name="T6" fmla="*/ 389 w 778"/>
                <a:gd name="T7" fmla="*/ 103 h 595"/>
                <a:gd name="T8" fmla="*/ 371 w 778"/>
                <a:gd name="T9" fmla="*/ 132 h 595"/>
                <a:gd name="T10" fmla="*/ 340 w 778"/>
                <a:gd name="T11" fmla="*/ 156 h 595"/>
                <a:gd name="T12" fmla="*/ 307 w 778"/>
                <a:gd name="T13" fmla="*/ 177 h 595"/>
                <a:gd name="T14" fmla="*/ 248 w 778"/>
                <a:gd name="T15" fmla="*/ 204 h 595"/>
                <a:gd name="T16" fmla="*/ 187 w 778"/>
                <a:gd name="T17" fmla="*/ 228 h 595"/>
                <a:gd name="T18" fmla="*/ 21 w 778"/>
                <a:gd name="T19" fmla="*/ 297 h 595"/>
                <a:gd name="T20" fmla="*/ 0 w 778"/>
                <a:gd name="T21" fmla="*/ 291 h 595"/>
                <a:gd name="T22" fmla="*/ 7 w 778"/>
                <a:gd name="T23" fmla="*/ 270 h 595"/>
                <a:gd name="T24" fmla="*/ 51 w 778"/>
                <a:gd name="T25" fmla="*/ 247 h 595"/>
                <a:gd name="T26" fmla="*/ 90 w 778"/>
                <a:gd name="T27" fmla="*/ 229 h 595"/>
                <a:gd name="T28" fmla="*/ 176 w 778"/>
                <a:gd name="T29" fmla="*/ 197 h 595"/>
                <a:gd name="T30" fmla="*/ 290 w 778"/>
                <a:gd name="T31" fmla="*/ 148 h 595"/>
                <a:gd name="T32" fmla="*/ 353 w 778"/>
                <a:gd name="T33" fmla="*/ 112 h 595"/>
                <a:gd name="T34" fmla="*/ 370 w 778"/>
                <a:gd name="T35" fmla="*/ 77 h 595"/>
                <a:gd name="T36" fmla="*/ 355 w 778"/>
                <a:gd name="T37" fmla="*/ 56 h 595"/>
                <a:gd name="T38" fmla="*/ 333 w 778"/>
                <a:gd name="T39" fmla="*/ 43 h 595"/>
                <a:gd name="T40" fmla="*/ 278 w 778"/>
                <a:gd name="T41" fmla="*/ 38 h 595"/>
                <a:gd name="T42" fmla="*/ 281 w 778"/>
                <a:gd name="T43" fmla="*/ 19 h 595"/>
                <a:gd name="T44" fmla="*/ 292 w 778"/>
                <a:gd name="T45" fmla="*/ 5 h 595"/>
                <a:gd name="T46" fmla="*/ 304 w 778"/>
                <a:gd name="T47" fmla="*/ 0 h 595"/>
                <a:gd name="T48" fmla="*/ 304 w 778"/>
                <a:gd name="T49" fmla="*/ 0 h 5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78"/>
                <a:gd name="T76" fmla="*/ 0 h 595"/>
                <a:gd name="T77" fmla="*/ 778 w 778"/>
                <a:gd name="T78" fmla="*/ 595 h 5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78" h="595">
                  <a:moveTo>
                    <a:pt x="607" y="0"/>
                  </a:moveTo>
                  <a:lnTo>
                    <a:pt x="713" y="38"/>
                  </a:lnTo>
                  <a:lnTo>
                    <a:pt x="774" y="141"/>
                  </a:lnTo>
                  <a:lnTo>
                    <a:pt x="778" y="207"/>
                  </a:lnTo>
                  <a:lnTo>
                    <a:pt x="742" y="264"/>
                  </a:lnTo>
                  <a:lnTo>
                    <a:pt x="679" y="312"/>
                  </a:lnTo>
                  <a:lnTo>
                    <a:pt x="613" y="354"/>
                  </a:lnTo>
                  <a:lnTo>
                    <a:pt x="495" y="409"/>
                  </a:lnTo>
                  <a:lnTo>
                    <a:pt x="373" y="456"/>
                  </a:lnTo>
                  <a:lnTo>
                    <a:pt x="42" y="595"/>
                  </a:lnTo>
                  <a:lnTo>
                    <a:pt x="0" y="582"/>
                  </a:lnTo>
                  <a:lnTo>
                    <a:pt x="14" y="540"/>
                  </a:lnTo>
                  <a:lnTo>
                    <a:pt x="101" y="494"/>
                  </a:lnTo>
                  <a:lnTo>
                    <a:pt x="179" y="458"/>
                  </a:lnTo>
                  <a:lnTo>
                    <a:pt x="352" y="394"/>
                  </a:lnTo>
                  <a:lnTo>
                    <a:pt x="580" y="297"/>
                  </a:lnTo>
                  <a:lnTo>
                    <a:pt x="706" y="224"/>
                  </a:lnTo>
                  <a:lnTo>
                    <a:pt x="740" y="154"/>
                  </a:lnTo>
                  <a:lnTo>
                    <a:pt x="709" y="112"/>
                  </a:lnTo>
                  <a:lnTo>
                    <a:pt x="666" y="87"/>
                  </a:lnTo>
                  <a:lnTo>
                    <a:pt x="555" y="76"/>
                  </a:lnTo>
                  <a:lnTo>
                    <a:pt x="561" y="38"/>
                  </a:lnTo>
                  <a:lnTo>
                    <a:pt x="584" y="11"/>
                  </a:lnTo>
                  <a:lnTo>
                    <a:pt x="6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 name="Freeform 110">
              <a:extLst>
                <a:ext uri="{FF2B5EF4-FFF2-40B4-BE49-F238E27FC236}">
                  <a16:creationId xmlns:a16="http://schemas.microsoft.com/office/drawing/2014/main" id="{D64F3CB2-47DE-4D13-9603-BC0FA246B4AD}"/>
                </a:ext>
              </a:extLst>
            </p:cNvPr>
            <p:cNvSpPr>
              <a:spLocks/>
            </p:cNvSpPr>
            <p:nvPr/>
          </p:nvSpPr>
          <p:spPr bwMode="auto">
            <a:xfrm>
              <a:off x="1593" y="3214"/>
              <a:ext cx="136" cy="40"/>
            </a:xfrm>
            <a:custGeom>
              <a:avLst/>
              <a:gdLst>
                <a:gd name="T0" fmla="*/ 10 w 272"/>
                <a:gd name="T1" fmla="*/ 0 h 80"/>
                <a:gd name="T2" fmla="*/ 133 w 272"/>
                <a:gd name="T3" fmla="*/ 24 h 80"/>
                <a:gd name="T4" fmla="*/ 136 w 272"/>
                <a:gd name="T5" fmla="*/ 37 h 80"/>
                <a:gd name="T6" fmla="*/ 123 w 272"/>
                <a:gd name="T7" fmla="*/ 40 h 80"/>
                <a:gd name="T8" fmla="*/ 68 w 272"/>
                <a:gd name="T9" fmla="*/ 22 h 80"/>
                <a:gd name="T10" fmla="*/ 9 w 272"/>
                <a:gd name="T11" fmla="*/ 19 h 80"/>
                <a:gd name="T12" fmla="*/ 0 w 272"/>
                <a:gd name="T13" fmla="*/ 9 h 80"/>
                <a:gd name="T14" fmla="*/ 10 w 272"/>
                <a:gd name="T15" fmla="*/ 0 h 80"/>
                <a:gd name="T16" fmla="*/ 10 w 272"/>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2"/>
                <a:gd name="T28" fmla="*/ 0 h 80"/>
                <a:gd name="T29" fmla="*/ 272 w 272"/>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2" h="80">
                  <a:moveTo>
                    <a:pt x="19" y="0"/>
                  </a:moveTo>
                  <a:lnTo>
                    <a:pt x="265" y="47"/>
                  </a:lnTo>
                  <a:lnTo>
                    <a:pt x="272" y="74"/>
                  </a:lnTo>
                  <a:lnTo>
                    <a:pt x="246" y="80"/>
                  </a:lnTo>
                  <a:lnTo>
                    <a:pt x="135" y="44"/>
                  </a:lnTo>
                  <a:lnTo>
                    <a:pt x="18" y="38"/>
                  </a:lnTo>
                  <a:lnTo>
                    <a:pt x="0" y="17"/>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 name="Freeform 111">
              <a:extLst>
                <a:ext uri="{FF2B5EF4-FFF2-40B4-BE49-F238E27FC236}">
                  <a16:creationId xmlns:a16="http://schemas.microsoft.com/office/drawing/2014/main" id="{B4F885C9-5E0D-42D7-BD10-737CCEC9222B}"/>
                </a:ext>
              </a:extLst>
            </p:cNvPr>
            <p:cNvSpPr>
              <a:spLocks/>
            </p:cNvSpPr>
            <p:nvPr/>
          </p:nvSpPr>
          <p:spPr bwMode="auto">
            <a:xfrm>
              <a:off x="1512" y="3210"/>
              <a:ext cx="219" cy="203"/>
            </a:xfrm>
            <a:custGeom>
              <a:avLst/>
              <a:gdLst>
                <a:gd name="T0" fmla="*/ 44 w 437"/>
                <a:gd name="T1" fmla="*/ 13 h 407"/>
                <a:gd name="T2" fmla="*/ 25 w 437"/>
                <a:gd name="T3" fmla="*/ 88 h 407"/>
                <a:gd name="T4" fmla="*/ 21 w 437"/>
                <a:gd name="T5" fmla="*/ 119 h 407"/>
                <a:gd name="T6" fmla="*/ 52 w 437"/>
                <a:gd name="T7" fmla="*/ 125 h 407"/>
                <a:gd name="T8" fmla="*/ 103 w 437"/>
                <a:gd name="T9" fmla="*/ 150 h 407"/>
                <a:gd name="T10" fmla="*/ 199 w 437"/>
                <a:gd name="T11" fmla="*/ 177 h 407"/>
                <a:gd name="T12" fmla="*/ 206 w 437"/>
                <a:gd name="T13" fmla="*/ 176 h 407"/>
                <a:gd name="T14" fmla="*/ 219 w 437"/>
                <a:gd name="T15" fmla="*/ 189 h 407"/>
                <a:gd name="T16" fmla="*/ 216 w 437"/>
                <a:gd name="T17" fmla="*/ 199 h 407"/>
                <a:gd name="T18" fmla="*/ 206 w 437"/>
                <a:gd name="T19" fmla="*/ 203 h 407"/>
                <a:gd name="T20" fmla="*/ 196 w 437"/>
                <a:gd name="T21" fmla="*/ 202 h 407"/>
                <a:gd name="T22" fmla="*/ 94 w 437"/>
                <a:gd name="T23" fmla="*/ 177 h 407"/>
                <a:gd name="T24" fmla="*/ 39 w 437"/>
                <a:gd name="T25" fmla="*/ 150 h 407"/>
                <a:gd name="T26" fmla="*/ 10 w 437"/>
                <a:gd name="T27" fmla="*/ 138 h 407"/>
                <a:gd name="T28" fmla="*/ 0 w 437"/>
                <a:gd name="T29" fmla="*/ 115 h 407"/>
                <a:gd name="T30" fmla="*/ 6 w 437"/>
                <a:gd name="T31" fmla="*/ 85 h 407"/>
                <a:gd name="T32" fmla="*/ 27 w 437"/>
                <a:gd name="T33" fmla="*/ 5 h 407"/>
                <a:gd name="T34" fmla="*/ 39 w 437"/>
                <a:gd name="T35" fmla="*/ 0 h 407"/>
                <a:gd name="T36" fmla="*/ 44 w 437"/>
                <a:gd name="T37" fmla="*/ 13 h 407"/>
                <a:gd name="T38" fmla="*/ 44 w 437"/>
                <a:gd name="T39" fmla="*/ 13 h 4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7"/>
                <a:gd name="T61" fmla="*/ 0 h 407"/>
                <a:gd name="T62" fmla="*/ 437 w 437"/>
                <a:gd name="T63" fmla="*/ 407 h 40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7" h="407">
                  <a:moveTo>
                    <a:pt x="87" y="27"/>
                  </a:moveTo>
                  <a:lnTo>
                    <a:pt x="49" y="177"/>
                  </a:lnTo>
                  <a:lnTo>
                    <a:pt x="42" y="238"/>
                  </a:lnTo>
                  <a:lnTo>
                    <a:pt x="103" y="251"/>
                  </a:lnTo>
                  <a:lnTo>
                    <a:pt x="205" y="301"/>
                  </a:lnTo>
                  <a:lnTo>
                    <a:pt x="397" y="354"/>
                  </a:lnTo>
                  <a:lnTo>
                    <a:pt x="411" y="352"/>
                  </a:lnTo>
                  <a:lnTo>
                    <a:pt x="437" y="379"/>
                  </a:lnTo>
                  <a:lnTo>
                    <a:pt x="431" y="399"/>
                  </a:lnTo>
                  <a:lnTo>
                    <a:pt x="411" y="407"/>
                  </a:lnTo>
                  <a:lnTo>
                    <a:pt x="392" y="405"/>
                  </a:lnTo>
                  <a:lnTo>
                    <a:pt x="188" y="354"/>
                  </a:lnTo>
                  <a:lnTo>
                    <a:pt x="78" y="301"/>
                  </a:lnTo>
                  <a:lnTo>
                    <a:pt x="19" y="276"/>
                  </a:lnTo>
                  <a:lnTo>
                    <a:pt x="0" y="230"/>
                  </a:lnTo>
                  <a:lnTo>
                    <a:pt x="11" y="171"/>
                  </a:lnTo>
                  <a:lnTo>
                    <a:pt x="53" y="10"/>
                  </a:lnTo>
                  <a:lnTo>
                    <a:pt x="78" y="0"/>
                  </a:lnTo>
                  <a:lnTo>
                    <a:pt x="87"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 name="Freeform 112">
              <a:extLst>
                <a:ext uri="{FF2B5EF4-FFF2-40B4-BE49-F238E27FC236}">
                  <a16:creationId xmlns:a16="http://schemas.microsoft.com/office/drawing/2014/main" id="{17E16CAD-4B6E-4D5C-9C76-7941ABEC3C34}"/>
                </a:ext>
              </a:extLst>
            </p:cNvPr>
            <p:cNvSpPr>
              <a:spLocks/>
            </p:cNvSpPr>
            <p:nvPr/>
          </p:nvSpPr>
          <p:spPr bwMode="auto">
            <a:xfrm>
              <a:off x="1782" y="2850"/>
              <a:ext cx="284" cy="385"/>
            </a:xfrm>
            <a:custGeom>
              <a:avLst/>
              <a:gdLst>
                <a:gd name="T0" fmla="*/ 177 w 566"/>
                <a:gd name="T1" fmla="*/ 0 h 770"/>
                <a:gd name="T2" fmla="*/ 231 w 566"/>
                <a:gd name="T3" fmla="*/ 22 h 770"/>
                <a:gd name="T4" fmla="*/ 270 w 566"/>
                <a:gd name="T5" fmla="*/ 68 h 770"/>
                <a:gd name="T6" fmla="*/ 284 w 566"/>
                <a:gd name="T7" fmla="*/ 105 h 770"/>
                <a:gd name="T8" fmla="*/ 282 w 566"/>
                <a:gd name="T9" fmla="*/ 142 h 770"/>
                <a:gd name="T10" fmla="*/ 267 w 566"/>
                <a:gd name="T11" fmla="*/ 178 h 770"/>
                <a:gd name="T12" fmla="*/ 242 w 566"/>
                <a:gd name="T13" fmla="*/ 211 h 770"/>
                <a:gd name="T14" fmla="*/ 218 w 566"/>
                <a:gd name="T15" fmla="*/ 243 h 770"/>
                <a:gd name="T16" fmla="*/ 187 w 566"/>
                <a:gd name="T17" fmla="*/ 273 h 770"/>
                <a:gd name="T18" fmla="*/ 160 w 566"/>
                <a:gd name="T19" fmla="*/ 295 h 770"/>
                <a:gd name="T20" fmla="*/ 130 w 566"/>
                <a:gd name="T21" fmla="*/ 312 h 770"/>
                <a:gd name="T22" fmla="*/ 13 w 566"/>
                <a:gd name="T23" fmla="*/ 385 h 770"/>
                <a:gd name="T24" fmla="*/ 0 w 566"/>
                <a:gd name="T25" fmla="*/ 384 h 770"/>
                <a:gd name="T26" fmla="*/ 1 w 566"/>
                <a:gd name="T27" fmla="*/ 371 h 770"/>
                <a:gd name="T28" fmla="*/ 31 w 566"/>
                <a:gd name="T29" fmla="*/ 348 h 770"/>
                <a:gd name="T30" fmla="*/ 57 w 566"/>
                <a:gd name="T31" fmla="*/ 330 h 770"/>
                <a:gd name="T32" fmla="*/ 114 w 566"/>
                <a:gd name="T33" fmla="*/ 289 h 770"/>
                <a:gd name="T34" fmla="*/ 170 w 566"/>
                <a:gd name="T35" fmla="*/ 255 h 770"/>
                <a:gd name="T36" fmla="*/ 197 w 566"/>
                <a:gd name="T37" fmla="*/ 226 h 770"/>
                <a:gd name="T38" fmla="*/ 222 w 566"/>
                <a:gd name="T39" fmla="*/ 194 h 770"/>
                <a:gd name="T40" fmla="*/ 259 w 566"/>
                <a:gd name="T41" fmla="*/ 138 h 770"/>
                <a:gd name="T42" fmla="*/ 264 w 566"/>
                <a:gd name="T43" fmla="*/ 108 h 770"/>
                <a:gd name="T44" fmla="*/ 254 w 566"/>
                <a:gd name="T45" fmla="*/ 78 h 770"/>
                <a:gd name="T46" fmla="*/ 220 w 566"/>
                <a:gd name="T47" fmla="*/ 38 h 770"/>
                <a:gd name="T48" fmla="*/ 175 w 566"/>
                <a:gd name="T49" fmla="*/ 19 h 770"/>
                <a:gd name="T50" fmla="*/ 166 w 566"/>
                <a:gd name="T51" fmla="*/ 9 h 770"/>
                <a:gd name="T52" fmla="*/ 177 w 566"/>
                <a:gd name="T53" fmla="*/ 0 h 770"/>
                <a:gd name="T54" fmla="*/ 177 w 566"/>
                <a:gd name="T55" fmla="*/ 0 h 7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66"/>
                <a:gd name="T85" fmla="*/ 0 h 770"/>
                <a:gd name="T86" fmla="*/ 566 w 566"/>
                <a:gd name="T87" fmla="*/ 770 h 77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66" h="770">
                  <a:moveTo>
                    <a:pt x="352" y="0"/>
                  </a:moveTo>
                  <a:lnTo>
                    <a:pt x="460" y="44"/>
                  </a:lnTo>
                  <a:lnTo>
                    <a:pt x="538" y="135"/>
                  </a:lnTo>
                  <a:lnTo>
                    <a:pt x="566" y="209"/>
                  </a:lnTo>
                  <a:lnTo>
                    <a:pt x="563" y="283"/>
                  </a:lnTo>
                  <a:lnTo>
                    <a:pt x="532" y="355"/>
                  </a:lnTo>
                  <a:lnTo>
                    <a:pt x="483" y="422"/>
                  </a:lnTo>
                  <a:lnTo>
                    <a:pt x="435" y="485"/>
                  </a:lnTo>
                  <a:lnTo>
                    <a:pt x="372" y="545"/>
                  </a:lnTo>
                  <a:lnTo>
                    <a:pt x="319" y="589"/>
                  </a:lnTo>
                  <a:lnTo>
                    <a:pt x="260" y="623"/>
                  </a:lnTo>
                  <a:lnTo>
                    <a:pt x="26" y="770"/>
                  </a:lnTo>
                  <a:lnTo>
                    <a:pt x="0" y="768"/>
                  </a:lnTo>
                  <a:lnTo>
                    <a:pt x="2" y="741"/>
                  </a:lnTo>
                  <a:lnTo>
                    <a:pt x="61" y="695"/>
                  </a:lnTo>
                  <a:lnTo>
                    <a:pt x="114" y="659"/>
                  </a:lnTo>
                  <a:lnTo>
                    <a:pt x="228" y="578"/>
                  </a:lnTo>
                  <a:lnTo>
                    <a:pt x="338" y="509"/>
                  </a:lnTo>
                  <a:lnTo>
                    <a:pt x="393" y="452"/>
                  </a:lnTo>
                  <a:lnTo>
                    <a:pt x="443" y="388"/>
                  </a:lnTo>
                  <a:lnTo>
                    <a:pt x="517" y="275"/>
                  </a:lnTo>
                  <a:lnTo>
                    <a:pt x="526" y="216"/>
                  </a:lnTo>
                  <a:lnTo>
                    <a:pt x="506" y="156"/>
                  </a:lnTo>
                  <a:lnTo>
                    <a:pt x="439" y="76"/>
                  </a:lnTo>
                  <a:lnTo>
                    <a:pt x="348" y="38"/>
                  </a:lnTo>
                  <a:lnTo>
                    <a:pt x="331" y="17"/>
                  </a:lnTo>
                  <a:lnTo>
                    <a:pt x="3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 name="Freeform 113">
              <a:extLst>
                <a:ext uri="{FF2B5EF4-FFF2-40B4-BE49-F238E27FC236}">
                  <a16:creationId xmlns:a16="http://schemas.microsoft.com/office/drawing/2014/main" id="{38CD580E-6B31-479E-8D74-AB7B4466746B}"/>
                </a:ext>
              </a:extLst>
            </p:cNvPr>
            <p:cNvSpPr>
              <a:spLocks/>
            </p:cNvSpPr>
            <p:nvPr/>
          </p:nvSpPr>
          <p:spPr bwMode="auto">
            <a:xfrm>
              <a:off x="1714" y="2963"/>
              <a:ext cx="358" cy="451"/>
            </a:xfrm>
            <a:custGeom>
              <a:avLst/>
              <a:gdLst>
                <a:gd name="T0" fmla="*/ 352 w 717"/>
                <a:gd name="T1" fmla="*/ 9 h 901"/>
                <a:gd name="T2" fmla="*/ 358 w 717"/>
                <a:gd name="T3" fmla="*/ 94 h 901"/>
                <a:gd name="T4" fmla="*/ 353 w 717"/>
                <a:gd name="T5" fmla="*/ 178 h 901"/>
                <a:gd name="T6" fmla="*/ 345 w 717"/>
                <a:gd name="T7" fmla="*/ 203 h 901"/>
                <a:gd name="T8" fmla="*/ 332 w 717"/>
                <a:gd name="T9" fmla="*/ 222 h 901"/>
                <a:gd name="T10" fmla="*/ 317 w 717"/>
                <a:gd name="T11" fmla="*/ 240 h 901"/>
                <a:gd name="T12" fmla="*/ 298 w 717"/>
                <a:gd name="T13" fmla="*/ 257 h 901"/>
                <a:gd name="T14" fmla="*/ 260 w 717"/>
                <a:gd name="T15" fmla="*/ 292 h 901"/>
                <a:gd name="T16" fmla="*/ 216 w 717"/>
                <a:gd name="T17" fmla="*/ 322 h 901"/>
                <a:gd name="T18" fmla="*/ 173 w 717"/>
                <a:gd name="T19" fmla="*/ 356 h 901"/>
                <a:gd name="T20" fmla="*/ 127 w 717"/>
                <a:gd name="T21" fmla="*/ 384 h 901"/>
                <a:gd name="T22" fmla="*/ 78 w 717"/>
                <a:gd name="T23" fmla="*/ 418 h 901"/>
                <a:gd name="T24" fmla="*/ 27 w 717"/>
                <a:gd name="T25" fmla="*/ 451 h 901"/>
                <a:gd name="T26" fmla="*/ 2 w 717"/>
                <a:gd name="T27" fmla="*/ 442 h 901"/>
                <a:gd name="T28" fmla="*/ 0 w 717"/>
                <a:gd name="T29" fmla="*/ 429 h 901"/>
                <a:gd name="T30" fmla="*/ 9 w 717"/>
                <a:gd name="T31" fmla="*/ 417 h 901"/>
                <a:gd name="T32" fmla="*/ 59 w 717"/>
                <a:gd name="T33" fmla="*/ 385 h 901"/>
                <a:gd name="T34" fmla="*/ 107 w 717"/>
                <a:gd name="T35" fmla="*/ 352 h 901"/>
                <a:gd name="T36" fmla="*/ 195 w 717"/>
                <a:gd name="T37" fmla="*/ 292 h 901"/>
                <a:gd name="T38" fmla="*/ 274 w 717"/>
                <a:gd name="T39" fmla="*/ 232 h 901"/>
                <a:gd name="T40" fmla="*/ 326 w 717"/>
                <a:gd name="T41" fmla="*/ 172 h 901"/>
                <a:gd name="T42" fmla="*/ 334 w 717"/>
                <a:gd name="T43" fmla="*/ 91 h 901"/>
                <a:gd name="T44" fmla="*/ 333 w 717"/>
                <a:gd name="T45" fmla="*/ 9 h 901"/>
                <a:gd name="T46" fmla="*/ 343 w 717"/>
                <a:gd name="T47" fmla="*/ 0 h 901"/>
                <a:gd name="T48" fmla="*/ 352 w 717"/>
                <a:gd name="T49" fmla="*/ 9 h 901"/>
                <a:gd name="T50" fmla="*/ 352 w 717"/>
                <a:gd name="T51" fmla="*/ 9 h 9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17"/>
                <a:gd name="T79" fmla="*/ 0 h 901"/>
                <a:gd name="T80" fmla="*/ 717 w 717"/>
                <a:gd name="T81" fmla="*/ 901 h 90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17" h="901">
                  <a:moveTo>
                    <a:pt x="705" y="17"/>
                  </a:moveTo>
                  <a:lnTo>
                    <a:pt x="717" y="188"/>
                  </a:lnTo>
                  <a:lnTo>
                    <a:pt x="707" y="355"/>
                  </a:lnTo>
                  <a:lnTo>
                    <a:pt x="690" y="405"/>
                  </a:lnTo>
                  <a:lnTo>
                    <a:pt x="665" y="443"/>
                  </a:lnTo>
                  <a:lnTo>
                    <a:pt x="635" y="479"/>
                  </a:lnTo>
                  <a:lnTo>
                    <a:pt x="597" y="513"/>
                  </a:lnTo>
                  <a:lnTo>
                    <a:pt x="521" y="584"/>
                  </a:lnTo>
                  <a:lnTo>
                    <a:pt x="433" y="644"/>
                  </a:lnTo>
                  <a:lnTo>
                    <a:pt x="346" y="711"/>
                  </a:lnTo>
                  <a:lnTo>
                    <a:pt x="255" y="768"/>
                  </a:lnTo>
                  <a:lnTo>
                    <a:pt x="156" y="836"/>
                  </a:lnTo>
                  <a:lnTo>
                    <a:pt x="55" y="901"/>
                  </a:lnTo>
                  <a:lnTo>
                    <a:pt x="4" y="884"/>
                  </a:lnTo>
                  <a:lnTo>
                    <a:pt x="0" y="857"/>
                  </a:lnTo>
                  <a:lnTo>
                    <a:pt x="19" y="834"/>
                  </a:lnTo>
                  <a:lnTo>
                    <a:pt x="118" y="770"/>
                  </a:lnTo>
                  <a:lnTo>
                    <a:pt x="215" y="703"/>
                  </a:lnTo>
                  <a:lnTo>
                    <a:pt x="390" y="584"/>
                  </a:lnTo>
                  <a:lnTo>
                    <a:pt x="549" y="464"/>
                  </a:lnTo>
                  <a:lnTo>
                    <a:pt x="652" y="344"/>
                  </a:lnTo>
                  <a:lnTo>
                    <a:pt x="669" y="182"/>
                  </a:lnTo>
                  <a:lnTo>
                    <a:pt x="667" y="17"/>
                  </a:lnTo>
                  <a:lnTo>
                    <a:pt x="686" y="0"/>
                  </a:lnTo>
                  <a:lnTo>
                    <a:pt x="705"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 name="Freeform 114">
              <a:extLst>
                <a:ext uri="{FF2B5EF4-FFF2-40B4-BE49-F238E27FC236}">
                  <a16:creationId xmlns:a16="http://schemas.microsoft.com/office/drawing/2014/main" id="{1540186E-CD91-4259-8B23-399CE6B1F41D}"/>
                </a:ext>
              </a:extLst>
            </p:cNvPr>
            <p:cNvSpPr>
              <a:spLocks/>
            </p:cNvSpPr>
            <p:nvPr/>
          </p:nvSpPr>
          <p:spPr bwMode="auto">
            <a:xfrm>
              <a:off x="1700" y="3011"/>
              <a:ext cx="158" cy="63"/>
            </a:xfrm>
            <a:custGeom>
              <a:avLst/>
              <a:gdLst>
                <a:gd name="T0" fmla="*/ 9 w 318"/>
                <a:gd name="T1" fmla="*/ 0 h 125"/>
                <a:gd name="T2" fmla="*/ 92 w 318"/>
                <a:gd name="T3" fmla="*/ 3 h 125"/>
                <a:gd name="T4" fmla="*/ 158 w 318"/>
                <a:gd name="T5" fmla="*/ 40 h 125"/>
                <a:gd name="T6" fmla="*/ 156 w 318"/>
                <a:gd name="T7" fmla="*/ 63 h 125"/>
                <a:gd name="T8" fmla="*/ 133 w 318"/>
                <a:gd name="T9" fmla="*/ 62 h 125"/>
                <a:gd name="T10" fmla="*/ 107 w 318"/>
                <a:gd name="T11" fmla="*/ 38 h 125"/>
                <a:gd name="T12" fmla="*/ 78 w 318"/>
                <a:gd name="T13" fmla="*/ 26 h 125"/>
                <a:gd name="T14" fmla="*/ 9 w 318"/>
                <a:gd name="T15" fmla="*/ 19 h 125"/>
                <a:gd name="T16" fmla="*/ 0 w 318"/>
                <a:gd name="T17" fmla="*/ 10 h 125"/>
                <a:gd name="T18" fmla="*/ 9 w 318"/>
                <a:gd name="T19" fmla="*/ 0 h 125"/>
                <a:gd name="T20" fmla="*/ 9 w 318"/>
                <a:gd name="T21" fmla="*/ 0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8"/>
                <a:gd name="T34" fmla="*/ 0 h 125"/>
                <a:gd name="T35" fmla="*/ 318 w 318"/>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8" h="125">
                  <a:moveTo>
                    <a:pt x="18" y="0"/>
                  </a:moveTo>
                  <a:lnTo>
                    <a:pt x="185" y="6"/>
                  </a:lnTo>
                  <a:lnTo>
                    <a:pt x="318" y="80"/>
                  </a:lnTo>
                  <a:lnTo>
                    <a:pt x="314" y="125"/>
                  </a:lnTo>
                  <a:lnTo>
                    <a:pt x="268" y="124"/>
                  </a:lnTo>
                  <a:lnTo>
                    <a:pt x="215" y="76"/>
                  </a:lnTo>
                  <a:lnTo>
                    <a:pt x="156" y="51"/>
                  </a:lnTo>
                  <a:lnTo>
                    <a:pt x="18" y="38"/>
                  </a:lnTo>
                  <a:lnTo>
                    <a:pt x="0" y="19"/>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 name="Freeform 115">
              <a:extLst>
                <a:ext uri="{FF2B5EF4-FFF2-40B4-BE49-F238E27FC236}">
                  <a16:creationId xmlns:a16="http://schemas.microsoft.com/office/drawing/2014/main" id="{D3FB656A-CA44-47C4-9EA2-5AEEED7AC636}"/>
                </a:ext>
              </a:extLst>
            </p:cNvPr>
            <p:cNvSpPr>
              <a:spLocks/>
            </p:cNvSpPr>
            <p:nvPr/>
          </p:nvSpPr>
          <p:spPr bwMode="auto">
            <a:xfrm>
              <a:off x="1642" y="1682"/>
              <a:ext cx="428" cy="1267"/>
            </a:xfrm>
            <a:custGeom>
              <a:avLst/>
              <a:gdLst>
                <a:gd name="T0" fmla="*/ 10 w 856"/>
                <a:gd name="T1" fmla="*/ 0 h 2533"/>
                <a:gd name="T2" fmla="*/ 87 w 856"/>
                <a:gd name="T3" fmla="*/ 13 h 2533"/>
                <a:gd name="T4" fmla="*/ 152 w 856"/>
                <a:gd name="T5" fmla="*/ 43 h 2533"/>
                <a:gd name="T6" fmla="*/ 208 w 856"/>
                <a:gd name="T7" fmla="*/ 88 h 2533"/>
                <a:gd name="T8" fmla="*/ 256 w 856"/>
                <a:gd name="T9" fmla="*/ 148 h 2533"/>
                <a:gd name="T10" fmla="*/ 289 w 856"/>
                <a:gd name="T11" fmla="*/ 194 h 2533"/>
                <a:gd name="T12" fmla="*/ 314 w 856"/>
                <a:gd name="T13" fmla="*/ 236 h 2533"/>
                <a:gd name="T14" fmla="*/ 338 w 856"/>
                <a:gd name="T15" fmla="*/ 280 h 2533"/>
                <a:gd name="T16" fmla="*/ 361 w 856"/>
                <a:gd name="T17" fmla="*/ 331 h 2533"/>
                <a:gd name="T18" fmla="*/ 404 w 856"/>
                <a:gd name="T19" fmla="*/ 458 h 2533"/>
                <a:gd name="T20" fmla="*/ 428 w 856"/>
                <a:gd name="T21" fmla="*/ 577 h 2533"/>
                <a:gd name="T22" fmla="*/ 423 w 856"/>
                <a:gd name="T23" fmla="*/ 701 h 2533"/>
                <a:gd name="T24" fmla="*/ 410 w 856"/>
                <a:gd name="T25" fmla="*/ 827 h 2533"/>
                <a:gd name="T26" fmla="*/ 387 w 856"/>
                <a:gd name="T27" fmla="*/ 951 h 2533"/>
                <a:gd name="T28" fmla="*/ 371 w 856"/>
                <a:gd name="T29" fmla="*/ 1044 h 2533"/>
                <a:gd name="T30" fmla="*/ 350 w 856"/>
                <a:gd name="T31" fmla="*/ 1134 h 2533"/>
                <a:gd name="T32" fmla="*/ 344 w 856"/>
                <a:gd name="T33" fmla="*/ 1178 h 2533"/>
                <a:gd name="T34" fmla="*/ 325 w 856"/>
                <a:gd name="T35" fmla="*/ 1213 h 2533"/>
                <a:gd name="T36" fmla="*/ 302 w 856"/>
                <a:gd name="T37" fmla="*/ 1231 h 2533"/>
                <a:gd name="T38" fmla="*/ 278 w 856"/>
                <a:gd name="T39" fmla="*/ 1243 h 2533"/>
                <a:gd name="T40" fmla="*/ 226 w 856"/>
                <a:gd name="T41" fmla="*/ 1267 h 2533"/>
                <a:gd name="T42" fmla="*/ 199 w 856"/>
                <a:gd name="T43" fmla="*/ 1259 h 2533"/>
                <a:gd name="T44" fmla="*/ 197 w 856"/>
                <a:gd name="T45" fmla="*/ 1245 h 2533"/>
                <a:gd name="T46" fmla="*/ 207 w 856"/>
                <a:gd name="T47" fmla="*/ 1233 h 2533"/>
                <a:gd name="T48" fmla="*/ 296 w 856"/>
                <a:gd name="T49" fmla="*/ 1183 h 2533"/>
                <a:gd name="T50" fmla="*/ 308 w 856"/>
                <a:gd name="T51" fmla="*/ 1157 h 2533"/>
                <a:gd name="T52" fmla="*/ 312 w 856"/>
                <a:gd name="T53" fmla="*/ 1124 h 2533"/>
                <a:gd name="T54" fmla="*/ 348 w 856"/>
                <a:gd name="T55" fmla="*/ 944 h 2533"/>
                <a:gd name="T56" fmla="*/ 385 w 856"/>
                <a:gd name="T57" fmla="*/ 697 h 2533"/>
                <a:gd name="T58" fmla="*/ 393 w 856"/>
                <a:gd name="T59" fmla="*/ 581 h 2533"/>
                <a:gd name="T60" fmla="*/ 388 w 856"/>
                <a:gd name="T61" fmla="*/ 528 h 2533"/>
                <a:gd name="T62" fmla="*/ 373 w 856"/>
                <a:gd name="T63" fmla="*/ 469 h 2533"/>
                <a:gd name="T64" fmla="*/ 332 w 856"/>
                <a:gd name="T65" fmla="*/ 341 h 2533"/>
                <a:gd name="T66" fmla="*/ 311 w 856"/>
                <a:gd name="T67" fmla="*/ 291 h 2533"/>
                <a:gd name="T68" fmla="*/ 290 w 856"/>
                <a:gd name="T69" fmla="*/ 248 h 2533"/>
                <a:gd name="T70" fmla="*/ 266 w 856"/>
                <a:gd name="T71" fmla="*/ 207 h 2533"/>
                <a:gd name="T72" fmla="*/ 236 w 856"/>
                <a:gd name="T73" fmla="*/ 163 h 2533"/>
                <a:gd name="T74" fmla="*/ 214 w 856"/>
                <a:gd name="T75" fmla="*/ 132 h 2533"/>
                <a:gd name="T76" fmla="*/ 192 w 856"/>
                <a:gd name="T77" fmla="*/ 105 h 2533"/>
                <a:gd name="T78" fmla="*/ 167 w 856"/>
                <a:gd name="T79" fmla="*/ 81 h 2533"/>
                <a:gd name="T80" fmla="*/ 140 w 856"/>
                <a:gd name="T81" fmla="*/ 61 h 2533"/>
                <a:gd name="T82" fmla="*/ 112 w 856"/>
                <a:gd name="T83" fmla="*/ 45 h 2533"/>
                <a:gd name="T84" fmla="*/ 80 w 856"/>
                <a:gd name="T85" fmla="*/ 32 h 2533"/>
                <a:gd name="T86" fmla="*/ 9 w 856"/>
                <a:gd name="T87" fmla="*/ 19 h 2533"/>
                <a:gd name="T88" fmla="*/ 0 w 856"/>
                <a:gd name="T89" fmla="*/ 9 h 2533"/>
                <a:gd name="T90" fmla="*/ 10 w 856"/>
                <a:gd name="T91" fmla="*/ 0 h 2533"/>
                <a:gd name="T92" fmla="*/ 10 w 856"/>
                <a:gd name="T93" fmla="*/ 0 h 253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56"/>
                <a:gd name="T142" fmla="*/ 0 h 2533"/>
                <a:gd name="T143" fmla="*/ 856 w 856"/>
                <a:gd name="T144" fmla="*/ 2533 h 253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56" h="2533">
                  <a:moveTo>
                    <a:pt x="19" y="0"/>
                  </a:moveTo>
                  <a:lnTo>
                    <a:pt x="173" y="26"/>
                  </a:lnTo>
                  <a:lnTo>
                    <a:pt x="303" y="85"/>
                  </a:lnTo>
                  <a:lnTo>
                    <a:pt x="415" y="175"/>
                  </a:lnTo>
                  <a:lnTo>
                    <a:pt x="512" y="296"/>
                  </a:lnTo>
                  <a:lnTo>
                    <a:pt x="577" y="387"/>
                  </a:lnTo>
                  <a:lnTo>
                    <a:pt x="628" y="471"/>
                  </a:lnTo>
                  <a:lnTo>
                    <a:pt x="675" y="559"/>
                  </a:lnTo>
                  <a:lnTo>
                    <a:pt x="721" y="661"/>
                  </a:lnTo>
                  <a:lnTo>
                    <a:pt x="808" y="916"/>
                  </a:lnTo>
                  <a:lnTo>
                    <a:pt x="856" y="1153"/>
                  </a:lnTo>
                  <a:lnTo>
                    <a:pt x="845" y="1401"/>
                  </a:lnTo>
                  <a:lnTo>
                    <a:pt x="820" y="1653"/>
                  </a:lnTo>
                  <a:lnTo>
                    <a:pt x="774" y="1902"/>
                  </a:lnTo>
                  <a:lnTo>
                    <a:pt x="742" y="2087"/>
                  </a:lnTo>
                  <a:lnTo>
                    <a:pt x="700" y="2267"/>
                  </a:lnTo>
                  <a:lnTo>
                    <a:pt x="687" y="2355"/>
                  </a:lnTo>
                  <a:lnTo>
                    <a:pt x="649" y="2425"/>
                  </a:lnTo>
                  <a:lnTo>
                    <a:pt x="603" y="2461"/>
                  </a:lnTo>
                  <a:lnTo>
                    <a:pt x="556" y="2486"/>
                  </a:lnTo>
                  <a:lnTo>
                    <a:pt x="451" y="2533"/>
                  </a:lnTo>
                  <a:lnTo>
                    <a:pt x="398" y="2518"/>
                  </a:lnTo>
                  <a:lnTo>
                    <a:pt x="394" y="2490"/>
                  </a:lnTo>
                  <a:lnTo>
                    <a:pt x="413" y="2465"/>
                  </a:lnTo>
                  <a:lnTo>
                    <a:pt x="592" y="2366"/>
                  </a:lnTo>
                  <a:lnTo>
                    <a:pt x="616" y="2313"/>
                  </a:lnTo>
                  <a:lnTo>
                    <a:pt x="624" y="2248"/>
                  </a:lnTo>
                  <a:lnTo>
                    <a:pt x="696" y="1887"/>
                  </a:lnTo>
                  <a:lnTo>
                    <a:pt x="769" y="1393"/>
                  </a:lnTo>
                  <a:lnTo>
                    <a:pt x="786" y="1161"/>
                  </a:lnTo>
                  <a:lnTo>
                    <a:pt x="776" y="1055"/>
                  </a:lnTo>
                  <a:lnTo>
                    <a:pt x="746" y="937"/>
                  </a:lnTo>
                  <a:lnTo>
                    <a:pt x="664" y="682"/>
                  </a:lnTo>
                  <a:lnTo>
                    <a:pt x="622" y="581"/>
                  </a:lnTo>
                  <a:lnTo>
                    <a:pt x="580" y="496"/>
                  </a:lnTo>
                  <a:lnTo>
                    <a:pt x="531" y="414"/>
                  </a:lnTo>
                  <a:lnTo>
                    <a:pt x="472" y="325"/>
                  </a:lnTo>
                  <a:lnTo>
                    <a:pt x="428" y="264"/>
                  </a:lnTo>
                  <a:lnTo>
                    <a:pt x="383" y="209"/>
                  </a:lnTo>
                  <a:lnTo>
                    <a:pt x="333" y="161"/>
                  </a:lnTo>
                  <a:lnTo>
                    <a:pt x="280" y="121"/>
                  </a:lnTo>
                  <a:lnTo>
                    <a:pt x="223" y="89"/>
                  </a:lnTo>
                  <a:lnTo>
                    <a:pt x="160" y="64"/>
                  </a:lnTo>
                  <a:lnTo>
                    <a:pt x="18" y="38"/>
                  </a:lnTo>
                  <a:lnTo>
                    <a:pt x="0" y="17"/>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 name="Freeform 116">
              <a:extLst>
                <a:ext uri="{FF2B5EF4-FFF2-40B4-BE49-F238E27FC236}">
                  <a16:creationId xmlns:a16="http://schemas.microsoft.com/office/drawing/2014/main" id="{329F37B9-B10B-4562-B323-ACA93566F761}"/>
                </a:ext>
              </a:extLst>
            </p:cNvPr>
            <p:cNvSpPr>
              <a:spLocks/>
            </p:cNvSpPr>
            <p:nvPr/>
          </p:nvSpPr>
          <p:spPr bwMode="auto">
            <a:xfrm>
              <a:off x="1772" y="1982"/>
              <a:ext cx="161" cy="699"/>
            </a:xfrm>
            <a:custGeom>
              <a:avLst/>
              <a:gdLst>
                <a:gd name="T0" fmla="*/ 27 w 321"/>
                <a:gd name="T1" fmla="*/ 1 h 1399"/>
                <a:gd name="T2" fmla="*/ 72 w 321"/>
                <a:gd name="T3" fmla="*/ 40 h 1399"/>
                <a:gd name="T4" fmla="*/ 106 w 321"/>
                <a:gd name="T5" fmla="*/ 93 h 1399"/>
                <a:gd name="T6" fmla="*/ 152 w 321"/>
                <a:gd name="T7" fmla="*/ 205 h 1399"/>
                <a:gd name="T8" fmla="*/ 161 w 321"/>
                <a:gd name="T9" fmla="*/ 328 h 1399"/>
                <a:gd name="T10" fmla="*/ 156 w 321"/>
                <a:gd name="T11" fmla="*/ 409 h 1399"/>
                <a:gd name="T12" fmla="*/ 145 w 321"/>
                <a:gd name="T13" fmla="*/ 478 h 1399"/>
                <a:gd name="T14" fmla="*/ 126 w 321"/>
                <a:gd name="T15" fmla="*/ 547 h 1399"/>
                <a:gd name="T16" fmla="*/ 100 w 321"/>
                <a:gd name="T17" fmla="*/ 624 h 1399"/>
                <a:gd name="T18" fmla="*/ 72 w 321"/>
                <a:gd name="T19" fmla="*/ 689 h 1399"/>
                <a:gd name="T20" fmla="*/ 51 w 321"/>
                <a:gd name="T21" fmla="*/ 699 h 1399"/>
                <a:gd name="T22" fmla="*/ 40 w 321"/>
                <a:gd name="T23" fmla="*/ 677 h 1399"/>
                <a:gd name="T24" fmla="*/ 61 w 321"/>
                <a:gd name="T25" fmla="*/ 610 h 1399"/>
                <a:gd name="T26" fmla="*/ 87 w 321"/>
                <a:gd name="T27" fmla="*/ 537 h 1399"/>
                <a:gd name="T28" fmla="*/ 107 w 321"/>
                <a:gd name="T29" fmla="*/ 470 h 1399"/>
                <a:gd name="T30" fmla="*/ 127 w 321"/>
                <a:gd name="T31" fmla="*/ 327 h 1399"/>
                <a:gd name="T32" fmla="*/ 120 w 321"/>
                <a:gd name="T33" fmla="*/ 214 h 1399"/>
                <a:gd name="T34" fmla="*/ 105 w 321"/>
                <a:gd name="T35" fmla="*/ 163 h 1399"/>
                <a:gd name="T36" fmla="*/ 78 w 321"/>
                <a:gd name="T37" fmla="*/ 109 h 1399"/>
                <a:gd name="T38" fmla="*/ 49 w 321"/>
                <a:gd name="T39" fmla="*/ 67 h 1399"/>
                <a:gd name="T40" fmla="*/ 31 w 321"/>
                <a:gd name="T41" fmla="*/ 50 h 1399"/>
                <a:gd name="T42" fmla="*/ 9 w 321"/>
                <a:gd name="T43" fmla="*/ 36 h 1399"/>
                <a:gd name="T44" fmla="*/ 0 w 321"/>
                <a:gd name="T45" fmla="*/ 9 h 1399"/>
                <a:gd name="T46" fmla="*/ 11 w 321"/>
                <a:gd name="T47" fmla="*/ 0 h 1399"/>
                <a:gd name="T48" fmla="*/ 27 w 321"/>
                <a:gd name="T49" fmla="*/ 1 h 1399"/>
                <a:gd name="T50" fmla="*/ 27 w 321"/>
                <a:gd name="T51" fmla="*/ 1 h 139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1"/>
                <a:gd name="T79" fmla="*/ 0 h 1399"/>
                <a:gd name="T80" fmla="*/ 321 w 321"/>
                <a:gd name="T81" fmla="*/ 1399 h 139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1" h="1399">
                  <a:moveTo>
                    <a:pt x="53" y="2"/>
                  </a:moveTo>
                  <a:lnTo>
                    <a:pt x="144" y="80"/>
                  </a:lnTo>
                  <a:lnTo>
                    <a:pt x="211" y="187"/>
                  </a:lnTo>
                  <a:lnTo>
                    <a:pt x="304" y="411"/>
                  </a:lnTo>
                  <a:lnTo>
                    <a:pt x="321" y="656"/>
                  </a:lnTo>
                  <a:lnTo>
                    <a:pt x="312" y="818"/>
                  </a:lnTo>
                  <a:lnTo>
                    <a:pt x="289" y="957"/>
                  </a:lnTo>
                  <a:lnTo>
                    <a:pt x="251" y="1095"/>
                  </a:lnTo>
                  <a:lnTo>
                    <a:pt x="200" y="1249"/>
                  </a:lnTo>
                  <a:lnTo>
                    <a:pt x="144" y="1379"/>
                  </a:lnTo>
                  <a:lnTo>
                    <a:pt x="101" y="1399"/>
                  </a:lnTo>
                  <a:lnTo>
                    <a:pt x="80" y="1354"/>
                  </a:lnTo>
                  <a:lnTo>
                    <a:pt x="122" y="1221"/>
                  </a:lnTo>
                  <a:lnTo>
                    <a:pt x="173" y="1074"/>
                  </a:lnTo>
                  <a:lnTo>
                    <a:pt x="213" y="941"/>
                  </a:lnTo>
                  <a:lnTo>
                    <a:pt x="253" y="654"/>
                  </a:lnTo>
                  <a:lnTo>
                    <a:pt x="239" y="428"/>
                  </a:lnTo>
                  <a:lnTo>
                    <a:pt x="209" y="327"/>
                  </a:lnTo>
                  <a:lnTo>
                    <a:pt x="156" y="219"/>
                  </a:lnTo>
                  <a:lnTo>
                    <a:pt x="97" y="135"/>
                  </a:lnTo>
                  <a:lnTo>
                    <a:pt x="61" y="101"/>
                  </a:lnTo>
                  <a:lnTo>
                    <a:pt x="17" y="73"/>
                  </a:lnTo>
                  <a:lnTo>
                    <a:pt x="0" y="19"/>
                  </a:lnTo>
                  <a:lnTo>
                    <a:pt x="21" y="0"/>
                  </a:lnTo>
                  <a:lnTo>
                    <a:pt x="5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 name="Freeform 117">
              <a:extLst>
                <a:ext uri="{FF2B5EF4-FFF2-40B4-BE49-F238E27FC236}">
                  <a16:creationId xmlns:a16="http://schemas.microsoft.com/office/drawing/2014/main" id="{E97555D0-6126-44CC-AA7E-51BAFA1FC39B}"/>
                </a:ext>
              </a:extLst>
            </p:cNvPr>
            <p:cNvSpPr>
              <a:spLocks/>
            </p:cNvSpPr>
            <p:nvPr/>
          </p:nvSpPr>
          <p:spPr bwMode="auto">
            <a:xfrm>
              <a:off x="1736" y="2098"/>
              <a:ext cx="88" cy="534"/>
            </a:xfrm>
            <a:custGeom>
              <a:avLst/>
              <a:gdLst>
                <a:gd name="T0" fmla="*/ 12 w 176"/>
                <a:gd name="T1" fmla="*/ 0 h 1069"/>
                <a:gd name="T2" fmla="*/ 61 w 176"/>
                <a:gd name="T3" fmla="*/ 42 h 1069"/>
                <a:gd name="T4" fmla="*/ 83 w 176"/>
                <a:gd name="T5" fmla="*/ 98 h 1069"/>
                <a:gd name="T6" fmla="*/ 88 w 176"/>
                <a:gd name="T7" fmla="*/ 236 h 1069"/>
                <a:gd name="T8" fmla="*/ 78 w 176"/>
                <a:gd name="T9" fmla="*/ 381 h 1069"/>
                <a:gd name="T10" fmla="*/ 63 w 176"/>
                <a:gd name="T11" fmla="*/ 448 h 1069"/>
                <a:gd name="T12" fmla="*/ 38 w 176"/>
                <a:gd name="T13" fmla="*/ 523 h 1069"/>
                <a:gd name="T14" fmla="*/ 28 w 176"/>
                <a:gd name="T15" fmla="*/ 534 h 1069"/>
                <a:gd name="T16" fmla="*/ 13 w 176"/>
                <a:gd name="T17" fmla="*/ 534 h 1069"/>
                <a:gd name="T18" fmla="*/ 1 w 176"/>
                <a:gd name="T19" fmla="*/ 508 h 1069"/>
                <a:gd name="T20" fmla="*/ 42 w 176"/>
                <a:gd name="T21" fmla="*/ 374 h 1069"/>
                <a:gd name="T22" fmla="*/ 54 w 176"/>
                <a:gd name="T23" fmla="*/ 236 h 1069"/>
                <a:gd name="T24" fmla="*/ 58 w 176"/>
                <a:gd name="T25" fmla="*/ 108 h 1069"/>
                <a:gd name="T26" fmla="*/ 45 w 176"/>
                <a:gd name="T27" fmla="*/ 55 h 1069"/>
                <a:gd name="T28" fmla="*/ 29 w 176"/>
                <a:gd name="T29" fmla="*/ 34 h 1069"/>
                <a:gd name="T30" fmla="*/ 4 w 176"/>
                <a:gd name="T31" fmla="*/ 16 h 1069"/>
                <a:gd name="T32" fmla="*/ 0 w 176"/>
                <a:gd name="T33" fmla="*/ 4 h 1069"/>
                <a:gd name="T34" fmla="*/ 12 w 176"/>
                <a:gd name="T35" fmla="*/ 0 h 1069"/>
                <a:gd name="T36" fmla="*/ 12 w 176"/>
                <a:gd name="T37" fmla="*/ 0 h 10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6"/>
                <a:gd name="T58" fmla="*/ 0 h 1069"/>
                <a:gd name="T59" fmla="*/ 176 w 176"/>
                <a:gd name="T60" fmla="*/ 1069 h 10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6" h="1069">
                  <a:moveTo>
                    <a:pt x="24" y="0"/>
                  </a:moveTo>
                  <a:lnTo>
                    <a:pt x="121" y="84"/>
                  </a:lnTo>
                  <a:lnTo>
                    <a:pt x="165" y="196"/>
                  </a:lnTo>
                  <a:lnTo>
                    <a:pt x="176" y="472"/>
                  </a:lnTo>
                  <a:lnTo>
                    <a:pt x="156" y="763"/>
                  </a:lnTo>
                  <a:lnTo>
                    <a:pt x="125" y="896"/>
                  </a:lnTo>
                  <a:lnTo>
                    <a:pt x="76" y="1046"/>
                  </a:lnTo>
                  <a:lnTo>
                    <a:pt x="55" y="1069"/>
                  </a:lnTo>
                  <a:lnTo>
                    <a:pt x="26" y="1069"/>
                  </a:lnTo>
                  <a:lnTo>
                    <a:pt x="2" y="1017"/>
                  </a:lnTo>
                  <a:lnTo>
                    <a:pt x="83" y="749"/>
                  </a:lnTo>
                  <a:lnTo>
                    <a:pt x="108" y="472"/>
                  </a:lnTo>
                  <a:lnTo>
                    <a:pt x="116" y="217"/>
                  </a:lnTo>
                  <a:lnTo>
                    <a:pt x="89" y="111"/>
                  </a:lnTo>
                  <a:lnTo>
                    <a:pt x="57" y="69"/>
                  </a:lnTo>
                  <a:lnTo>
                    <a:pt x="7" y="33"/>
                  </a:lnTo>
                  <a:lnTo>
                    <a:pt x="0" y="8"/>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 name="Freeform 118">
              <a:extLst>
                <a:ext uri="{FF2B5EF4-FFF2-40B4-BE49-F238E27FC236}">
                  <a16:creationId xmlns:a16="http://schemas.microsoft.com/office/drawing/2014/main" id="{F17CDE6D-2DDC-43E4-832D-9FC22AD30CF2}"/>
                </a:ext>
              </a:extLst>
            </p:cNvPr>
            <p:cNvSpPr>
              <a:spLocks/>
            </p:cNvSpPr>
            <p:nvPr/>
          </p:nvSpPr>
          <p:spPr bwMode="auto">
            <a:xfrm>
              <a:off x="1437" y="1310"/>
              <a:ext cx="27" cy="132"/>
            </a:xfrm>
            <a:custGeom>
              <a:avLst/>
              <a:gdLst>
                <a:gd name="T0" fmla="*/ 18 w 53"/>
                <a:gd name="T1" fmla="*/ 10 h 264"/>
                <a:gd name="T2" fmla="*/ 27 w 53"/>
                <a:gd name="T3" fmla="*/ 119 h 264"/>
                <a:gd name="T4" fmla="*/ 23 w 53"/>
                <a:gd name="T5" fmla="*/ 129 h 264"/>
                <a:gd name="T6" fmla="*/ 13 w 53"/>
                <a:gd name="T7" fmla="*/ 132 h 264"/>
                <a:gd name="T8" fmla="*/ 0 w 53"/>
                <a:gd name="T9" fmla="*/ 119 h 264"/>
                <a:gd name="T10" fmla="*/ 0 w 53"/>
                <a:gd name="T11" fmla="*/ 89 h 264"/>
                <a:gd name="T12" fmla="*/ 0 w 53"/>
                <a:gd name="T13" fmla="*/ 64 h 264"/>
                <a:gd name="T14" fmla="*/ 0 w 53"/>
                <a:gd name="T15" fmla="*/ 38 h 264"/>
                <a:gd name="T16" fmla="*/ 0 w 53"/>
                <a:gd name="T17" fmla="*/ 10 h 264"/>
                <a:gd name="T18" fmla="*/ 9 w 53"/>
                <a:gd name="T19" fmla="*/ 0 h 264"/>
                <a:gd name="T20" fmla="*/ 18 w 53"/>
                <a:gd name="T21" fmla="*/ 10 h 264"/>
                <a:gd name="T22" fmla="*/ 18 w 53"/>
                <a:gd name="T23" fmla="*/ 10 h 2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
                <a:gd name="T37" fmla="*/ 0 h 264"/>
                <a:gd name="T38" fmla="*/ 53 w 53"/>
                <a:gd name="T39" fmla="*/ 264 h 2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 h="264">
                  <a:moveTo>
                    <a:pt x="36" y="19"/>
                  </a:moveTo>
                  <a:lnTo>
                    <a:pt x="53" y="237"/>
                  </a:lnTo>
                  <a:lnTo>
                    <a:pt x="45" y="258"/>
                  </a:lnTo>
                  <a:lnTo>
                    <a:pt x="26" y="264"/>
                  </a:lnTo>
                  <a:lnTo>
                    <a:pt x="0" y="237"/>
                  </a:lnTo>
                  <a:lnTo>
                    <a:pt x="0" y="178"/>
                  </a:lnTo>
                  <a:lnTo>
                    <a:pt x="0" y="127"/>
                  </a:lnTo>
                  <a:lnTo>
                    <a:pt x="0" y="76"/>
                  </a:lnTo>
                  <a:lnTo>
                    <a:pt x="0" y="19"/>
                  </a:lnTo>
                  <a:lnTo>
                    <a:pt x="17" y="0"/>
                  </a:lnTo>
                  <a:lnTo>
                    <a:pt x="36"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 name="Freeform 119">
              <a:extLst>
                <a:ext uri="{FF2B5EF4-FFF2-40B4-BE49-F238E27FC236}">
                  <a16:creationId xmlns:a16="http://schemas.microsoft.com/office/drawing/2014/main" id="{D48902C4-723B-44CC-B287-61ACB6832DEE}"/>
                </a:ext>
              </a:extLst>
            </p:cNvPr>
            <p:cNvSpPr>
              <a:spLocks/>
            </p:cNvSpPr>
            <p:nvPr/>
          </p:nvSpPr>
          <p:spPr bwMode="auto">
            <a:xfrm>
              <a:off x="1502" y="1312"/>
              <a:ext cx="65" cy="123"/>
            </a:xfrm>
            <a:custGeom>
              <a:avLst/>
              <a:gdLst>
                <a:gd name="T0" fmla="*/ 10 w 129"/>
                <a:gd name="T1" fmla="*/ 0 h 247"/>
                <a:gd name="T2" fmla="*/ 65 w 129"/>
                <a:gd name="T3" fmla="*/ 26 h 247"/>
                <a:gd name="T4" fmla="*/ 45 w 129"/>
                <a:gd name="T5" fmla="*/ 66 h 247"/>
                <a:gd name="T6" fmla="*/ 52 w 129"/>
                <a:gd name="T7" fmla="*/ 82 h 247"/>
                <a:gd name="T8" fmla="*/ 53 w 129"/>
                <a:gd name="T9" fmla="*/ 105 h 247"/>
                <a:gd name="T10" fmla="*/ 50 w 129"/>
                <a:gd name="T11" fmla="*/ 118 h 247"/>
                <a:gd name="T12" fmla="*/ 41 w 129"/>
                <a:gd name="T13" fmla="*/ 123 h 247"/>
                <a:gd name="T14" fmla="*/ 23 w 129"/>
                <a:gd name="T15" fmla="*/ 113 h 247"/>
                <a:gd name="T16" fmla="*/ 14 w 129"/>
                <a:gd name="T17" fmla="*/ 91 h 247"/>
                <a:gd name="T18" fmla="*/ 15 w 129"/>
                <a:gd name="T19" fmla="*/ 41 h 247"/>
                <a:gd name="T20" fmla="*/ 37 w 129"/>
                <a:gd name="T21" fmla="*/ 19 h 247"/>
                <a:gd name="T22" fmla="*/ 10 w 129"/>
                <a:gd name="T23" fmla="*/ 19 h 247"/>
                <a:gd name="T24" fmla="*/ 0 w 129"/>
                <a:gd name="T25" fmla="*/ 9 h 247"/>
                <a:gd name="T26" fmla="*/ 10 w 129"/>
                <a:gd name="T27" fmla="*/ 0 h 247"/>
                <a:gd name="T28" fmla="*/ 10 w 129"/>
                <a:gd name="T29" fmla="*/ 0 h 2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
                <a:gd name="T46" fmla="*/ 0 h 247"/>
                <a:gd name="T47" fmla="*/ 129 w 129"/>
                <a:gd name="T48" fmla="*/ 247 h 2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 h="247">
                  <a:moveTo>
                    <a:pt x="19" y="0"/>
                  </a:moveTo>
                  <a:lnTo>
                    <a:pt x="129" y="52"/>
                  </a:lnTo>
                  <a:lnTo>
                    <a:pt x="89" y="133"/>
                  </a:lnTo>
                  <a:lnTo>
                    <a:pt x="103" y="164"/>
                  </a:lnTo>
                  <a:lnTo>
                    <a:pt x="105" y="211"/>
                  </a:lnTo>
                  <a:lnTo>
                    <a:pt x="99" y="236"/>
                  </a:lnTo>
                  <a:lnTo>
                    <a:pt x="82" y="247"/>
                  </a:lnTo>
                  <a:lnTo>
                    <a:pt x="46" y="227"/>
                  </a:lnTo>
                  <a:lnTo>
                    <a:pt x="27" y="183"/>
                  </a:lnTo>
                  <a:lnTo>
                    <a:pt x="30" y="82"/>
                  </a:lnTo>
                  <a:lnTo>
                    <a:pt x="74" y="38"/>
                  </a:lnTo>
                  <a:lnTo>
                    <a:pt x="19" y="38"/>
                  </a:lnTo>
                  <a:lnTo>
                    <a:pt x="0" y="19"/>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20" name="Group 190">
            <a:extLst>
              <a:ext uri="{FF2B5EF4-FFF2-40B4-BE49-F238E27FC236}">
                <a16:creationId xmlns:a16="http://schemas.microsoft.com/office/drawing/2014/main" id="{DB07FE42-5BF9-4AD2-969A-45C9DA376464}"/>
              </a:ext>
            </a:extLst>
          </p:cNvPr>
          <p:cNvGrpSpPr>
            <a:grpSpLocks/>
          </p:cNvGrpSpPr>
          <p:nvPr/>
        </p:nvGrpSpPr>
        <p:grpSpPr bwMode="auto">
          <a:xfrm>
            <a:off x="990600" y="3429000"/>
            <a:ext cx="960438" cy="885825"/>
            <a:chOff x="311" y="867"/>
            <a:chExt cx="678" cy="699"/>
          </a:xfrm>
        </p:grpSpPr>
        <p:sp>
          <p:nvSpPr>
            <p:cNvPr id="121" name="Freeform 125">
              <a:extLst>
                <a:ext uri="{FF2B5EF4-FFF2-40B4-BE49-F238E27FC236}">
                  <a16:creationId xmlns:a16="http://schemas.microsoft.com/office/drawing/2014/main" id="{11290A9B-5C05-43B5-8174-6260BF9BD885}"/>
                </a:ext>
              </a:extLst>
            </p:cNvPr>
            <p:cNvSpPr>
              <a:spLocks/>
            </p:cNvSpPr>
            <p:nvPr/>
          </p:nvSpPr>
          <p:spPr bwMode="auto">
            <a:xfrm>
              <a:off x="387" y="995"/>
              <a:ext cx="387" cy="211"/>
            </a:xfrm>
            <a:custGeom>
              <a:avLst/>
              <a:gdLst>
                <a:gd name="T0" fmla="*/ 34 w 1547"/>
                <a:gd name="T1" fmla="*/ 197 h 840"/>
                <a:gd name="T2" fmla="*/ 62 w 1547"/>
                <a:gd name="T3" fmla="*/ 197 h 840"/>
                <a:gd name="T4" fmla="*/ 83 w 1547"/>
                <a:gd name="T5" fmla="*/ 196 h 840"/>
                <a:gd name="T6" fmla="*/ 88 w 1547"/>
                <a:gd name="T7" fmla="*/ 140 h 840"/>
                <a:gd name="T8" fmla="*/ 73 w 1547"/>
                <a:gd name="T9" fmla="*/ 133 h 840"/>
                <a:gd name="T10" fmla="*/ 75 w 1547"/>
                <a:gd name="T11" fmla="*/ 122 h 840"/>
                <a:gd name="T12" fmla="*/ 127 w 1547"/>
                <a:gd name="T13" fmla="*/ 120 h 840"/>
                <a:gd name="T14" fmla="*/ 168 w 1547"/>
                <a:gd name="T15" fmla="*/ 104 h 840"/>
                <a:gd name="T16" fmla="*/ 163 w 1547"/>
                <a:gd name="T17" fmla="*/ 190 h 840"/>
                <a:gd name="T18" fmla="*/ 315 w 1547"/>
                <a:gd name="T19" fmla="*/ 198 h 840"/>
                <a:gd name="T20" fmla="*/ 350 w 1547"/>
                <a:gd name="T21" fmla="*/ 211 h 840"/>
                <a:gd name="T22" fmla="*/ 387 w 1547"/>
                <a:gd name="T23" fmla="*/ 192 h 840"/>
                <a:gd name="T24" fmla="*/ 376 w 1547"/>
                <a:gd name="T25" fmla="*/ 138 h 840"/>
                <a:gd name="T26" fmla="*/ 360 w 1547"/>
                <a:gd name="T27" fmla="*/ 134 h 840"/>
                <a:gd name="T28" fmla="*/ 334 w 1547"/>
                <a:gd name="T29" fmla="*/ 32 h 840"/>
                <a:gd name="T30" fmla="*/ 297 w 1547"/>
                <a:gd name="T31" fmla="*/ 12 h 840"/>
                <a:gd name="T32" fmla="*/ 221 w 1547"/>
                <a:gd name="T33" fmla="*/ 0 h 840"/>
                <a:gd name="T34" fmla="*/ 179 w 1547"/>
                <a:gd name="T35" fmla="*/ 3 h 840"/>
                <a:gd name="T36" fmla="*/ 112 w 1547"/>
                <a:gd name="T37" fmla="*/ 23 h 840"/>
                <a:gd name="T38" fmla="*/ 33 w 1547"/>
                <a:gd name="T39" fmla="*/ 55 h 840"/>
                <a:gd name="T40" fmla="*/ 17 w 1547"/>
                <a:gd name="T41" fmla="*/ 70 h 840"/>
                <a:gd name="T42" fmla="*/ 11 w 1547"/>
                <a:gd name="T43" fmla="*/ 129 h 840"/>
                <a:gd name="T44" fmla="*/ 0 w 1547"/>
                <a:gd name="T45" fmla="*/ 140 h 840"/>
                <a:gd name="T46" fmla="*/ 16 w 1547"/>
                <a:gd name="T47" fmla="*/ 185 h 840"/>
                <a:gd name="T48" fmla="*/ 34 w 1547"/>
                <a:gd name="T49" fmla="*/ 197 h 840"/>
                <a:gd name="T50" fmla="*/ 34 w 1547"/>
                <a:gd name="T51" fmla="*/ 197 h 8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47"/>
                <a:gd name="T79" fmla="*/ 0 h 840"/>
                <a:gd name="T80" fmla="*/ 1547 w 1547"/>
                <a:gd name="T81" fmla="*/ 840 h 8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47" h="840">
                  <a:moveTo>
                    <a:pt x="137" y="783"/>
                  </a:moveTo>
                  <a:lnTo>
                    <a:pt x="246" y="783"/>
                  </a:lnTo>
                  <a:lnTo>
                    <a:pt x="330" y="779"/>
                  </a:lnTo>
                  <a:lnTo>
                    <a:pt x="353" y="558"/>
                  </a:lnTo>
                  <a:lnTo>
                    <a:pt x="293" y="528"/>
                  </a:lnTo>
                  <a:lnTo>
                    <a:pt x="300" y="485"/>
                  </a:lnTo>
                  <a:lnTo>
                    <a:pt x="509" y="477"/>
                  </a:lnTo>
                  <a:lnTo>
                    <a:pt x="671" y="415"/>
                  </a:lnTo>
                  <a:lnTo>
                    <a:pt x="651" y="758"/>
                  </a:lnTo>
                  <a:lnTo>
                    <a:pt x="1261" y="788"/>
                  </a:lnTo>
                  <a:lnTo>
                    <a:pt x="1400" y="840"/>
                  </a:lnTo>
                  <a:lnTo>
                    <a:pt x="1547" y="765"/>
                  </a:lnTo>
                  <a:lnTo>
                    <a:pt x="1505" y="549"/>
                  </a:lnTo>
                  <a:lnTo>
                    <a:pt x="1440" y="532"/>
                  </a:lnTo>
                  <a:lnTo>
                    <a:pt x="1334" y="129"/>
                  </a:lnTo>
                  <a:lnTo>
                    <a:pt x="1187" y="48"/>
                  </a:lnTo>
                  <a:lnTo>
                    <a:pt x="883" y="0"/>
                  </a:lnTo>
                  <a:lnTo>
                    <a:pt x="715" y="12"/>
                  </a:lnTo>
                  <a:lnTo>
                    <a:pt x="447" y="91"/>
                  </a:lnTo>
                  <a:lnTo>
                    <a:pt x="130" y="217"/>
                  </a:lnTo>
                  <a:lnTo>
                    <a:pt x="69" y="277"/>
                  </a:lnTo>
                  <a:lnTo>
                    <a:pt x="43" y="512"/>
                  </a:lnTo>
                  <a:lnTo>
                    <a:pt x="0" y="558"/>
                  </a:lnTo>
                  <a:lnTo>
                    <a:pt x="63" y="737"/>
                  </a:lnTo>
                  <a:lnTo>
                    <a:pt x="137" y="783"/>
                  </a:lnTo>
                  <a:close/>
                </a:path>
              </a:pathLst>
            </a:custGeom>
            <a:solidFill>
              <a:srgbClr val="F0EA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 name="Freeform 126">
              <a:extLst>
                <a:ext uri="{FF2B5EF4-FFF2-40B4-BE49-F238E27FC236}">
                  <a16:creationId xmlns:a16="http://schemas.microsoft.com/office/drawing/2014/main" id="{161E545A-F9E5-4404-A206-0880672CD940}"/>
                </a:ext>
              </a:extLst>
            </p:cNvPr>
            <p:cNvSpPr>
              <a:spLocks/>
            </p:cNvSpPr>
            <p:nvPr/>
          </p:nvSpPr>
          <p:spPr bwMode="auto">
            <a:xfrm>
              <a:off x="400" y="995"/>
              <a:ext cx="265" cy="136"/>
            </a:xfrm>
            <a:custGeom>
              <a:avLst/>
              <a:gdLst>
                <a:gd name="T0" fmla="*/ 20 w 1061"/>
                <a:gd name="T1" fmla="*/ 60 h 545"/>
                <a:gd name="T2" fmla="*/ 12 w 1061"/>
                <a:gd name="T3" fmla="*/ 77 h 545"/>
                <a:gd name="T4" fmla="*/ 14 w 1061"/>
                <a:gd name="T5" fmla="*/ 85 h 545"/>
                <a:gd name="T6" fmla="*/ 18 w 1061"/>
                <a:gd name="T7" fmla="*/ 86 h 545"/>
                <a:gd name="T8" fmla="*/ 23 w 1061"/>
                <a:gd name="T9" fmla="*/ 78 h 545"/>
                <a:gd name="T10" fmla="*/ 27 w 1061"/>
                <a:gd name="T11" fmla="*/ 83 h 545"/>
                <a:gd name="T12" fmla="*/ 43 w 1061"/>
                <a:gd name="T13" fmla="*/ 92 h 545"/>
                <a:gd name="T14" fmla="*/ 75 w 1061"/>
                <a:gd name="T15" fmla="*/ 100 h 545"/>
                <a:gd name="T16" fmla="*/ 110 w 1061"/>
                <a:gd name="T17" fmla="*/ 98 h 545"/>
                <a:gd name="T18" fmla="*/ 135 w 1061"/>
                <a:gd name="T19" fmla="*/ 81 h 545"/>
                <a:gd name="T20" fmla="*/ 148 w 1061"/>
                <a:gd name="T21" fmla="*/ 59 h 545"/>
                <a:gd name="T22" fmla="*/ 150 w 1061"/>
                <a:gd name="T23" fmla="*/ 32 h 545"/>
                <a:gd name="T24" fmla="*/ 143 w 1061"/>
                <a:gd name="T25" fmla="*/ 21 h 545"/>
                <a:gd name="T26" fmla="*/ 158 w 1061"/>
                <a:gd name="T27" fmla="*/ 25 h 545"/>
                <a:gd name="T28" fmla="*/ 160 w 1061"/>
                <a:gd name="T29" fmla="*/ 15 h 545"/>
                <a:gd name="T30" fmla="*/ 162 w 1061"/>
                <a:gd name="T31" fmla="*/ 9 h 545"/>
                <a:gd name="T32" fmla="*/ 172 w 1061"/>
                <a:gd name="T33" fmla="*/ 5 h 545"/>
                <a:gd name="T34" fmla="*/ 203 w 1061"/>
                <a:gd name="T35" fmla="*/ 0 h 545"/>
                <a:gd name="T36" fmla="*/ 207 w 1061"/>
                <a:gd name="T37" fmla="*/ 26 h 545"/>
                <a:gd name="T38" fmla="*/ 221 w 1061"/>
                <a:gd name="T39" fmla="*/ 42 h 545"/>
                <a:gd name="T40" fmla="*/ 245 w 1061"/>
                <a:gd name="T41" fmla="*/ 45 h 545"/>
                <a:gd name="T42" fmla="*/ 249 w 1061"/>
                <a:gd name="T43" fmla="*/ 55 h 545"/>
                <a:gd name="T44" fmla="*/ 265 w 1061"/>
                <a:gd name="T45" fmla="*/ 90 h 545"/>
                <a:gd name="T46" fmla="*/ 234 w 1061"/>
                <a:gd name="T47" fmla="*/ 62 h 545"/>
                <a:gd name="T48" fmla="*/ 214 w 1061"/>
                <a:gd name="T49" fmla="*/ 72 h 545"/>
                <a:gd name="T50" fmla="*/ 199 w 1061"/>
                <a:gd name="T51" fmla="*/ 89 h 545"/>
                <a:gd name="T52" fmla="*/ 142 w 1061"/>
                <a:gd name="T53" fmla="*/ 124 h 545"/>
                <a:gd name="T54" fmla="*/ 54 w 1061"/>
                <a:gd name="T55" fmla="*/ 113 h 545"/>
                <a:gd name="T56" fmla="*/ 33 w 1061"/>
                <a:gd name="T57" fmla="*/ 134 h 545"/>
                <a:gd name="T58" fmla="*/ 0 w 1061"/>
                <a:gd name="T59" fmla="*/ 136 h 545"/>
                <a:gd name="T60" fmla="*/ 1 w 1061"/>
                <a:gd name="T61" fmla="*/ 77 h 545"/>
                <a:gd name="T62" fmla="*/ 20 w 1061"/>
                <a:gd name="T63" fmla="*/ 60 h 545"/>
                <a:gd name="T64" fmla="*/ 20 w 1061"/>
                <a:gd name="T65" fmla="*/ 60 h 5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1"/>
                <a:gd name="T100" fmla="*/ 0 h 545"/>
                <a:gd name="T101" fmla="*/ 1061 w 1061"/>
                <a:gd name="T102" fmla="*/ 545 h 5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1" h="545">
                  <a:moveTo>
                    <a:pt x="80" y="240"/>
                  </a:moveTo>
                  <a:lnTo>
                    <a:pt x="50" y="309"/>
                  </a:lnTo>
                  <a:lnTo>
                    <a:pt x="55" y="341"/>
                  </a:lnTo>
                  <a:lnTo>
                    <a:pt x="72" y="346"/>
                  </a:lnTo>
                  <a:lnTo>
                    <a:pt x="94" y="311"/>
                  </a:lnTo>
                  <a:lnTo>
                    <a:pt x="110" y="331"/>
                  </a:lnTo>
                  <a:lnTo>
                    <a:pt x="174" y="370"/>
                  </a:lnTo>
                  <a:lnTo>
                    <a:pt x="300" y="402"/>
                  </a:lnTo>
                  <a:lnTo>
                    <a:pt x="440" y="394"/>
                  </a:lnTo>
                  <a:lnTo>
                    <a:pt x="540" y="326"/>
                  </a:lnTo>
                  <a:lnTo>
                    <a:pt x="593" y="237"/>
                  </a:lnTo>
                  <a:lnTo>
                    <a:pt x="601" y="128"/>
                  </a:lnTo>
                  <a:lnTo>
                    <a:pt x="572" y="85"/>
                  </a:lnTo>
                  <a:lnTo>
                    <a:pt x="631" y="102"/>
                  </a:lnTo>
                  <a:lnTo>
                    <a:pt x="640" y="60"/>
                  </a:lnTo>
                  <a:lnTo>
                    <a:pt x="647" y="38"/>
                  </a:lnTo>
                  <a:lnTo>
                    <a:pt x="688" y="19"/>
                  </a:lnTo>
                  <a:lnTo>
                    <a:pt x="812" y="0"/>
                  </a:lnTo>
                  <a:lnTo>
                    <a:pt x="829" y="104"/>
                  </a:lnTo>
                  <a:lnTo>
                    <a:pt x="883" y="168"/>
                  </a:lnTo>
                  <a:lnTo>
                    <a:pt x="981" y="182"/>
                  </a:lnTo>
                  <a:lnTo>
                    <a:pt x="996" y="222"/>
                  </a:lnTo>
                  <a:lnTo>
                    <a:pt x="1061" y="362"/>
                  </a:lnTo>
                  <a:lnTo>
                    <a:pt x="936" y="248"/>
                  </a:lnTo>
                  <a:lnTo>
                    <a:pt x="856" y="287"/>
                  </a:lnTo>
                  <a:lnTo>
                    <a:pt x="796" y="358"/>
                  </a:lnTo>
                  <a:lnTo>
                    <a:pt x="568" y="497"/>
                  </a:lnTo>
                  <a:lnTo>
                    <a:pt x="215" y="453"/>
                  </a:lnTo>
                  <a:lnTo>
                    <a:pt x="133" y="537"/>
                  </a:lnTo>
                  <a:lnTo>
                    <a:pt x="0" y="545"/>
                  </a:lnTo>
                  <a:lnTo>
                    <a:pt x="3" y="307"/>
                  </a:lnTo>
                  <a:lnTo>
                    <a:pt x="80" y="240"/>
                  </a:lnTo>
                  <a:close/>
                </a:path>
              </a:pathLst>
            </a:custGeom>
            <a:solidFill>
              <a:srgbClr val="CCC4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 name="Freeform 127">
              <a:extLst>
                <a:ext uri="{FF2B5EF4-FFF2-40B4-BE49-F238E27FC236}">
                  <a16:creationId xmlns:a16="http://schemas.microsoft.com/office/drawing/2014/main" id="{9E014836-8CC3-418B-BA95-6A3919A1D304}"/>
                </a:ext>
              </a:extLst>
            </p:cNvPr>
            <p:cNvSpPr>
              <a:spLocks/>
            </p:cNvSpPr>
            <p:nvPr/>
          </p:nvSpPr>
          <p:spPr bwMode="auto">
            <a:xfrm>
              <a:off x="407" y="1016"/>
              <a:ext cx="417" cy="493"/>
            </a:xfrm>
            <a:custGeom>
              <a:avLst/>
              <a:gdLst>
                <a:gd name="T0" fmla="*/ 0 w 1669"/>
                <a:gd name="T1" fmla="*/ 445 h 1972"/>
                <a:gd name="T2" fmla="*/ 30 w 1669"/>
                <a:gd name="T3" fmla="*/ 339 h 1972"/>
                <a:gd name="T4" fmla="*/ 84 w 1669"/>
                <a:gd name="T5" fmla="*/ 289 h 1972"/>
                <a:gd name="T6" fmla="*/ 89 w 1669"/>
                <a:gd name="T7" fmla="*/ 225 h 1972"/>
                <a:gd name="T8" fmla="*/ 135 w 1669"/>
                <a:gd name="T9" fmla="*/ 189 h 1972"/>
                <a:gd name="T10" fmla="*/ 158 w 1669"/>
                <a:gd name="T11" fmla="*/ 80 h 1972"/>
                <a:gd name="T12" fmla="*/ 160 w 1669"/>
                <a:gd name="T13" fmla="*/ 49 h 1972"/>
                <a:gd name="T14" fmla="*/ 159 w 1669"/>
                <a:gd name="T15" fmla="*/ 0 h 1972"/>
                <a:gd name="T16" fmla="*/ 171 w 1669"/>
                <a:gd name="T17" fmla="*/ 0 h 1972"/>
                <a:gd name="T18" fmla="*/ 184 w 1669"/>
                <a:gd name="T19" fmla="*/ 31 h 1972"/>
                <a:gd name="T20" fmla="*/ 194 w 1669"/>
                <a:gd name="T21" fmla="*/ 95 h 1972"/>
                <a:gd name="T22" fmla="*/ 190 w 1669"/>
                <a:gd name="T23" fmla="*/ 153 h 1972"/>
                <a:gd name="T24" fmla="*/ 251 w 1669"/>
                <a:gd name="T25" fmla="*/ 154 h 1972"/>
                <a:gd name="T26" fmla="*/ 269 w 1669"/>
                <a:gd name="T27" fmla="*/ 68 h 1972"/>
                <a:gd name="T28" fmla="*/ 269 w 1669"/>
                <a:gd name="T29" fmla="*/ 6 h 1972"/>
                <a:gd name="T30" fmla="*/ 277 w 1669"/>
                <a:gd name="T31" fmla="*/ 13 h 1972"/>
                <a:gd name="T32" fmla="*/ 292 w 1669"/>
                <a:gd name="T33" fmla="*/ 70 h 1972"/>
                <a:gd name="T34" fmla="*/ 283 w 1669"/>
                <a:gd name="T35" fmla="*/ 161 h 1972"/>
                <a:gd name="T36" fmla="*/ 265 w 1669"/>
                <a:gd name="T37" fmla="*/ 231 h 1972"/>
                <a:gd name="T38" fmla="*/ 313 w 1669"/>
                <a:gd name="T39" fmla="*/ 252 h 1972"/>
                <a:gd name="T40" fmla="*/ 362 w 1669"/>
                <a:gd name="T41" fmla="*/ 300 h 1972"/>
                <a:gd name="T42" fmla="*/ 395 w 1669"/>
                <a:gd name="T43" fmla="*/ 366 h 1972"/>
                <a:gd name="T44" fmla="*/ 410 w 1669"/>
                <a:gd name="T45" fmla="*/ 429 h 1972"/>
                <a:gd name="T46" fmla="*/ 417 w 1669"/>
                <a:gd name="T47" fmla="*/ 488 h 1972"/>
                <a:gd name="T48" fmla="*/ 350 w 1669"/>
                <a:gd name="T49" fmla="*/ 493 h 1972"/>
                <a:gd name="T50" fmla="*/ 317 w 1669"/>
                <a:gd name="T51" fmla="*/ 375 h 1972"/>
                <a:gd name="T52" fmla="*/ 289 w 1669"/>
                <a:gd name="T53" fmla="*/ 344 h 1972"/>
                <a:gd name="T54" fmla="*/ 218 w 1669"/>
                <a:gd name="T55" fmla="*/ 314 h 1972"/>
                <a:gd name="T56" fmla="*/ 189 w 1669"/>
                <a:gd name="T57" fmla="*/ 316 h 1972"/>
                <a:gd name="T58" fmla="*/ 148 w 1669"/>
                <a:gd name="T59" fmla="*/ 344 h 1972"/>
                <a:gd name="T60" fmla="*/ 108 w 1669"/>
                <a:gd name="T61" fmla="*/ 389 h 1972"/>
                <a:gd name="T62" fmla="*/ 84 w 1669"/>
                <a:gd name="T63" fmla="*/ 426 h 1972"/>
                <a:gd name="T64" fmla="*/ 73 w 1669"/>
                <a:gd name="T65" fmla="*/ 482 h 1972"/>
                <a:gd name="T66" fmla="*/ 23 w 1669"/>
                <a:gd name="T67" fmla="*/ 486 h 1972"/>
                <a:gd name="T68" fmla="*/ 0 w 1669"/>
                <a:gd name="T69" fmla="*/ 445 h 1972"/>
                <a:gd name="T70" fmla="*/ 0 w 1669"/>
                <a:gd name="T71" fmla="*/ 445 h 19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69"/>
                <a:gd name="T109" fmla="*/ 0 h 1972"/>
                <a:gd name="T110" fmla="*/ 1669 w 1669"/>
                <a:gd name="T111" fmla="*/ 1972 h 19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69" h="1972">
                  <a:moveTo>
                    <a:pt x="0" y="1780"/>
                  </a:moveTo>
                  <a:lnTo>
                    <a:pt x="119" y="1357"/>
                  </a:lnTo>
                  <a:lnTo>
                    <a:pt x="335" y="1155"/>
                  </a:lnTo>
                  <a:lnTo>
                    <a:pt x="356" y="899"/>
                  </a:lnTo>
                  <a:lnTo>
                    <a:pt x="540" y="754"/>
                  </a:lnTo>
                  <a:lnTo>
                    <a:pt x="634" y="321"/>
                  </a:lnTo>
                  <a:lnTo>
                    <a:pt x="640" y="196"/>
                  </a:lnTo>
                  <a:lnTo>
                    <a:pt x="636" y="1"/>
                  </a:lnTo>
                  <a:lnTo>
                    <a:pt x="684" y="0"/>
                  </a:lnTo>
                  <a:lnTo>
                    <a:pt x="737" y="125"/>
                  </a:lnTo>
                  <a:lnTo>
                    <a:pt x="778" y="378"/>
                  </a:lnTo>
                  <a:lnTo>
                    <a:pt x="759" y="611"/>
                  </a:lnTo>
                  <a:lnTo>
                    <a:pt x="1006" y="614"/>
                  </a:lnTo>
                  <a:lnTo>
                    <a:pt x="1077" y="272"/>
                  </a:lnTo>
                  <a:lnTo>
                    <a:pt x="1077" y="24"/>
                  </a:lnTo>
                  <a:lnTo>
                    <a:pt x="1108" y="50"/>
                  </a:lnTo>
                  <a:lnTo>
                    <a:pt x="1168" y="278"/>
                  </a:lnTo>
                  <a:lnTo>
                    <a:pt x="1134" y="644"/>
                  </a:lnTo>
                  <a:lnTo>
                    <a:pt x="1061" y="922"/>
                  </a:lnTo>
                  <a:lnTo>
                    <a:pt x="1254" y="1006"/>
                  </a:lnTo>
                  <a:lnTo>
                    <a:pt x="1448" y="1198"/>
                  </a:lnTo>
                  <a:lnTo>
                    <a:pt x="1582" y="1464"/>
                  </a:lnTo>
                  <a:lnTo>
                    <a:pt x="1639" y="1716"/>
                  </a:lnTo>
                  <a:lnTo>
                    <a:pt x="1669" y="1952"/>
                  </a:lnTo>
                  <a:lnTo>
                    <a:pt x="1402" y="1972"/>
                  </a:lnTo>
                  <a:lnTo>
                    <a:pt x="1268" y="1498"/>
                  </a:lnTo>
                  <a:lnTo>
                    <a:pt x="1155" y="1374"/>
                  </a:lnTo>
                  <a:lnTo>
                    <a:pt x="874" y="1255"/>
                  </a:lnTo>
                  <a:lnTo>
                    <a:pt x="755" y="1265"/>
                  </a:lnTo>
                  <a:lnTo>
                    <a:pt x="593" y="1374"/>
                  </a:lnTo>
                  <a:lnTo>
                    <a:pt x="434" y="1557"/>
                  </a:lnTo>
                  <a:lnTo>
                    <a:pt x="335" y="1705"/>
                  </a:lnTo>
                  <a:lnTo>
                    <a:pt x="294" y="1929"/>
                  </a:lnTo>
                  <a:lnTo>
                    <a:pt x="92" y="1945"/>
                  </a:lnTo>
                  <a:lnTo>
                    <a:pt x="0" y="1780"/>
                  </a:lnTo>
                  <a:close/>
                </a:path>
              </a:pathLst>
            </a:custGeom>
            <a:solidFill>
              <a:srgbClr val="857D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 name="Freeform 128">
              <a:extLst>
                <a:ext uri="{FF2B5EF4-FFF2-40B4-BE49-F238E27FC236}">
                  <a16:creationId xmlns:a16="http://schemas.microsoft.com/office/drawing/2014/main" id="{AE9F3979-B2AB-47C0-ACDD-A22A850D9E79}"/>
                </a:ext>
              </a:extLst>
            </p:cNvPr>
            <p:cNvSpPr>
              <a:spLocks/>
            </p:cNvSpPr>
            <p:nvPr/>
          </p:nvSpPr>
          <p:spPr bwMode="auto">
            <a:xfrm>
              <a:off x="315" y="1234"/>
              <a:ext cx="244" cy="96"/>
            </a:xfrm>
            <a:custGeom>
              <a:avLst/>
              <a:gdLst>
                <a:gd name="T0" fmla="*/ 0 w 977"/>
                <a:gd name="T1" fmla="*/ 20 h 386"/>
                <a:gd name="T2" fmla="*/ 10 w 977"/>
                <a:gd name="T3" fmla="*/ 0 h 386"/>
                <a:gd name="T4" fmla="*/ 54 w 977"/>
                <a:gd name="T5" fmla="*/ 1 h 386"/>
                <a:gd name="T6" fmla="*/ 62 w 977"/>
                <a:gd name="T7" fmla="*/ 23 h 386"/>
                <a:gd name="T8" fmla="*/ 83 w 977"/>
                <a:gd name="T9" fmla="*/ 27 h 386"/>
                <a:gd name="T10" fmla="*/ 179 w 977"/>
                <a:gd name="T11" fmla="*/ 31 h 386"/>
                <a:gd name="T12" fmla="*/ 200 w 977"/>
                <a:gd name="T13" fmla="*/ 20 h 386"/>
                <a:gd name="T14" fmla="*/ 236 w 977"/>
                <a:gd name="T15" fmla="*/ 24 h 386"/>
                <a:gd name="T16" fmla="*/ 241 w 977"/>
                <a:gd name="T17" fmla="*/ 52 h 386"/>
                <a:gd name="T18" fmla="*/ 203 w 977"/>
                <a:gd name="T19" fmla="*/ 50 h 386"/>
                <a:gd name="T20" fmla="*/ 206 w 977"/>
                <a:gd name="T21" fmla="*/ 69 h 386"/>
                <a:gd name="T22" fmla="*/ 244 w 977"/>
                <a:gd name="T23" fmla="*/ 78 h 386"/>
                <a:gd name="T24" fmla="*/ 242 w 977"/>
                <a:gd name="T25" fmla="*/ 86 h 386"/>
                <a:gd name="T26" fmla="*/ 228 w 977"/>
                <a:gd name="T27" fmla="*/ 96 h 386"/>
                <a:gd name="T28" fmla="*/ 190 w 977"/>
                <a:gd name="T29" fmla="*/ 95 h 386"/>
                <a:gd name="T30" fmla="*/ 176 w 977"/>
                <a:gd name="T31" fmla="*/ 71 h 386"/>
                <a:gd name="T32" fmla="*/ 67 w 977"/>
                <a:gd name="T33" fmla="*/ 55 h 386"/>
                <a:gd name="T34" fmla="*/ 50 w 977"/>
                <a:gd name="T35" fmla="*/ 75 h 386"/>
                <a:gd name="T36" fmla="*/ 18 w 977"/>
                <a:gd name="T37" fmla="*/ 77 h 386"/>
                <a:gd name="T38" fmla="*/ 1 w 977"/>
                <a:gd name="T39" fmla="*/ 47 h 386"/>
                <a:gd name="T40" fmla="*/ 35 w 977"/>
                <a:gd name="T41" fmla="*/ 46 h 386"/>
                <a:gd name="T42" fmla="*/ 34 w 977"/>
                <a:gd name="T43" fmla="*/ 24 h 386"/>
                <a:gd name="T44" fmla="*/ 0 w 977"/>
                <a:gd name="T45" fmla="*/ 20 h 386"/>
                <a:gd name="T46" fmla="*/ 0 w 977"/>
                <a:gd name="T47" fmla="*/ 20 h 38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77"/>
                <a:gd name="T73" fmla="*/ 0 h 386"/>
                <a:gd name="T74" fmla="*/ 977 w 977"/>
                <a:gd name="T75" fmla="*/ 386 h 38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77" h="386">
                  <a:moveTo>
                    <a:pt x="0" y="81"/>
                  </a:moveTo>
                  <a:lnTo>
                    <a:pt x="41" y="0"/>
                  </a:lnTo>
                  <a:lnTo>
                    <a:pt x="216" y="4"/>
                  </a:lnTo>
                  <a:lnTo>
                    <a:pt x="247" y="94"/>
                  </a:lnTo>
                  <a:lnTo>
                    <a:pt x="334" y="110"/>
                  </a:lnTo>
                  <a:lnTo>
                    <a:pt x="718" y="124"/>
                  </a:lnTo>
                  <a:lnTo>
                    <a:pt x="800" y="81"/>
                  </a:lnTo>
                  <a:lnTo>
                    <a:pt x="946" y="97"/>
                  </a:lnTo>
                  <a:lnTo>
                    <a:pt x="965" y="210"/>
                  </a:lnTo>
                  <a:lnTo>
                    <a:pt x="814" y="202"/>
                  </a:lnTo>
                  <a:lnTo>
                    <a:pt x="824" y="279"/>
                  </a:lnTo>
                  <a:lnTo>
                    <a:pt x="977" y="312"/>
                  </a:lnTo>
                  <a:lnTo>
                    <a:pt x="968" y="345"/>
                  </a:lnTo>
                  <a:lnTo>
                    <a:pt x="912" y="386"/>
                  </a:lnTo>
                  <a:lnTo>
                    <a:pt x="759" y="382"/>
                  </a:lnTo>
                  <a:lnTo>
                    <a:pt x="703" y="286"/>
                  </a:lnTo>
                  <a:lnTo>
                    <a:pt x="269" y="223"/>
                  </a:lnTo>
                  <a:lnTo>
                    <a:pt x="200" y="302"/>
                  </a:lnTo>
                  <a:lnTo>
                    <a:pt x="72" y="310"/>
                  </a:lnTo>
                  <a:lnTo>
                    <a:pt x="6" y="190"/>
                  </a:lnTo>
                  <a:lnTo>
                    <a:pt x="141" y="186"/>
                  </a:lnTo>
                  <a:lnTo>
                    <a:pt x="138" y="97"/>
                  </a:lnTo>
                  <a:lnTo>
                    <a:pt x="0" y="81"/>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 name="Freeform 129">
              <a:extLst>
                <a:ext uri="{FF2B5EF4-FFF2-40B4-BE49-F238E27FC236}">
                  <a16:creationId xmlns:a16="http://schemas.microsoft.com/office/drawing/2014/main" id="{FE78BA52-AC6A-486E-94BF-D8109CA8E6DE}"/>
                </a:ext>
              </a:extLst>
            </p:cNvPr>
            <p:cNvSpPr>
              <a:spLocks/>
            </p:cNvSpPr>
            <p:nvPr/>
          </p:nvSpPr>
          <p:spPr bwMode="auto">
            <a:xfrm>
              <a:off x="398" y="1191"/>
              <a:ext cx="67" cy="121"/>
            </a:xfrm>
            <a:custGeom>
              <a:avLst/>
              <a:gdLst>
                <a:gd name="T0" fmla="*/ 15 w 266"/>
                <a:gd name="T1" fmla="*/ 2 h 485"/>
                <a:gd name="T2" fmla="*/ 51 w 266"/>
                <a:gd name="T3" fmla="*/ 0 h 485"/>
                <a:gd name="T4" fmla="*/ 49 w 266"/>
                <a:gd name="T5" fmla="*/ 42 h 485"/>
                <a:gd name="T6" fmla="*/ 65 w 266"/>
                <a:gd name="T7" fmla="*/ 58 h 485"/>
                <a:gd name="T8" fmla="*/ 60 w 266"/>
                <a:gd name="T9" fmla="*/ 69 h 485"/>
                <a:gd name="T10" fmla="*/ 57 w 266"/>
                <a:gd name="T11" fmla="*/ 87 h 485"/>
                <a:gd name="T12" fmla="*/ 67 w 266"/>
                <a:gd name="T13" fmla="*/ 118 h 485"/>
                <a:gd name="T14" fmla="*/ 41 w 266"/>
                <a:gd name="T15" fmla="*/ 121 h 485"/>
                <a:gd name="T16" fmla="*/ 39 w 266"/>
                <a:gd name="T17" fmla="*/ 100 h 485"/>
                <a:gd name="T18" fmla="*/ 26 w 266"/>
                <a:gd name="T19" fmla="*/ 110 h 485"/>
                <a:gd name="T20" fmla="*/ 0 w 266"/>
                <a:gd name="T21" fmla="*/ 101 h 485"/>
                <a:gd name="T22" fmla="*/ 0 w 266"/>
                <a:gd name="T23" fmla="*/ 70 h 485"/>
                <a:gd name="T24" fmla="*/ 16 w 266"/>
                <a:gd name="T25" fmla="*/ 48 h 485"/>
                <a:gd name="T26" fmla="*/ 15 w 266"/>
                <a:gd name="T27" fmla="*/ 2 h 485"/>
                <a:gd name="T28" fmla="*/ 15 w 266"/>
                <a:gd name="T29" fmla="*/ 2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6"/>
                <a:gd name="T46" fmla="*/ 0 h 485"/>
                <a:gd name="T47" fmla="*/ 266 w 266"/>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6" h="485">
                  <a:moveTo>
                    <a:pt x="59" y="8"/>
                  </a:moveTo>
                  <a:lnTo>
                    <a:pt x="203" y="0"/>
                  </a:lnTo>
                  <a:lnTo>
                    <a:pt x="193" y="170"/>
                  </a:lnTo>
                  <a:lnTo>
                    <a:pt x="260" y="231"/>
                  </a:lnTo>
                  <a:lnTo>
                    <a:pt x="238" y="276"/>
                  </a:lnTo>
                  <a:lnTo>
                    <a:pt x="225" y="347"/>
                  </a:lnTo>
                  <a:lnTo>
                    <a:pt x="266" y="472"/>
                  </a:lnTo>
                  <a:lnTo>
                    <a:pt x="164" y="485"/>
                  </a:lnTo>
                  <a:lnTo>
                    <a:pt x="153" y="400"/>
                  </a:lnTo>
                  <a:lnTo>
                    <a:pt x="103" y="441"/>
                  </a:lnTo>
                  <a:lnTo>
                    <a:pt x="0" y="406"/>
                  </a:lnTo>
                  <a:lnTo>
                    <a:pt x="0" y="280"/>
                  </a:lnTo>
                  <a:lnTo>
                    <a:pt x="63" y="194"/>
                  </a:lnTo>
                  <a:lnTo>
                    <a:pt x="59" y="8"/>
                  </a:ln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 name="Freeform 130">
              <a:extLst>
                <a:ext uri="{FF2B5EF4-FFF2-40B4-BE49-F238E27FC236}">
                  <a16:creationId xmlns:a16="http://schemas.microsoft.com/office/drawing/2014/main" id="{C35D5A27-3474-4649-91AB-F51013EB6C5D}"/>
                </a:ext>
              </a:extLst>
            </p:cNvPr>
            <p:cNvSpPr>
              <a:spLocks/>
            </p:cNvSpPr>
            <p:nvPr/>
          </p:nvSpPr>
          <p:spPr bwMode="auto">
            <a:xfrm>
              <a:off x="738" y="1187"/>
              <a:ext cx="199" cy="64"/>
            </a:xfrm>
            <a:custGeom>
              <a:avLst/>
              <a:gdLst>
                <a:gd name="T0" fmla="*/ 0 w 800"/>
                <a:gd name="T1" fmla="*/ 19 h 259"/>
                <a:gd name="T2" fmla="*/ 37 w 800"/>
                <a:gd name="T3" fmla="*/ 0 h 259"/>
                <a:gd name="T4" fmla="*/ 93 w 800"/>
                <a:gd name="T5" fmla="*/ 16 h 259"/>
                <a:gd name="T6" fmla="*/ 118 w 800"/>
                <a:gd name="T7" fmla="*/ 8 h 259"/>
                <a:gd name="T8" fmla="*/ 119 w 800"/>
                <a:gd name="T9" fmla="*/ 28 h 259"/>
                <a:gd name="T10" fmla="*/ 147 w 800"/>
                <a:gd name="T11" fmla="*/ 30 h 259"/>
                <a:gd name="T12" fmla="*/ 151 w 800"/>
                <a:gd name="T13" fmla="*/ 12 h 259"/>
                <a:gd name="T14" fmla="*/ 179 w 800"/>
                <a:gd name="T15" fmla="*/ 12 h 259"/>
                <a:gd name="T16" fmla="*/ 160 w 800"/>
                <a:gd name="T17" fmla="*/ 31 h 259"/>
                <a:gd name="T18" fmla="*/ 192 w 800"/>
                <a:gd name="T19" fmla="*/ 38 h 259"/>
                <a:gd name="T20" fmla="*/ 199 w 800"/>
                <a:gd name="T21" fmla="*/ 55 h 259"/>
                <a:gd name="T22" fmla="*/ 182 w 800"/>
                <a:gd name="T23" fmla="*/ 62 h 259"/>
                <a:gd name="T24" fmla="*/ 124 w 800"/>
                <a:gd name="T25" fmla="*/ 64 h 259"/>
                <a:gd name="T26" fmla="*/ 83 w 800"/>
                <a:gd name="T27" fmla="*/ 43 h 259"/>
                <a:gd name="T28" fmla="*/ 16 w 800"/>
                <a:gd name="T29" fmla="*/ 47 h 259"/>
                <a:gd name="T30" fmla="*/ 0 w 800"/>
                <a:gd name="T31" fmla="*/ 19 h 259"/>
                <a:gd name="T32" fmla="*/ 0 w 800"/>
                <a:gd name="T33" fmla="*/ 19 h 2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0"/>
                <a:gd name="T52" fmla="*/ 0 h 259"/>
                <a:gd name="T53" fmla="*/ 800 w 800"/>
                <a:gd name="T54" fmla="*/ 259 h 2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0" h="259">
                  <a:moveTo>
                    <a:pt x="0" y="75"/>
                  </a:moveTo>
                  <a:lnTo>
                    <a:pt x="147" y="0"/>
                  </a:lnTo>
                  <a:lnTo>
                    <a:pt x="372" y="65"/>
                  </a:lnTo>
                  <a:lnTo>
                    <a:pt x="475" y="32"/>
                  </a:lnTo>
                  <a:lnTo>
                    <a:pt x="478" y="112"/>
                  </a:lnTo>
                  <a:lnTo>
                    <a:pt x="590" y="122"/>
                  </a:lnTo>
                  <a:lnTo>
                    <a:pt x="609" y="49"/>
                  </a:lnTo>
                  <a:lnTo>
                    <a:pt x="718" y="49"/>
                  </a:lnTo>
                  <a:lnTo>
                    <a:pt x="643" y="126"/>
                  </a:lnTo>
                  <a:lnTo>
                    <a:pt x="771" y="155"/>
                  </a:lnTo>
                  <a:lnTo>
                    <a:pt x="800" y="222"/>
                  </a:lnTo>
                  <a:lnTo>
                    <a:pt x="731" y="251"/>
                  </a:lnTo>
                  <a:lnTo>
                    <a:pt x="497" y="259"/>
                  </a:lnTo>
                  <a:lnTo>
                    <a:pt x="332" y="172"/>
                  </a:lnTo>
                  <a:lnTo>
                    <a:pt x="66" y="192"/>
                  </a:lnTo>
                  <a:lnTo>
                    <a:pt x="0" y="75"/>
                  </a:ln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 name="Freeform 131">
              <a:extLst>
                <a:ext uri="{FF2B5EF4-FFF2-40B4-BE49-F238E27FC236}">
                  <a16:creationId xmlns:a16="http://schemas.microsoft.com/office/drawing/2014/main" id="{A7DEB58E-D561-44E0-9552-769F1A0AB231}"/>
                </a:ext>
              </a:extLst>
            </p:cNvPr>
            <p:cNvSpPr>
              <a:spLocks/>
            </p:cNvSpPr>
            <p:nvPr/>
          </p:nvSpPr>
          <p:spPr bwMode="auto">
            <a:xfrm>
              <a:off x="396" y="1193"/>
              <a:ext cx="62" cy="114"/>
            </a:xfrm>
            <a:custGeom>
              <a:avLst/>
              <a:gdLst>
                <a:gd name="T0" fmla="*/ 17 w 248"/>
                <a:gd name="T1" fmla="*/ 0 h 454"/>
                <a:gd name="T2" fmla="*/ 57 w 248"/>
                <a:gd name="T3" fmla="*/ 2 h 454"/>
                <a:gd name="T4" fmla="*/ 51 w 248"/>
                <a:gd name="T5" fmla="*/ 41 h 454"/>
                <a:gd name="T6" fmla="*/ 40 w 248"/>
                <a:gd name="T7" fmla="*/ 33 h 454"/>
                <a:gd name="T8" fmla="*/ 28 w 248"/>
                <a:gd name="T9" fmla="*/ 39 h 454"/>
                <a:gd name="T10" fmla="*/ 32 w 248"/>
                <a:gd name="T11" fmla="*/ 56 h 454"/>
                <a:gd name="T12" fmla="*/ 25 w 248"/>
                <a:gd name="T13" fmla="*/ 63 h 454"/>
                <a:gd name="T14" fmla="*/ 17 w 248"/>
                <a:gd name="T15" fmla="*/ 69 h 454"/>
                <a:gd name="T16" fmla="*/ 18 w 248"/>
                <a:gd name="T17" fmla="*/ 75 h 454"/>
                <a:gd name="T18" fmla="*/ 24 w 248"/>
                <a:gd name="T19" fmla="*/ 78 h 454"/>
                <a:gd name="T20" fmla="*/ 34 w 248"/>
                <a:gd name="T21" fmla="*/ 78 h 454"/>
                <a:gd name="T22" fmla="*/ 39 w 248"/>
                <a:gd name="T23" fmla="*/ 71 h 454"/>
                <a:gd name="T24" fmla="*/ 43 w 248"/>
                <a:gd name="T25" fmla="*/ 72 h 454"/>
                <a:gd name="T26" fmla="*/ 47 w 248"/>
                <a:gd name="T27" fmla="*/ 98 h 454"/>
                <a:gd name="T28" fmla="*/ 53 w 248"/>
                <a:gd name="T29" fmla="*/ 91 h 454"/>
                <a:gd name="T30" fmla="*/ 59 w 248"/>
                <a:gd name="T31" fmla="*/ 85 h 454"/>
                <a:gd name="T32" fmla="*/ 62 w 248"/>
                <a:gd name="T33" fmla="*/ 112 h 454"/>
                <a:gd name="T34" fmla="*/ 48 w 248"/>
                <a:gd name="T35" fmla="*/ 114 h 454"/>
                <a:gd name="T36" fmla="*/ 39 w 248"/>
                <a:gd name="T37" fmla="*/ 104 h 454"/>
                <a:gd name="T38" fmla="*/ 26 w 248"/>
                <a:gd name="T39" fmla="*/ 112 h 454"/>
                <a:gd name="T40" fmla="*/ 9 w 248"/>
                <a:gd name="T41" fmla="*/ 102 h 454"/>
                <a:gd name="T42" fmla="*/ 0 w 248"/>
                <a:gd name="T43" fmla="*/ 64 h 454"/>
                <a:gd name="T44" fmla="*/ 18 w 248"/>
                <a:gd name="T45" fmla="*/ 47 h 454"/>
                <a:gd name="T46" fmla="*/ 17 w 248"/>
                <a:gd name="T47" fmla="*/ 0 h 454"/>
                <a:gd name="T48" fmla="*/ 17 w 248"/>
                <a:gd name="T49" fmla="*/ 0 h 4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8"/>
                <a:gd name="T76" fmla="*/ 0 h 454"/>
                <a:gd name="T77" fmla="*/ 248 w 248"/>
                <a:gd name="T78" fmla="*/ 454 h 4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8" h="454">
                  <a:moveTo>
                    <a:pt x="69" y="0"/>
                  </a:moveTo>
                  <a:lnTo>
                    <a:pt x="226" y="6"/>
                  </a:lnTo>
                  <a:lnTo>
                    <a:pt x="203" y="162"/>
                  </a:lnTo>
                  <a:lnTo>
                    <a:pt x="159" y="132"/>
                  </a:lnTo>
                  <a:lnTo>
                    <a:pt x="110" y="156"/>
                  </a:lnTo>
                  <a:lnTo>
                    <a:pt x="129" y="223"/>
                  </a:lnTo>
                  <a:lnTo>
                    <a:pt x="99" y="251"/>
                  </a:lnTo>
                  <a:lnTo>
                    <a:pt x="67" y="276"/>
                  </a:lnTo>
                  <a:lnTo>
                    <a:pt x="73" y="297"/>
                  </a:lnTo>
                  <a:lnTo>
                    <a:pt x="97" y="311"/>
                  </a:lnTo>
                  <a:lnTo>
                    <a:pt x="136" y="309"/>
                  </a:lnTo>
                  <a:lnTo>
                    <a:pt x="155" y="283"/>
                  </a:lnTo>
                  <a:lnTo>
                    <a:pt x="173" y="286"/>
                  </a:lnTo>
                  <a:lnTo>
                    <a:pt x="189" y="392"/>
                  </a:lnTo>
                  <a:lnTo>
                    <a:pt x="211" y="362"/>
                  </a:lnTo>
                  <a:lnTo>
                    <a:pt x="235" y="339"/>
                  </a:lnTo>
                  <a:lnTo>
                    <a:pt x="248" y="445"/>
                  </a:lnTo>
                  <a:lnTo>
                    <a:pt x="191" y="454"/>
                  </a:lnTo>
                  <a:lnTo>
                    <a:pt x="154" y="414"/>
                  </a:lnTo>
                  <a:lnTo>
                    <a:pt x="104" y="448"/>
                  </a:lnTo>
                  <a:lnTo>
                    <a:pt x="35" y="408"/>
                  </a:lnTo>
                  <a:lnTo>
                    <a:pt x="0" y="254"/>
                  </a:lnTo>
                  <a:lnTo>
                    <a:pt x="73" y="186"/>
                  </a:lnTo>
                  <a:lnTo>
                    <a:pt x="69" y="0"/>
                  </a:lnTo>
                  <a:close/>
                </a:path>
              </a:pathLst>
            </a:custGeom>
            <a:solidFill>
              <a:srgbClr val="E896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 name="Freeform 132">
              <a:extLst>
                <a:ext uri="{FF2B5EF4-FFF2-40B4-BE49-F238E27FC236}">
                  <a16:creationId xmlns:a16="http://schemas.microsoft.com/office/drawing/2014/main" id="{AA0E95B2-732E-4CE5-BDF5-36FD7D4936F8}"/>
                </a:ext>
              </a:extLst>
            </p:cNvPr>
            <p:cNvSpPr>
              <a:spLocks/>
            </p:cNvSpPr>
            <p:nvPr/>
          </p:nvSpPr>
          <p:spPr bwMode="auto">
            <a:xfrm>
              <a:off x="731" y="1187"/>
              <a:ext cx="186" cy="65"/>
            </a:xfrm>
            <a:custGeom>
              <a:avLst/>
              <a:gdLst>
                <a:gd name="T0" fmla="*/ 51 w 742"/>
                <a:gd name="T1" fmla="*/ 0 h 259"/>
                <a:gd name="T2" fmla="*/ 39 w 742"/>
                <a:gd name="T3" fmla="*/ 9 h 259"/>
                <a:gd name="T4" fmla="*/ 41 w 742"/>
                <a:gd name="T5" fmla="*/ 23 h 259"/>
                <a:gd name="T6" fmla="*/ 49 w 742"/>
                <a:gd name="T7" fmla="*/ 29 h 259"/>
                <a:gd name="T8" fmla="*/ 64 w 742"/>
                <a:gd name="T9" fmla="*/ 33 h 259"/>
                <a:gd name="T10" fmla="*/ 99 w 742"/>
                <a:gd name="T11" fmla="*/ 31 h 259"/>
                <a:gd name="T12" fmla="*/ 105 w 742"/>
                <a:gd name="T13" fmla="*/ 41 h 259"/>
                <a:gd name="T14" fmla="*/ 115 w 742"/>
                <a:gd name="T15" fmla="*/ 39 h 259"/>
                <a:gd name="T16" fmla="*/ 124 w 742"/>
                <a:gd name="T17" fmla="*/ 32 h 259"/>
                <a:gd name="T18" fmla="*/ 147 w 742"/>
                <a:gd name="T19" fmla="*/ 23 h 259"/>
                <a:gd name="T20" fmla="*/ 180 w 742"/>
                <a:gd name="T21" fmla="*/ 36 h 259"/>
                <a:gd name="T22" fmla="*/ 180 w 742"/>
                <a:gd name="T23" fmla="*/ 46 h 259"/>
                <a:gd name="T24" fmla="*/ 159 w 742"/>
                <a:gd name="T25" fmla="*/ 45 h 259"/>
                <a:gd name="T26" fmla="*/ 164 w 742"/>
                <a:gd name="T27" fmla="*/ 52 h 259"/>
                <a:gd name="T28" fmla="*/ 181 w 742"/>
                <a:gd name="T29" fmla="*/ 57 h 259"/>
                <a:gd name="T30" fmla="*/ 186 w 742"/>
                <a:gd name="T31" fmla="*/ 65 h 259"/>
                <a:gd name="T32" fmla="*/ 119 w 742"/>
                <a:gd name="T33" fmla="*/ 61 h 259"/>
                <a:gd name="T34" fmla="*/ 89 w 742"/>
                <a:gd name="T35" fmla="*/ 43 h 259"/>
                <a:gd name="T36" fmla="*/ 27 w 742"/>
                <a:gd name="T37" fmla="*/ 50 h 259"/>
                <a:gd name="T38" fmla="*/ 0 w 742"/>
                <a:gd name="T39" fmla="*/ 22 h 259"/>
                <a:gd name="T40" fmla="*/ 17 w 742"/>
                <a:gd name="T41" fmla="*/ 10 h 259"/>
                <a:gd name="T42" fmla="*/ 37 w 742"/>
                <a:gd name="T43" fmla="*/ 0 h 259"/>
                <a:gd name="T44" fmla="*/ 51 w 742"/>
                <a:gd name="T45" fmla="*/ 0 h 259"/>
                <a:gd name="T46" fmla="*/ 51 w 742"/>
                <a:gd name="T47" fmla="*/ 0 h 25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2"/>
                <a:gd name="T73" fmla="*/ 0 h 259"/>
                <a:gd name="T74" fmla="*/ 742 w 742"/>
                <a:gd name="T75" fmla="*/ 259 h 25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2" h="259">
                  <a:moveTo>
                    <a:pt x="205" y="0"/>
                  </a:moveTo>
                  <a:lnTo>
                    <a:pt x="156" y="37"/>
                  </a:lnTo>
                  <a:lnTo>
                    <a:pt x="162" y="90"/>
                  </a:lnTo>
                  <a:lnTo>
                    <a:pt x="194" y="117"/>
                  </a:lnTo>
                  <a:lnTo>
                    <a:pt x="256" y="133"/>
                  </a:lnTo>
                  <a:lnTo>
                    <a:pt x="394" y="124"/>
                  </a:lnTo>
                  <a:lnTo>
                    <a:pt x="417" y="163"/>
                  </a:lnTo>
                  <a:lnTo>
                    <a:pt x="458" y="157"/>
                  </a:lnTo>
                  <a:lnTo>
                    <a:pt x="494" y="127"/>
                  </a:lnTo>
                  <a:lnTo>
                    <a:pt x="586" y="90"/>
                  </a:lnTo>
                  <a:lnTo>
                    <a:pt x="717" y="143"/>
                  </a:lnTo>
                  <a:lnTo>
                    <a:pt x="720" y="183"/>
                  </a:lnTo>
                  <a:lnTo>
                    <a:pt x="633" y="178"/>
                  </a:lnTo>
                  <a:lnTo>
                    <a:pt x="656" y="209"/>
                  </a:lnTo>
                  <a:lnTo>
                    <a:pt x="724" y="226"/>
                  </a:lnTo>
                  <a:lnTo>
                    <a:pt x="742" y="259"/>
                  </a:lnTo>
                  <a:lnTo>
                    <a:pt x="476" y="243"/>
                  </a:lnTo>
                  <a:lnTo>
                    <a:pt x="356" y="170"/>
                  </a:lnTo>
                  <a:lnTo>
                    <a:pt x="106" y="200"/>
                  </a:lnTo>
                  <a:lnTo>
                    <a:pt x="0" y="87"/>
                  </a:lnTo>
                  <a:lnTo>
                    <a:pt x="66" y="39"/>
                  </a:lnTo>
                  <a:lnTo>
                    <a:pt x="149" y="0"/>
                  </a:lnTo>
                  <a:lnTo>
                    <a:pt x="205" y="0"/>
                  </a:lnTo>
                  <a:close/>
                </a:path>
              </a:pathLst>
            </a:custGeom>
            <a:solidFill>
              <a:srgbClr val="E896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 name="Freeform 133">
              <a:extLst>
                <a:ext uri="{FF2B5EF4-FFF2-40B4-BE49-F238E27FC236}">
                  <a16:creationId xmlns:a16="http://schemas.microsoft.com/office/drawing/2014/main" id="{2459CE03-E8FA-4404-88C7-33D5888798B2}"/>
                </a:ext>
              </a:extLst>
            </p:cNvPr>
            <p:cNvSpPr>
              <a:spLocks/>
            </p:cNvSpPr>
            <p:nvPr/>
          </p:nvSpPr>
          <p:spPr bwMode="auto">
            <a:xfrm>
              <a:off x="589" y="896"/>
              <a:ext cx="115" cy="144"/>
            </a:xfrm>
            <a:custGeom>
              <a:avLst/>
              <a:gdLst>
                <a:gd name="T0" fmla="*/ 23 w 457"/>
                <a:gd name="T1" fmla="*/ 31 h 578"/>
                <a:gd name="T2" fmla="*/ 80 w 457"/>
                <a:gd name="T3" fmla="*/ 17 h 578"/>
                <a:gd name="T4" fmla="*/ 91 w 457"/>
                <a:gd name="T5" fmla="*/ 0 h 578"/>
                <a:gd name="T6" fmla="*/ 104 w 457"/>
                <a:gd name="T7" fmla="*/ 18 h 578"/>
                <a:gd name="T8" fmla="*/ 113 w 457"/>
                <a:gd name="T9" fmla="*/ 44 h 578"/>
                <a:gd name="T10" fmla="*/ 115 w 457"/>
                <a:gd name="T11" fmla="*/ 80 h 578"/>
                <a:gd name="T12" fmla="*/ 103 w 457"/>
                <a:gd name="T13" fmla="*/ 103 h 578"/>
                <a:gd name="T14" fmla="*/ 83 w 457"/>
                <a:gd name="T15" fmla="*/ 115 h 578"/>
                <a:gd name="T16" fmla="*/ 59 w 457"/>
                <a:gd name="T17" fmla="*/ 141 h 578"/>
                <a:gd name="T18" fmla="*/ 50 w 457"/>
                <a:gd name="T19" fmla="*/ 144 h 578"/>
                <a:gd name="T20" fmla="*/ 27 w 457"/>
                <a:gd name="T21" fmla="*/ 134 h 578"/>
                <a:gd name="T22" fmla="*/ 19 w 457"/>
                <a:gd name="T23" fmla="*/ 99 h 578"/>
                <a:gd name="T24" fmla="*/ 0 w 457"/>
                <a:gd name="T25" fmla="*/ 64 h 578"/>
                <a:gd name="T26" fmla="*/ 23 w 457"/>
                <a:gd name="T27" fmla="*/ 31 h 578"/>
                <a:gd name="T28" fmla="*/ 23 w 457"/>
                <a:gd name="T29" fmla="*/ 31 h 5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7"/>
                <a:gd name="T46" fmla="*/ 0 h 578"/>
                <a:gd name="T47" fmla="*/ 457 w 457"/>
                <a:gd name="T48" fmla="*/ 578 h 5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7" h="578">
                  <a:moveTo>
                    <a:pt x="91" y="123"/>
                  </a:moveTo>
                  <a:lnTo>
                    <a:pt x="316" y="67"/>
                  </a:lnTo>
                  <a:lnTo>
                    <a:pt x="360" y="0"/>
                  </a:lnTo>
                  <a:lnTo>
                    <a:pt x="412" y="73"/>
                  </a:lnTo>
                  <a:lnTo>
                    <a:pt x="449" y="177"/>
                  </a:lnTo>
                  <a:lnTo>
                    <a:pt x="457" y="320"/>
                  </a:lnTo>
                  <a:lnTo>
                    <a:pt x="409" y="413"/>
                  </a:lnTo>
                  <a:lnTo>
                    <a:pt x="329" y="463"/>
                  </a:lnTo>
                  <a:lnTo>
                    <a:pt x="235" y="564"/>
                  </a:lnTo>
                  <a:lnTo>
                    <a:pt x="199" y="578"/>
                  </a:lnTo>
                  <a:lnTo>
                    <a:pt x="109" y="536"/>
                  </a:lnTo>
                  <a:lnTo>
                    <a:pt x="75" y="398"/>
                  </a:lnTo>
                  <a:lnTo>
                    <a:pt x="0" y="255"/>
                  </a:lnTo>
                  <a:lnTo>
                    <a:pt x="91" y="123"/>
                  </a:lnTo>
                  <a:close/>
                </a:path>
              </a:pathLst>
            </a:custGeom>
            <a:solidFill>
              <a:srgbClr val="FFC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 name="Freeform 134">
              <a:extLst>
                <a:ext uri="{FF2B5EF4-FFF2-40B4-BE49-F238E27FC236}">
                  <a16:creationId xmlns:a16="http://schemas.microsoft.com/office/drawing/2014/main" id="{3A2CD256-D086-46DC-8412-9D2045585AC2}"/>
                </a:ext>
              </a:extLst>
            </p:cNvPr>
            <p:cNvSpPr>
              <a:spLocks/>
            </p:cNvSpPr>
            <p:nvPr/>
          </p:nvSpPr>
          <p:spPr bwMode="auto">
            <a:xfrm>
              <a:off x="593" y="898"/>
              <a:ext cx="103" cy="144"/>
            </a:xfrm>
            <a:custGeom>
              <a:avLst/>
              <a:gdLst>
                <a:gd name="T0" fmla="*/ 103 w 410"/>
                <a:gd name="T1" fmla="*/ 22 h 575"/>
                <a:gd name="T2" fmla="*/ 90 w 410"/>
                <a:gd name="T3" fmla="*/ 18 h 575"/>
                <a:gd name="T4" fmla="*/ 62 w 410"/>
                <a:gd name="T5" fmla="*/ 24 h 575"/>
                <a:gd name="T6" fmla="*/ 48 w 410"/>
                <a:gd name="T7" fmla="*/ 35 h 575"/>
                <a:gd name="T8" fmla="*/ 63 w 410"/>
                <a:gd name="T9" fmla="*/ 33 h 575"/>
                <a:gd name="T10" fmla="*/ 76 w 410"/>
                <a:gd name="T11" fmla="*/ 32 h 575"/>
                <a:gd name="T12" fmla="*/ 74 w 410"/>
                <a:gd name="T13" fmla="*/ 51 h 575"/>
                <a:gd name="T14" fmla="*/ 77 w 410"/>
                <a:gd name="T15" fmla="*/ 62 h 575"/>
                <a:gd name="T16" fmla="*/ 69 w 410"/>
                <a:gd name="T17" fmla="*/ 63 h 575"/>
                <a:gd name="T18" fmla="*/ 64 w 410"/>
                <a:gd name="T19" fmla="*/ 72 h 575"/>
                <a:gd name="T20" fmla="*/ 87 w 410"/>
                <a:gd name="T21" fmla="*/ 71 h 575"/>
                <a:gd name="T22" fmla="*/ 85 w 410"/>
                <a:gd name="T23" fmla="*/ 78 h 575"/>
                <a:gd name="T24" fmla="*/ 77 w 410"/>
                <a:gd name="T25" fmla="*/ 86 h 575"/>
                <a:gd name="T26" fmla="*/ 73 w 410"/>
                <a:gd name="T27" fmla="*/ 87 h 575"/>
                <a:gd name="T28" fmla="*/ 71 w 410"/>
                <a:gd name="T29" fmla="*/ 82 h 575"/>
                <a:gd name="T30" fmla="*/ 62 w 410"/>
                <a:gd name="T31" fmla="*/ 81 h 575"/>
                <a:gd name="T32" fmla="*/ 51 w 410"/>
                <a:gd name="T33" fmla="*/ 63 h 575"/>
                <a:gd name="T34" fmla="*/ 48 w 410"/>
                <a:gd name="T35" fmla="*/ 54 h 575"/>
                <a:gd name="T36" fmla="*/ 39 w 410"/>
                <a:gd name="T37" fmla="*/ 50 h 575"/>
                <a:gd name="T38" fmla="*/ 42 w 410"/>
                <a:gd name="T39" fmla="*/ 65 h 575"/>
                <a:gd name="T40" fmla="*/ 33 w 410"/>
                <a:gd name="T41" fmla="*/ 87 h 575"/>
                <a:gd name="T42" fmla="*/ 43 w 410"/>
                <a:gd name="T43" fmla="*/ 93 h 575"/>
                <a:gd name="T44" fmla="*/ 45 w 410"/>
                <a:gd name="T45" fmla="*/ 100 h 575"/>
                <a:gd name="T46" fmla="*/ 63 w 410"/>
                <a:gd name="T47" fmla="*/ 105 h 575"/>
                <a:gd name="T48" fmla="*/ 62 w 410"/>
                <a:gd name="T49" fmla="*/ 111 h 575"/>
                <a:gd name="T50" fmla="*/ 45 w 410"/>
                <a:gd name="T51" fmla="*/ 116 h 575"/>
                <a:gd name="T52" fmla="*/ 43 w 410"/>
                <a:gd name="T53" fmla="*/ 123 h 575"/>
                <a:gd name="T54" fmla="*/ 49 w 410"/>
                <a:gd name="T55" fmla="*/ 132 h 575"/>
                <a:gd name="T56" fmla="*/ 54 w 410"/>
                <a:gd name="T57" fmla="*/ 138 h 575"/>
                <a:gd name="T58" fmla="*/ 37 w 410"/>
                <a:gd name="T59" fmla="*/ 144 h 575"/>
                <a:gd name="T60" fmla="*/ 21 w 410"/>
                <a:gd name="T61" fmla="*/ 125 h 575"/>
                <a:gd name="T62" fmla="*/ 16 w 410"/>
                <a:gd name="T63" fmla="*/ 104 h 575"/>
                <a:gd name="T64" fmla="*/ 1 w 410"/>
                <a:gd name="T65" fmla="*/ 79 h 575"/>
                <a:gd name="T66" fmla="*/ 0 w 410"/>
                <a:gd name="T67" fmla="*/ 53 h 575"/>
                <a:gd name="T68" fmla="*/ 6 w 410"/>
                <a:gd name="T69" fmla="*/ 41 h 575"/>
                <a:gd name="T70" fmla="*/ 13 w 410"/>
                <a:gd name="T71" fmla="*/ 30 h 575"/>
                <a:gd name="T72" fmla="*/ 64 w 410"/>
                <a:gd name="T73" fmla="*/ 18 h 575"/>
                <a:gd name="T74" fmla="*/ 79 w 410"/>
                <a:gd name="T75" fmla="*/ 13 h 575"/>
                <a:gd name="T76" fmla="*/ 86 w 410"/>
                <a:gd name="T77" fmla="*/ 0 h 575"/>
                <a:gd name="T78" fmla="*/ 100 w 410"/>
                <a:gd name="T79" fmla="*/ 10 h 575"/>
                <a:gd name="T80" fmla="*/ 103 w 410"/>
                <a:gd name="T81" fmla="*/ 22 h 575"/>
                <a:gd name="T82" fmla="*/ 103 w 410"/>
                <a:gd name="T83" fmla="*/ 22 h 5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0"/>
                <a:gd name="T127" fmla="*/ 0 h 575"/>
                <a:gd name="T128" fmla="*/ 410 w 410"/>
                <a:gd name="T129" fmla="*/ 575 h 5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0" h="575">
                  <a:moveTo>
                    <a:pt x="410" y="89"/>
                  </a:moveTo>
                  <a:lnTo>
                    <a:pt x="357" y="73"/>
                  </a:lnTo>
                  <a:lnTo>
                    <a:pt x="247" y="96"/>
                  </a:lnTo>
                  <a:lnTo>
                    <a:pt x="193" y="139"/>
                  </a:lnTo>
                  <a:lnTo>
                    <a:pt x="251" y="131"/>
                  </a:lnTo>
                  <a:lnTo>
                    <a:pt x="301" y="129"/>
                  </a:lnTo>
                  <a:lnTo>
                    <a:pt x="293" y="204"/>
                  </a:lnTo>
                  <a:lnTo>
                    <a:pt x="308" y="248"/>
                  </a:lnTo>
                  <a:lnTo>
                    <a:pt x="274" y="252"/>
                  </a:lnTo>
                  <a:lnTo>
                    <a:pt x="255" y="288"/>
                  </a:lnTo>
                  <a:lnTo>
                    <a:pt x="346" y="282"/>
                  </a:lnTo>
                  <a:lnTo>
                    <a:pt x="338" y="310"/>
                  </a:lnTo>
                  <a:lnTo>
                    <a:pt x="308" y="343"/>
                  </a:lnTo>
                  <a:lnTo>
                    <a:pt x="290" y="346"/>
                  </a:lnTo>
                  <a:lnTo>
                    <a:pt x="283" y="328"/>
                  </a:lnTo>
                  <a:lnTo>
                    <a:pt x="245" y="323"/>
                  </a:lnTo>
                  <a:lnTo>
                    <a:pt x="204" y="252"/>
                  </a:lnTo>
                  <a:lnTo>
                    <a:pt x="192" y="214"/>
                  </a:lnTo>
                  <a:lnTo>
                    <a:pt x="156" y="199"/>
                  </a:lnTo>
                  <a:lnTo>
                    <a:pt x="167" y="259"/>
                  </a:lnTo>
                  <a:lnTo>
                    <a:pt x="130" y="347"/>
                  </a:lnTo>
                  <a:lnTo>
                    <a:pt x="171" y="373"/>
                  </a:lnTo>
                  <a:lnTo>
                    <a:pt x="181" y="400"/>
                  </a:lnTo>
                  <a:lnTo>
                    <a:pt x="250" y="421"/>
                  </a:lnTo>
                  <a:lnTo>
                    <a:pt x="246" y="442"/>
                  </a:lnTo>
                  <a:lnTo>
                    <a:pt x="181" y="465"/>
                  </a:lnTo>
                  <a:lnTo>
                    <a:pt x="172" y="490"/>
                  </a:lnTo>
                  <a:lnTo>
                    <a:pt x="197" y="528"/>
                  </a:lnTo>
                  <a:lnTo>
                    <a:pt x="213" y="550"/>
                  </a:lnTo>
                  <a:lnTo>
                    <a:pt x="146" y="575"/>
                  </a:lnTo>
                  <a:lnTo>
                    <a:pt x="82" y="498"/>
                  </a:lnTo>
                  <a:lnTo>
                    <a:pt x="64" y="415"/>
                  </a:lnTo>
                  <a:lnTo>
                    <a:pt x="5" y="316"/>
                  </a:lnTo>
                  <a:lnTo>
                    <a:pt x="0" y="211"/>
                  </a:lnTo>
                  <a:lnTo>
                    <a:pt x="24" y="163"/>
                  </a:lnTo>
                  <a:lnTo>
                    <a:pt x="50" y="120"/>
                  </a:lnTo>
                  <a:lnTo>
                    <a:pt x="255" y="71"/>
                  </a:lnTo>
                  <a:lnTo>
                    <a:pt x="315" y="52"/>
                  </a:lnTo>
                  <a:lnTo>
                    <a:pt x="342" y="0"/>
                  </a:lnTo>
                  <a:lnTo>
                    <a:pt x="400" y="40"/>
                  </a:lnTo>
                  <a:lnTo>
                    <a:pt x="410" y="89"/>
                  </a:lnTo>
                  <a:close/>
                </a:path>
              </a:pathLst>
            </a:custGeom>
            <a:solidFill>
              <a:srgbClr val="E896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 name="Freeform 135">
              <a:extLst>
                <a:ext uri="{FF2B5EF4-FFF2-40B4-BE49-F238E27FC236}">
                  <a16:creationId xmlns:a16="http://schemas.microsoft.com/office/drawing/2014/main" id="{5E4476F0-C7C1-44ED-AE89-22169E89E222}"/>
                </a:ext>
              </a:extLst>
            </p:cNvPr>
            <p:cNvSpPr>
              <a:spLocks/>
            </p:cNvSpPr>
            <p:nvPr/>
          </p:nvSpPr>
          <p:spPr bwMode="auto">
            <a:xfrm>
              <a:off x="496" y="1013"/>
              <a:ext cx="97" cy="249"/>
            </a:xfrm>
            <a:custGeom>
              <a:avLst/>
              <a:gdLst>
                <a:gd name="T0" fmla="*/ 68 w 391"/>
                <a:gd name="T1" fmla="*/ 1 h 995"/>
                <a:gd name="T2" fmla="*/ 71 w 391"/>
                <a:gd name="T3" fmla="*/ 18 h 995"/>
                <a:gd name="T4" fmla="*/ 68 w 391"/>
                <a:gd name="T5" fmla="*/ 106 h 995"/>
                <a:gd name="T6" fmla="*/ 51 w 391"/>
                <a:gd name="T7" fmla="*/ 190 h 995"/>
                <a:gd name="T8" fmla="*/ 2 w 391"/>
                <a:gd name="T9" fmla="*/ 221 h 995"/>
                <a:gd name="T10" fmla="*/ 0 w 391"/>
                <a:gd name="T11" fmla="*/ 249 h 995"/>
                <a:gd name="T12" fmla="*/ 20 w 391"/>
                <a:gd name="T13" fmla="*/ 237 h 995"/>
                <a:gd name="T14" fmla="*/ 60 w 391"/>
                <a:gd name="T15" fmla="*/ 247 h 995"/>
                <a:gd name="T16" fmla="*/ 59 w 391"/>
                <a:gd name="T17" fmla="*/ 232 h 995"/>
                <a:gd name="T18" fmla="*/ 95 w 391"/>
                <a:gd name="T19" fmla="*/ 230 h 995"/>
                <a:gd name="T20" fmla="*/ 91 w 391"/>
                <a:gd name="T21" fmla="*/ 225 h 995"/>
                <a:gd name="T22" fmla="*/ 78 w 391"/>
                <a:gd name="T23" fmla="*/ 217 h 995"/>
                <a:gd name="T24" fmla="*/ 73 w 391"/>
                <a:gd name="T25" fmla="*/ 198 h 995"/>
                <a:gd name="T26" fmla="*/ 77 w 391"/>
                <a:gd name="T27" fmla="*/ 143 h 995"/>
                <a:gd name="T28" fmla="*/ 82 w 391"/>
                <a:gd name="T29" fmla="*/ 89 h 995"/>
                <a:gd name="T30" fmla="*/ 83 w 391"/>
                <a:gd name="T31" fmla="*/ 66 h 995"/>
                <a:gd name="T32" fmla="*/ 97 w 391"/>
                <a:gd name="T33" fmla="*/ 60 h 995"/>
                <a:gd name="T34" fmla="*/ 92 w 391"/>
                <a:gd name="T35" fmla="*/ 31 h 995"/>
                <a:gd name="T36" fmla="*/ 90 w 391"/>
                <a:gd name="T37" fmla="*/ 17 h 995"/>
                <a:gd name="T38" fmla="*/ 82 w 391"/>
                <a:gd name="T39" fmla="*/ 0 h 995"/>
                <a:gd name="T40" fmla="*/ 68 w 391"/>
                <a:gd name="T41" fmla="*/ 1 h 995"/>
                <a:gd name="T42" fmla="*/ 68 w 391"/>
                <a:gd name="T43" fmla="*/ 1 h 9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1"/>
                <a:gd name="T67" fmla="*/ 0 h 995"/>
                <a:gd name="T68" fmla="*/ 391 w 391"/>
                <a:gd name="T69" fmla="*/ 995 h 9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1" h="995">
                  <a:moveTo>
                    <a:pt x="274" y="3"/>
                  </a:moveTo>
                  <a:lnTo>
                    <a:pt x="287" y="71"/>
                  </a:lnTo>
                  <a:lnTo>
                    <a:pt x="275" y="424"/>
                  </a:lnTo>
                  <a:lnTo>
                    <a:pt x="204" y="758"/>
                  </a:lnTo>
                  <a:lnTo>
                    <a:pt x="7" y="884"/>
                  </a:lnTo>
                  <a:lnTo>
                    <a:pt x="0" y="995"/>
                  </a:lnTo>
                  <a:lnTo>
                    <a:pt x="82" y="946"/>
                  </a:lnTo>
                  <a:lnTo>
                    <a:pt x="241" y="986"/>
                  </a:lnTo>
                  <a:lnTo>
                    <a:pt x="238" y="929"/>
                  </a:lnTo>
                  <a:lnTo>
                    <a:pt x="381" y="921"/>
                  </a:lnTo>
                  <a:lnTo>
                    <a:pt x="366" y="898"/>
                  </a:lnTo>
                  <a:lnTo>
                    <a:pt x="316" y="869"/>
                  </a:lnTo>
                  <a:lnTo>
                    <a:pt x="294" y="793"/>
                  </a:lnTo>
                  <a:lnTo>
                    <a:pt x="311" y="570"/>
                  </a:lnTo>
                  <a:lnTo>
                    <a:pt x="329" y="355"/>
                  </a:lnTo>
                  <a:lnTo>
                    <a:pt x="334" y="264"/>
                  </a:lnTo>
                  <a:lnTo>
                    <a:pt x="391" y="238"/>
                  </a:lnTo>
                  <a:lnTo>
                    <a:pt x="372" y="124"/>
                  </a:lnTo>
                  <a:lnTo>
                    <a:pt x="363" y="69"/>
                  </a:lnTo>
                  <a:lnTo>
                    <a:pt x="332" y="0"/>
                  </a:lnTo>
                  <a:lnTo>
                    <a:pt x="274" y="3"/>
                  </a:lnTo>
                  <a:close/>
                </a:path>
              </a:pathLst>
            </a:custGeom>
            <a:solidFill>
              <a:srgbClr val="665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 name="Freeform 136">
              <a:extLst>
                <a:ext uri="{FF2B5EF4-FFF2-40B4-BE49-F238E27FC236}">
                  <a16:creationId xmlns:a16="http://schemas.microsoft.com/office/drawing/2014/main" id="{650BF3D3-C0B7-4D8E-BDDD-003898828DF8}"/>
                </a:ext>
              </a:extLst>
            </p:cNvPr>
            <p:cNvSpPr>
              <a:spLocks/>
            </p:cNvSpPr>
            <p:nvPr/>
          </p:nvSpPr>
          <p:spPr bwMode="auto">
            <a:xfrm>
              <a:off x="315" y="1236"/>
              <a:ext cx="38" cy="20"/>
            </a:xfrm>
            <a:custGeom>
              <a:avLst/>
              <a:gdLst>
                <a:gd name="T0" fmla="*/ 13 w 153"/>
                <a:gd name="T1" fmla="*/ 0 h 81"/>
                <a:gd name="T2" fmla="*/ 13 w 153"/>
                <a:gd name="T3" fmla="*/ 10 h 81"/>
                <a:gd name="T4" fmla="*/ 38 w 153"/>
                <a:gd name="T5" fmla="*/ 20 h 81"/>
                <a:gd name="T6" fmla="*/ 0 w 153"/>
                <a:gd name="T7" fmla="*/ 18 h 81"/>
                <a:gd name="T8" fmla="*/ 13 w 153"/>
                <a:gd name="T9" fmla="*/ 0 h 81"/>
                <a:gd name="T10" fmla="*/ 13 w 153"/>
                <a:gd name="T11" fmla="*/ 0 h 81"/>
                <a:gd name="T12" fmla="*/ 0 60000 65536"/>
                <a:gd name="T13" fmla="*/ 0 60000 65536"/>
                <a:gd name="T14" fmla="*/ 0 60000 65536"/>
                <a:gd name="T15" fmla="*/ 0 60000 65536"/>
                <a:gd name="T16" fmla="*/ 0 60000 65536"/>
                <a:gd name="T17" fmla="*/ 0 60000 65536"/>
                <a:gd name="T18" fmla="*/ 0 w 153"/>
                <a:gd name="T19" fmla="*/ 0 h 81"/>
                <a:gd name="T20" fmla="*/ 153 w 153"/>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53" h="81">
                  <a:moveTo>
                    <a:pt x="51" y="0"/>
                  </a:moveTo>
                  <a:lnTo>
                    <a:pt x="52" y="42"/>
                  </a:lnTo>
                  <a:lnTo>
                    <a:pt x="153" y="81"/>
                  </a:lnTo>
                  <a:lnTo>
                    <a:pt x="0" y="72"/>
                  </a:lnTo>
                  <a:lnTo>
                    <a:pt x="51" y="0"/>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 name="Freeform 137">
              <a:extLst>
                <a:ext uri="{FF2B5EF4-FFF2-40B4-BE49-F238E27FC236}">
                  <a16:creationId xmlns:a16="http://schemas.microsoft.com/office/drawing/2014/main" id="{B1C27C00-C71E-4854-A7B5-20678A5ADCF9}"/>
                </a:ext>
              </a:extLst>
            </p:cNvPr>
            <p:cNvSpPr>
              <a:spLocks/>
            </p:cNvSpPr>
            <p:nvPr/>
          </p:nvSpPr>
          <p:spPr bwMode="auto">
            <a:xfrm>
              <a:off x="317" y="1235"/>
              <a:ext cx="83" cy="76"/>
            </a:xfrm>
            <a:custGeom>
              <a:avLst/>
              <a:gdLst>
                <a:gd name="T0" fmla="*/ 25 w 333"/>
                <a:gd name="T1" fmla="*/ 1 h 306"/>
                <a:gd name="T2" fmla="*/ 44 w 333"/>
                <a:gd name="T3" fmla="*/ 8 h 306"/>
                <a:gd name="T4" fmla="*/ 50 w 333"/>
                <a:gd name="T5" fmla="*/ 30 h 306"/>
                <a:gd name="T6" fmla="*/ 63 w 333"/>
                <a:gd name="T7" fmla="*/ 34 h 306"/>
                <a:gd name="T8" fmla="*/ 44 w 333"/>
                <a:gd name="T9" fmla="*/ 64 h 306"/>
                <a:gd name="T10" fmla="*/ 20 w 333"/>
                <a:gd name="T11" fmla="*/ 66 h 306"/>
                <a:gd name="T12" fmla="*/ 0 w 333"/>
                <a:gd name="T13" fmla="*/ 50 h 306"/>
                <a:gd name="T14" fmla="*/ 15 w 333"/>
                <a:gd name="T15" fmla="*/ 76 h 306"/>
                <a:gd name="T16" fmla="*/ 47 w 333"/>
                <a:gd name="T17" fmla="*/ 74 h 306"/>
                <a:gd name="T18" fmla="*/ 62 w 333"/>
                <a:gd name="T19" fmla="*/ 57 h 306"/>
                <a:gd name="T20" fmla="*/ 83 w 333"/>
                <a:gd name="T21" fmla="*/ 57 h 306"/>
                <a:gd name="T22" fmla="*/ 81 w 333"/>
                <a:gd name="T23" fmla="*/ 26 h 306"/>
                <a:gd name="T24" fmla="*/ 61 w 333"/>
                <a:gd name="T25" fmla="*/ 21 h 306"/>
                <a:gd name="T26" fmla="*/ 51 w 333"/>
                <a:gd name="T27" fmla="*/ 0 h 306"/>
                <a:gd name="T28" fmla="*/ 25 w 333"/>
                <a:gd name="T29" fmla="*/ 1 h 306"/>
                <a:gd name="T30" fmla="*/ 25 w 333"/>
                <a:gd name="T31" fmla="*/ 1 h 3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3"/>
                <a:gd name="T49" fmla="*/ 0 h 306"/>
                <a:gd name="T50" fmla="*/ 333 w 333"/>
                <a:gd name="T51" fmla="*/ 306 h 3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3" h="306">
                  <a:moveTo>
                    <a:pt x="102" y="5"/>
                  </a:moveTo>
                  <a:lnTo>
                    <a:pt x="175" y="32"/>
                  </a:lnTo>
                  <a:lnTo>
                    <a:pt x="200" y="120"/>
                  </a:lnTo>
                  <a:lnTo>
                    <a:pt x="253" y="137"/>
                  </a:lnTo>
                  <a:lnTo>
                    <a:pt x="177" y="258"/>
                  </a:lnTo>
                  <a:lnTo>
                    <a:pt x="81" y="267"/>
                  </a:lnTo>
                  <a:lnTo>
                    <a:pt x="0" y="200"/>
                  </a:lnTo>
                  <a:lnTo>
                    <a:pt x="62" y="306"/>
                  </a:lnTo>
                  <a:lnTo>
                    <a:pt x="190" y="298"/>
                  </a:lnTo>
                  <a:lnTo>
                    <a:pt x="250" y="228"/>
                  </a:lnTo>
                  <a:lnTo>
                    <a:pt x="333" y="228"/>
                  </a:lnTo>
                  <a:lnTo>
                    <a:pt x="324" y="106"/>
                  </a:lnTo>
                  <a:lnTo>
                    <a:pt x="246" y="84"/>
                  </a:lnTo>
                  <a:lnTo>
                    <a:pt x="206" y="0"/>
                  </a:lnTo>
                  <a:lnTo>
                    <a:pt x="102" y="5"/>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 name="Freeform 138">
              <a:extLst>
                <a:ext uri="{FF2B5EF4-FFF2-40B4-BE49-F238E27FC236}">
                  <a16:creationId xmlns:a16="http://schemas.microsoft.com/office/drawing/2014/main" id="{10C4CDBE-96BD-4DB6-BCF2-6DA908F8A64E}"/>
                </a:ext>
              </a:extLst>
            </p:cNvPr>
            <p:cNvSpPr>
              <a:spLocks/>
            </p:cNvSpPr>
            <p:nvPr/>
          </p:nvSpPr>
          <p:spPr bwMode="auto">
            <a:xfrm>
              <a:off x="453" y="1252"/>
              <a:ext cx="98" cy="78"/>
            </a:xfrm>
            <a:custGeom>
              <a:avLst/>
              <a:gdLst>
                <a:gd name="T0" fmla="*/ 98 w 394"/>
                <a:gd name="T1" fmla="*/ 12 h 314"/>
                <a:gd name="T2" fmla="*/ 64 w 394"/>
                <a:gd name="T3" fmla="*/ 5 h 314"/>
                <a:gd name="T4" fmla="*/ 45 w 394"/>
                <a:gd name="T5" fmla="*/ 24 h 314"/>
                <a:gd name="T6" fmla="*/ 25 w 394"/>
                <a:gd name="T7" fmla="*/ 22 h 314"/>
                <a:gd name="T8" fmla="*/ 14 w 394"/>
                <a:gd name="T9" fmla="*/ 32 h 314"/>
                <a:gd name="T10" fmla="*/ 31 w 394"/>
                <a:gd name="T11" fmla="*/ 40 h 314"/>
                <a:gd name="T12" fmla="*/ 43 w 394"/>
                <a:gd name="T13" fmla="*/ 34 h 314"/>
                <a:gd name="T14" fmla="*/ 54 w 394"/>
                <a:gd name="T15" fmla="*/ 68 h 314"/>
                <a:gd name="T16" fmla="*/ 90 w 394"/>
                <a:gd name="T17" fmla="*/ 78 h 314"/>
                <a:gd name="T18" fmla="*/ 51 w 394"/>
                <a:gd name="T19" fmla="*/ 77 h 314"/>
                <a:gd name="T20" fmla="*/ 37 w 394"/>
                <a:gd name="T21" fmla="*/ 49 h 314"/>
                <a:gd name="T22" fmla="*/ 9 w 394"/>
                <a:gd name="T23" fmla="*/ 48 h 314"/>
                <a:gd name="T24" fmla="*/ 0 w 394"/>
                <a:gd name="T25" fmla="*/ 29 h 314"/>
                <a:gd name="T26" fmla="*/ 7 w 394"/>
                <a:gd name="T27" fmla="*/ 5 h 314"/>
                <a:gd name="T28" fmla="*/ 44 w 394"/>
                <a:gd name="T29" fmla="*/ 12 h 314"/>
                <a:gd name="T30" fmla="*/ 65 w 394"/>
                <a:gd name="T31" fmla="*/ 0 h 314"/>
                <a:gd name="T32" fmla="*/ 98 w 394"/>
                <a:gd name="T33" fmla="*/ 12 h 314"/>
                <a:gd name="T34" fmla="*/ 98 w 394"/>
                <a:gd name="T35" fmla="*/ 12 h 3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4"/>
                <a:gd name="T55" fmla="*/ 0 h 314"/>
                <a:gd name="T56" fmla="*/ 394 w 394"/>
                <a:gd name="T57" fmla="*/ 314 h 3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4" h="314">
                  <a:moveTo>
                    <a:pt x="394" y="47"/>
                  </a:moveTo>
                  <a:lnTo>
                    <a:pt x="256" y="22"/>
                  </a:lnTo>
                  <a:lnTo>
                    <a:pt x="179" y="97"/>
                  </a:lnTo>
                  <a:lnTo>
                    <a:pt x="101" y="87"/>
                  </a:lnTo>
                  <a:lnTo>
                    <a:pt x="55" y="130"/>
                  </a:lnTo>
                  <a:lnTo>
                    <a:pt x="126" y="161"/>
                  </a:lnTo>
                  <a:lnTo>
                    <a:pt x="171" y="138"/>
                  </a:lnTo>
                  <a:lnTo>
                    <a:pt x="217" y="272"/>
                  </a:lnTo>
                  <a:lnTo>
                    <a:pt x="360" y="314"/>
                  </a:lnTo>
                  <a:lnTo>
                    <a:pt x="207" y="310"/>
                  </a:lnTo>
                  <a:lnTo>
                    <a:pt x="149" y="199"/>
                  </a:lnTo>
                  <a:lnTo>
                    <a:pt x="36" y="192"/>
                  </a:lnTo>
                  <a:lnTo>
                    <a:pt x="0" y="118"/>
                  </a:lnTo>
                  <a:lnTo>
                    <a:pt x="27" y="22"/>
                  </a:lnTo>
                  <a:lnTo>
                    <a:pt x="175" y="47"/>
                  </a:lnTo>
                  <a:lnTo>
                    <a:pt x="260" y="0"/>
                  </a:lnTo>
                  <a:lnTo>
                    <a:pt x="394" y="47"/>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 name="Freeform 139">
              <a:extLst>
                <a:ext uri="{FF2B5EF4-FFF2-40B4-BE49-F238E27FC236}">
                  <a16:creationId xmlns:a16="http://schemas.microsoft.com/office/drawing/2014/main" id="{8BFB8563-7958-43B1-93D7-29CB60BC1F06}"/>
                </a:ext>
              </a:extLst>
            </p:cNvPr>
            <p:cNvSpPr>
              <a:spLocks/>
            </p:cNvSpPr>
            <p:nvPr/>
          </p:nvSpPr>
          <p:spPr bwMode="auto">
            <a:xfrm>
              <a:off x="813" y="1060"/>
              <a:ext cx="147" cy="157"/>
            </a:xfrm>
            <a:custGeom>
              <a:avLst/>
              <a:gdLst>
                <a:gd name="T0" fmla="*/ 9 w 587"/>
                <a:gd name="T1" fmla="*/ 36 h 627"/>
                <a:gd name="T2" fmla="*/ 34 w 587"/>
                <a:gd name="T3" fmla="*/ 17 h 627"/>
                <a:gd name="T4" fmla="*/ 49 w 587"/>
                <a:gd name="T5" fmla="*/ 38 h 627"/>
                <a:gd name="T6" fmla="*/ 63 w 587"/>
                <a:gd name="T7" fmla="*/ 29 h 627"/>
                <a:gd name="T8" fmla="*/ 71 w 587"/>
                <a:gd name="T9" fmla="*/ 0 h 627"/>
                <a:gd name="T10" fmla="*/ 100 w 587"/>
                <a:gd name="T11" fmla="*/ 7 h 627"/>
                <a:gd name="T12" fmla="*/ 96 w 587"/>
                <a:gd name="T13" fmla="*/ 36 h 627"/>
                <a:gd name="T14" fmla="*/ 109 w 587"/>
                <a:gd name="T15" fmla="*/ 47 h 627"/>
                <a:gd name="T16" fmla="*/ 137 w 587"/>
                <a:gd name="T17" fmla="*/ 40 h 627"/>
                <a:gd name="T18" fmla="*/ 147 w 587"/>
                <a:gd name="T19" fmla="*/ 67 h 627"/>
                <a:gd name="T20" fmla="*/ 126 w 587"/>
                <a:gd name="T21" fmla="*/ 76 h 627"/>
                <a:gd name="T22" fmla="*/ 120 w 587"/>
                <a:gd name="T23" fmla="*/ 110 h 627"/>
                <a:gd name="T24" fmla="*/ 134 w 587"/>
                <a:gd name="T25" fmla="*/ 124 h 627"/>
                <a:gd name="T26" fmla="*/ 114 w 587"/>
                <a:gd name="T27" fmla="*/ 152 h 627"/>
                <a:gd name="T28" fmla="*/ 97 w 587"/>
                <a:gd name="T29" fmla="*/ 134 h 627"/>
                <a:gd name="T30" fmla="*/ 77 w 587"/>
                <a:gd name="T31" fmla="*/ 139 h 627"/>
                <a:gd name="T32" fmla="*/ 72 w 587"/>
                <a:gd name="T33" fmla="*/ 157 h 627"/>
                <a:gd name="T34" fmla="*/ 44 w 587"/>
                <a:gd name="T35" fmla="*/ 154 h 627"/>
                <a:gd name="T36" fmla="*/ 43 w 587"/>
                <a:gd name="T37" fmla="*/ 134 h 627"/>
                <a:gd name="T38" fmla="*/ 28 w 587"/>
                <a:gd name="T39" fmla="*/ 117 h 627"/>
                <a:gd name="T40" fmla="*/ 9 w 587"/>
                <a:gd name="T41" fmla="*/ 122 h 627"/>
                <a:gd name="T42" fmla="*/ 0 w 587"/>
                <a:gd name="T43" fmla="*/ 88 h 627"/>
                <a:gd name="T44" fmla="*/ 17 w 587"/>
                <a:gd name="T45" fmla="*/ 79 h 627"/>
                <a:gd name="T46" fmla="*/ 21 w 587"/>
                <a:gd name="T47" fmla="*/ 56 h 627"/>
                <a:gd name="T48" fmla="*/ 9 w 587"/>
                <a:gd name="T49" fmla="*/ 36 h 627"/>
                <a:gd name="T50" fmla="*/ 9 w 587"/>
                <a:gd name="T51" fmla="*/ 36 h 6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7"/>
                <a:gd name="T79" fmla="*/ 0 h 627"/>
                <a:gd name="T80" fmla="*/ 587 w 587"/>
                <a:gd name="T81" fmla="*/ 627 h 6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7" h="627">
                  <a:moveTo>
                    <a:pt x="35" y="143"/>
                  </a:moveTo>
                  <a:lnTo>
                    <a:pt x="135" y="66"/>
                  </a:lnTo>
                  <a:lnTo>
                    <a:pt x="194" y="153"/>
                  </a:lnTo>
                  <a:lnTo>
                    <a:pt x="253" y="116"/>
                  </a:lnTo>
                  <a:lnTo>
                    <a:pt x="284" y="0"/>
                  </a:lnTo>
                  <a:lnTo>
                    <a:pt x="399" y="26"/>
                  </a:lnTo>
                  <a:lnTo>
                    <a:pt x="383" y="143"/>
                  </a:lnTo>
                  <a:lnTo>
                    <a:pt x="436" y="186"/>
                  </a:lnTo>
                  <a:lnTo>
                    <a:pt x="546" y="159"/>
                  </a:lnTo>
                  <a:lnTo>
                    <a:pt x="587" y="268"/>
                  </a:lnTo>
                  <a:lnTo>
                    <a:pt x="505" y="305"/>
                  </a:lnTo>
                  <a:lnTo>
                    <a:pt x="481" y="441"/>
                  </a:lnTo>
                  <a:lnTo>
                    <a:pt x="534" y="494"/>
                  </a:lnTo>
                  <a:lnTo>
                    <a:pt x="456" y="607"/>
                  </a:lnTo>
                  <a:lnTo>
                    <a:pt x="387" y="535"/>
                  </a:lnTo>
                  <a:lnTo>
                    <a:pt x="306" y="554"/>
                  </a:lnTo>
                  <a:lnTo>
                    <a:pt x="287" y="627"/>
                  </a:lnTo>
                  <a:lnTo>
                    <a:pt x="175" y="617"/>
                  </a:lnTo>
                  <a:lnTo>
                    <a:pt x="172" y="537"/>
                  </a:lnTo>
                  <a:lnTo>
                    <a:pt x="110" y="468"/>
                  </a:lnTo>
                  <a:lnTo>
                    <a:pt x="35" y="488"/>
                  </a:lnTo>
                  <a:lnTo>
                    <a:pt x="0" y="352"/>
                  </a:lnTo>
                  <a:lnTo>
                    <a:pt x="69" y="315"/>
                  </a:lnTo>
                  <a:lnTo>
                    <a:pt x="82" y="225"/>
                  </a:lnTo>
                  <a:lnTo>
                    <a:pt x="35" y="143"/>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 name="Freeform 140">
              <a:extLst>
                <a:ext uri="{FF2B5EF4-FFF2-40B4-BE49-F238E27FC236}">
                  <a16:creationId xmlns:a16="http://schemas.microsoft.com/office/drawing/2014/main" id="{2C28C904-1BB1-4EFD-B103-48B0D4735991}"/>
                </a:ext>
              </a:extLst>
            </p:cNvPr>
            <p:cNvSpPr>
              <a:spLocks/>
            </p:cNvSpPr>
            <p:nvPr/>
          </p:nvSpPr>
          <p:spPr bwMode="auto">
            <a:xfrm>
              <a:off x="848" y="1116"/>
              <a:ext cx="64" cy="75"/>
            </a:xfrm>
            <a:custGeom>
              <a:avLst/>
              <a:gdLst>
                <a:gd name="T0" fmla="*/ 30 w 258"/>
                <a:gd name="T1" fmla="*/ 0 h 301"/>
                <a:gd name="T2" fmla="*/ 24 w 258"/>
                <a:gd name="T3" fmla="*/ 22 h 301"/>
                <a:gd name="T4" fmla="*/ 31 w 258"/>
                <a:gd name="T5" fmla="*/ 39 h 301"/>
                <a:gd name="T6" fmla="*/ 48 w 258"/>
                <a:gd name="T7" fmla="*/ 39 h 301"/>
                <a:gd name="T8" fmla="*/ 64 w 258"/>
                <a:gd name="T9" fmla="*/ 28 h 301"/>
                <a:gd name="T10" fmla="*/ 60 w 258"/>
                <a:gd name="T11" fmla="*/ 63 h 301"/>
                <a:gd name="T12" fmla="*/ 39 w 258"/>
                <a:gd name="T13" fmla="*/ 75 h 301"/>
                <a:gd name="T14" fmla="*/ 9 w 258"/>
                <a:gd name="T15" fmla="*/ 62 h 301"/>
                <a:gd name="T16" fmla="*/ 0 w 258"/>
                <a:gd name="T17" fmla="*/ 41 h 301"/>
                <a:gd name="T18" fmla="*/ 15 w 258"/>
                <a:gd name="T19" fmla="*/ 14 h 301"/>
                <a:gd name="T20" fmla="*/ 30 w 258"/>
                <a:gd name="T21" fmla="*/ 0 h 301"/>
                <a:gd name="T22" fmla="*/ 30 w 258"/>
                <a:gd name="T23" fmla="*/ 0 h 3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8"/>
                <a:gd name="T37" fmla="*/ 0 h 301"/>
                <a:gd name="T38" fmla="*/ 258 w 258"/>
                <a:gd name="T39" fmla="*/ 301 h 3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8" h="301">
                  <a:moveTo>
                    <a:pt x="122" y="0"/>
                  </a:moveTo>
                  <a:lnTo>
                    <a:pt x="95" y="87"/>
                  </a:lnTo>
                  <a:lnTo>
                    <a:pt x="123" y="157"/>
                  </a:lnTo>
                  <a:lnTo>
                    <a:pt x="194" y="157"/>
                  </a:lnTo>
                  <a:lnTo>
                    <a:pt x="258" y="113"/>
                  </a:lnTo>
                  <a:lnTo>
                    <a:pt x="242" y="252"/>
                  </a:lnTo>
                  <a:lnTo>
                    <a:pt x="157" y="301"/>
                  </a:lnTo>
                  <a:lnTo>
                    <a:pt x="35" y="249"/>
                  </a:lnTo>
                  <a:lnTo>
                    <a:pt x="0" y="165"/>
                  </a:lnTo>
                  <a:lnTo>
                    <a:pt x="61" y="55"/>
                  </a:lnTo>
                  <a:lnTo>
                    <a:pt x="122" y="0"/>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 name="Freeform 141">
              <a:extLst>
                <a:ext uri="{FF2B5EF4-FFF2-40B4-BE49-F238E27FC236}">
                  <a16:creationId xmlns:a16="http://schemas.microsoft.com/office/drawing/2014/main" id="{D95D0F98-4570-4FD1-BBC3-952E612FAA38}"/>
                </a:ext>
              </a:extLst>
            </p:cNvPr>
            <p:cNvSpPr>
              <a:spLocks/>
            </p:cNvSpPr>
            <p:nvPr/>
          </p:nvSpPr>
          <p:spPr bwMode="auto">
            <a:xfrm>
              <a:off x="823" y="1092"/>
              <a:ext cx="27" cy="51"/>
            </a:xfrm>
            <a:custGeom>
              <a:avLst/>
              <a:gdLst>
                <a:gd name="T0" fmla="*/ 7 w 108"/>
                <a:gd name="T1" fmla="*/ 0 h 203"/>
                <a:gd name="T2" fmla="*/ 27 w 108"/>
                <a:gd name="T3" fmla="*/ 19 h 203"/>
                <a:gd name="T4" fmla="*/ 19 w 108"/>
                <a:gd name="T5" fmla="*/ 32 h 203"/>
                <a:gd name="T6" fmla="*/ 15 w 108"/>
                <a:gd name="T7" fmla="*/ 51 h 203"/>
                <a:gd name="T8" fmla="*/ 7 w 108"/>
                <a:gd name="T9" fmla="*/ 47 h 203"/>
                <a:gd name="T10" fmla="*/ 11 w 108"/>
                <a:gd name="T11" fmla="*/ 25 h 203"/>
                <a:gd name="T12" fmla="*/ 0 w 108"/>
                <a:gd name="T13" fmla="*/ 7 h 203"/>
                <a:gd name="T14" fmla="*/ 7 w 108"/>
                <a:gd name="T15" fmla="*/ 0 h 203"/>
                <a:gd name="T16" fmla="*/ 7 w 108"/>
                <a:gd name="T17" fmla="*/ 0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203"/>
                <a:gd name="T29" fmla="*/ 108 w 108"/>
                <a:gd name="T30" fmla="*/ 203 h 2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203">
                  <a:moveTo>
                    <a:pt x="27" y="0"/>
                  </a:moveTo>
                  <a:lnTo>
                    <a:pt x="108" y="75"/>
                  </a:lnTo>
                  <a:lnTo>
                    <a:pt x="74" y="126"/>
                  </a:lnTo>
                  <a:lnTo>
                    <a:pt x="61" y="203"/>
                  </a:lnTo>
                  <a:lnTo>
                    <a:pt x="29" y="189"/>
                  </a:lnTo>
                  <a:lnTo>
                    <a:pt x="42" y="99"/>
                  </a:lnTo>
                  <a:lnTo>
                    <a:pt x="0" y="29"/>
                  </a:lnTo>
                  <a:lnTo>
                    <a:pt x="27" y="0"/>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 name="Freeform 142">
              <a:extLst>
                <a:ext uri="{FF2B5EF4-FFF2-40B4-BE49-F238E27FC236}">
                  <a16:creationId xmlns:a16="http://schemas.microsoft.com/office/drawing/2014/main" id="{B1B3E37F-A2CF-4F71-A540-BB7999C704C2}"/>
                </a:ext>
              </a:extLst>
            </p:cNvPr>
            <p:cNvSpPr>
              <a:spLocks/>
            </p:cNvSpPr>
            <p:nvPr/>
          </p:nvSpPr>
          <p:spPr bwMode="auto">
            <a:xfrm>
              <a:off x="817" y="1151"/>
              <a:ext cx="130" cy="70"/>
            </a:xfrm>
            <a:custGeom>
              <a:avLst/>
              <a:gdLst>
                <a:gd name="T0" fmla="*/ 0 w 518"/>
                <a:gd name="T1" fmla="*/ 5 h 277"/>
                <a:gd name="T2" fmla="*/ 8 w 518"/>
                <a:gd name="T3" fmla="*/ 19 h 277"/>
                <a:gd name="T4" fmla="*/ 25 w 518"/>
                <a:gd name="T5" fmla="*/ 13 h 277"/>
                <a:gd name="T6" fmla="*/ 36 w 518"/>
                <a:gd name="T7" fmla="*/ 0 h 277"/>
                <a:gd name="T8" fmla="*/ 64 w 518"/>
                <a:gd name="T9" fmla="*/ 34 h 277"/>
                <a:gd name="T10" fmla="*/ 91 w 518"/>
                <a:gd name="T11" fmla="*/ 28 h 277"/>
                <a:gd name="T12" fmla="*/ 101 w 518"/>
                <a:gd name="T13" fmla="*/ 24 h 277"/>
                <a:gd name="T14" fmla="*/ 98 w 518"/>
                <a:gd name="T15" fmla="*/ 37 h 277"/>
                <a:gd name="T16" fmla="*/ 109 w 518"/>
                <a:gd name="T17" fmla="*/ 47 h 277"/>
                <a:gd name="T18" fmla="*/ 130 w 518"/>
                <a:gd name="T19" fmla="*/ 33 h 277"/>
                <a:gd name="T20" fmla="*/ 110 w 518"/>
                <a:gd name="T21" fmla="*/ 62 h 277"/>
                <a:gd name="T22" fmla="*/ 92 w 518"/>
                <a:gd name="T23" fmla="*/ 46 h 277"/>
                <a:gd name="T24" fmla="*/ 76 w 518"/>
                <a:gd name="T25" fmla="*/ 47 h 277"/>
                <a:gd name="T26" fmla="*/ 68 w 518"/>
                <a:gd name="T27" fmla="*/ 70 h 277"/>
                <a:gd name="T28" fmla="*/ 38 w 518"/>
                <a:gd name="T29" fmla="*/ 68 h 277"/>
                <a:gd name="T30" fmla="*/ 39 w 518"/>
                <a:gd name="T31" fmla="*/ 44 h 277"/>
                <a:gd name="T32" fmla="*/ 24 w 518"/>
                <a:gd name="T33" fmla="*/ 27 h 277"/>
                <a:gd name="T34" fmla="*/ 5 w 518"/>
                <a:gd name="T35" fmla="*/ 35 h 277"/>
                <a:gd name="T36" fmla="*/ 0 w 518"/>
                <a:gd name="T37" fmla="*/ 5 h 277"/>
                <a:gd name="T38" fmla="*/ 0 w 518"/>
                <a:gd name="T39" fmla="*/ 5 h 2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8"/>
                <a:gd name="T61" fmla="*/ 0 h 277"/>
                <a:gd name="T62" fmla="*/ 518 w 518"/>
                <a:gd name="T63" fmla="*/ 277 h 2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8" h="277">
                  <a:moveTo>
                    <a:pt x="0" y="18"/>
                  </a:moveTo>
                  <a:lnTo>
                    <a:pt x="30" y="77"/>
                  </a:lnTo>
                  <a:lnTo>
                    <a:pt x="99" y="50"/>
                  </a:lnTo>
                  <a:lnTo>
                    <a:pt x="142" y="0"/>
                  </a:lnTo>
                  <a:lnTo>
                    <a:pt x="254" y="135"/>
                  </a:lnTo>
                  <a:lnTo>
                    <a:pt x="364" y="109"/>
                  </a:lnTo>
                  <a:lnTo>
                    <a:pt x="403" y="94"/>
                  </a:lnTo>
                  <a:lnTo>
                    <a:pt x="391" y="146"/>
                  </a:lnTo>
                  <a:lnTo>
                    <a:pt x="433" y="186"/>
                  </a:lnTo>
                  <a:lnTo>
                    <a:pt x="518" y="131"/>
                  </a:lnTo>
                  <a:lnTo>
                    <a:pt x="440" y="244"/>
                  </a:lnTo>
                  <a:lnTo>
                    <a:pt x="367" y="184"/>
                  </a:lnTo>
                  <a:lnTo>
                    <a:pt x="303" y="186"/>
                  </a:lnTo>
                  <a:lnTo>
                    <a:pt x="270" y="277"/>
                  </a:lnTo>
                  <a:lnTo>
                    <a:pt x="151" y="271"/>
                  </a:lnTo>
                  <a:lnTo>
                    <a:pt x="156" y="174"/>
                  </a:lnTo>
                  <a:lnTo>
                    <a:pt x="94" y="105"/>
                  </a:lnTo>
                  <a:lnTo>
                    <a:pt x="19" y="138"/>
                  </a:lnTo>
                  <a:lnTo>
                    <a:pt x="0" y="18"/>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 name="Freeform 143">
              <a:extLst>
                <a:ext uri="{FF2B5EF4-FFF2-40B4-BE49-F238E27FC236}">
                  <a16:creationId xmlns:a16="http://schemas.microsoft.com/office/drawing/2014/main" id="{243C49FA-450A-4578-A918-AB159B5138E0}"/>
                </a:ext>
              </a:extLst>
            </p:cNvPr>
            <p:cNvSpPr>
              <a:spLocks/>
            </p:cNvSpPr>
            <p:nvPr/>
          </p:nvSpPr>
          <p:spPr bwMode="auto">
            <a:xfrm>
              <a:off x="686" y="1149"/>
              <a:ext cx="86" cy="58"/>
            </a:xfrm>
            <a:custGeom>
              <a:avLst/>
              <a:gdLst>
                <a:gd name="T0" fmla="*/ 7 w 343"/>
                <a:gd name="T1" fmla="*/ 11 h 231"/>
                <a:gd name="T2" fmla="*/ 16 w 343"/>
                <a:gd name="T3" fmla="*/ 6 h 231"/>
                <a:gd name="T4" fmla="*/ 35 w 343"/>
                <a:gd name="T5" fmla="*/ 0 h 231"/>
                <a:gd name="T6" fmla="*/ 56 w 343"/>
                <a:gd name="T7" fmla="*/ 4 h 231"/>
                <a:gd name="T8" fmla="*/ 63 w 343"/>
                <a:gd name="T9" fmla="*/ 26 h 231"/>
                <a:gd name="T10" fmla="*/ 77 w 343"/>
                <a:gd name="T11" fmla="*/ 33 h 231"/>
                <a:gd name="T12" fmla="*/ 86 w 343"/>
                <a:gd name="T13" fmla="*/ 35 h 231"/>
                <a:gd name="T14" fmla="*/ 54 w 343"/>
                <a:gd name="T15" fmla="*/ 58 h 231"/>
                <a:gd name="T16" fmla="*/ 0 w 343"/>
                <a:gd name="T17" fmla="*/ 46 h 231"/>
                <a:gd name="T18" fmla="*/ 7 w 343"/>
                <a:gd name="T19" fmla="*/ 11 h 231"/>
                <a:gd name="T20" fmla="*/ 7 w 343"/>
                <a:gd name="T21" fmla="*/ 11 h 2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3"/>
                <a:gd name="T34" fmla="*/ 0 h 231"/>
                <a:gd name="T35" fmla="*/ 343 w 343"/>
                <a:gd name="T36" fmla="*/ 231 h 2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3" h="231">
                  <a:moveTo>
                    <a:pt x="28" y="42"/>
                  </a:moveTo>
                  <a:lnTo>
                    <a:pt x="65" y="24"/>
                  </a:lnTo>
                  <a:lnTo>
                    <a:pt x="138" y="0"/>
                  </a:lnTo>
                  <a:lnTo>
                    <a:pt x="225" y="17"/>
                  </a:lnTo>
                  <a:lnTo>
                    <a:pt x="252" y="102"/>
                  </a:lnTo>
                  <a:lnTo>
                    <a:pt x="308" y="130"/>
                  </a:lnTo>
                  <a:lnTo>
                    <a:pt x="343" y="140"/>
                  </a:lnTo>
                  <a:lnTo>
                    <a:pt x="214" y="231"/>
                  </a:lnTo>
                  <a:lnTo>
                    <a:pt x="0" y="183"/>
                  </a:lnTo>
                  <a:lnTo>
                    <a:pt x="28" y="42"/>
                  </a:lnTo>
                  <a:close/>
                </a:path>
              </a:pathLst>
            </a:custGeom>
            <a:solidFill>
              <a:srgbClr val="CCC4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 name="Freeform 144">
              <a:extLst>
                <a:ext uri="{FF2B5EF4-FFF2-40B4-BE49-F238E27FC236}">
                  <a16:creationId xmlns:a16="http://schemas.microsoft.com/office/drawing/2014/main" id="{B6061ECB-7C20-4703-B205-E79901F61382}"/>
                </a:ext>
              </a:extLst>
            </p:cNvPr>
            <p:cNvSpPr>
              <a:spLocks/>
            </p:cNvSpPr>
            <p:nvPr/>
          </p:nvSpPr>
          <p:spPr bwMode="auto">
            <a:xfrm>
              <a:off x="580" y="870"/>
              <a:ext cx="108" cy="63"/>
            </a:xfrm>
            <a:custGeom>
              <a:avLst/>
              <a:gdLst>
                <a:gd name="T0" fmla="*/ 0 w 431"/>
                <a:gd name="T1" fmla="*/ 30 h 253"/>
                <a:gd name="T2" fmla="*/ 25 w 431"/>
                <a:gd name="T3" fmla="*/ 10 h 253"/>
                <a:gd name="T4" fmla="*/ 53 w 431"/>
                <a:gd name="T5" fmla="*/ 0 h 253"/>
                <a:gd name="T6" fmla="*/ 78 w 431"/>
                <a:gd name="T7" fmla="*/ 3 h 253"/>
                <a:gd name="T8" fmla="*/ 81 w 431"/>
                <a:gd name="T9" fmla="*/ 19 h 253"/>
                <a:gd name="T10" fmla="*/ 108 w 431"/>
                <a:gd name="T11" fmla="*/ 13 h 253"/>
                <a:gd name="T12" fmla="*/ 88 w 431"/>
                <a:gd name="T13" fmla="*/ 43 h 253"/>
                <a:gd name="T14" fmla="*/ 29 w 431"/>
                <a:gd name="T15" fmla="*/ 63 h 253"/>
                <a:gd name="T16" fmla="*/ 0 w 431"/>
                <a:gd name="T17" fmla="*/ 30 h 253"/>
                <a:gd name="T18" fmla="*/ 0 w 431"/>
                <a:gd name="T19" fmla="*/ 30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
                <a:gd name="T31" fmla="*/ 0 h 253"/>
                <a:gd name="T32" fmla="*/ 431 w 431"/>
                <a:gd name="T33" fmla="*/ 253 h 2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 h="253">
                  <a:moveTo>
                    <a:pt x="0" y="122"/>
                  </a:moveTo>
                  <a:lnTo>
                    <a:pt x="100" y="42"/>
                  </a:lnTo>
                  <a:lnTo>
                    <a:pt x="213" y="0"/>
                  </a:lnTo>
                  <a:lnTo>
                    <a:pt x="312" y="11"/>
                  </a:lnTo>
                  <a:lnTo>
                    <a:pt x="323" y="77"/>
                  </a:lnTo>
                  <a:lnTo>
                    <a:pt x="431" y="51"/>
                  </a:lnTo>
                  <a:lnTo>
                    <a:pt x="353" y="172"/>
                  </a:lnTo>
                  <a:lnTo>
                    <a:pt x="116" y="253"/>
                  </a:lnTo>
                  <a:lnTo>
                    <a:pt x="0" y="122"/>
                  </a:lnTo>
                  <a:close/>
                </a:path>
              </a:pathLst>
            </a:custGeom>
            <a:solidFill>
              <a:srgbClr val="665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 name="Freeform 145">
              <a:extLst>
                <a:ext uri="{FF2B5EF4-FFF2-40B4-BE49-F238E27FC236}">
                  <a16:creationId xmlns:a16="http://schemas.microsoft.com/office/drawing/2014/main" id="{E45251DB-6D7B-49A3-AD70-27FFEF4A6961}"/>
                </a:ext>
              </a:extLst>
            </p:cNvPr>
            <p:cNvSpPr>
              <a:spLocks/>
            </p:cNvSpPr>
            <p:nvPr/>
          </p:nvSpPr>
          <p:spPr bwMode="auto">
            <a:xfrm>
              <a:off x="372" y="1452"/>
              <a:ext cx="127" cy="114"/>
            </a:xfrm>
            <a:custGeom>
              <a:avLst/>
              <a:gdLst>
                <a:gd name="T0" fmla="*/ 0 w 508"/>
                <a:gd name="T1" fmla="*/ 1 h 454"/>
                <a:gd name="T2" fmla="*/ 45 w 508"/>
                <a:gd name="T3" fmla="*/ 0 h 454"/>
                <a:gd name="T4" fmla="*/ 72 w 508"/>
                <a:gd name="T5" fmla="*/ 7 h 454"/>
                <a:gd name="T6" fmla="*/ 63 w 508"/>
                <a:gd name="T7" fmla="*/ 38 h 454"/>
                <a:gd name="T8" fmla="*/ 66 w 508"/>
                <a:gd name="T9" fmla="*/ 67 h 454"/>
                <a:gd name="T10" fmla="*/ 92 w 508"/>
                <a:gd name="T11" fmla="*/ 66 h 454"/>
                <a:gd name="T12" fmla="*/ 116 w 508"/>
                <a:gd name="T13" fmla="*/ 76 h 454"/>
                <a:gd name="T14" fmla="*/ 127 w 508"/>
                <a:gd name="T15" fmla="*/ 106 h 454"/>
                <a:gd name="T16" fmla="*/ 96 w 508"/>
                <a:gd name="T17" fmla="*/ 107 h 454"/>
                <a:gd name="T18" fmla="*/ 7 w 508"/>
                <a:gd name="T19" fmla="*/ 114 h 454"/>
                <a:gd name="T20" fmla="*/ 8 w 508"/>
                <a:gd name="T21" fmla="*/ 89 h 454"/>
                <a:gd name="T22" fmla="*/ 30 w 508"/>
                <a:gd name="T23" fmla="*/ 56 h 454"/>
                <a:gd name="T24" fmla="*/ 0 w 508"/>
                <a:gd name="T25" fmla="*/ 1 h 454"/>
                <a:gd name="T26" fmla="*/ 0 w 508"/>
                <a:gd name="T27" fmla="*/ 1 h 4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8"/>
                <a:gd name="T43" fmla="*/ 0 h 454"/>
                <a:gd name="T44" fmla="*/ 508 w 508"/>
                <a:gd name="T45" fmla="*/ 454 h 4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8" h="454">
                  <a:moveTo>
                    <a:pt x="0" y="5"/>
                  </a:moveTo>
                  <a:lnTo>
                    <a:pt x="180" y="0"/>
                  </a:lnTo>
                  <a:lnTo>
                    <a:pt x="286" y="29"/>
                  </a:lnTo>
                  <a:lnTo>
                    <a:pt x="252" y="153"/>
                  </a:lnTo>
                  <a:lnTo>
                    <a:pt x="265" y="265"/>
                  </a:lnTo>
                  <a:lnTo>
                    <a:pt x="367" y="262"/>
                  </a:lnTo>
                  <a:lnTo>
                    <a:pt x="465" y="302"/>
                  </a:lnTo>
                  <a:lnTo>
                    <a:pt x="508" y="421"/>
                  </a:lnTo>
                  <a:lnTo>
                    <a:pt x="383" y="428"/>
                  </a:lnTo>
                  <a:lnTo>
                    <a:pt x="29" y="454"/>
                  </a:lnTo>
                  <a:lnTo>
                    <a:pt x="32" y="353"/>
                  </a:lnTo>
                  <a:lnTo>
                    <a:pt x="121" y="225"/>
                  </a:lnTo>
                  <a:lnTo>
                    <a:pt x="0" y="5"/>
                  </a:lnTo>
                  <a:close/>
                </a:path>
              </a:pathLst>
            </a:custGeom>
            <a:solidFill>
              <a:srgbClr val="E082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 name="Freeform 146">
              <a:extLst>
                <a:ext uri="{FF2B5EF4-FFF2-40B4-BE49-F238E27FC236}">
                  <a16:creationId xmlns:a16="http://schemas.microsoft.com/office/drawing/2014/main" id="{F7A2522E-1BF6-45A8-A4EF-F4A047BE5D96}"/>
                </a:ext>
              </a:extLst>
            </p:cNvPr>
            <p:cNvSpPr>
              <a:spLocks/>
            </p:cNvSpPr>
            <p:nvPr/>
          </p:nvSpPr>
          <p:spPr bwMode="auto">
            <a:xfrm>
              <a:off x="712" y="1462"/>
              <a:ext cx="131" cy="99"/>
            </a:xfrm>
            <a:custGeom>
              <a:avLst/>
              <a:gdLst>
                <a:gd name="T0" fmla="*/ 0 w 524"/>
                <a:gd name="T1" fmla="*/ 0 h 396"/>
                <a:gd name="T2" fmla="*/ 77 w 524"/>
                <a:gd name="T3" fmla="*/ 4 h 396"/>
                <a:gd name="T4" fmla="*/ 65 w 524"/>
                <a:gd name="T5" fmla="*/ 52 h 396"/>
                <a:gd name="T6" fmla="*/ 97 w 524"/>
                <a:gd name="T7" fmla="*/ 58 h 396"/>
                <a:gd name="T8" fmla="*/ 124 w 524"/>
                <a:gd name="T9" fmla="*/ 68 h 396"/>
                <a:gd name="T10" fmla="*/ 131 w 524"/>
                <a:gd name="T11" fmla="*/ 90 h 396"/>
                <a:gd name="T12" fmla="*/ 97 w 524"/>
                <a:gd name="T13" fmla="*/ 95 h 396"/>
                <a:gd name="T14" fmla="*/ 36 w 524"/>
                <a:gd name="T15" fmla="*/ 99 h 396"/>
                <a:gd name="T16" fmla="*/ 11 w 524"/>
                <a:gd name="T17" fmla="*/ 97 h 396"/>
                <a:gd name="T18" fmla="*/ 10 w 524"/>
                <a:gd name="T19" fmla="*/ 85 h 396"/>
                <a:gd name="T20" fmla="*/ 28 w 524"/>
                <a:gd name="T21" fmla="*/ 58 h 396"/>
                <a:gd name="T22" fmla="*/ 0 w 524"/>
                <a:gd name="T23" fmla="*/ 0 h 396"/>
                <a:gd name="T24" fmla="*/ 0 w 524"/>
                <a:gd name="T25" fmla="*/ 0 h 3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4"/>
                <a:gd name="T40" fmla="*/ 0 h 396"/>
                <a:gd name="T41" fmla="*/ 524 w 524"/>
                <a:gd name="T42" fmla="*/ 396 h 3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4" h="396">
                  <a:moveTo>
                    <a:pt x="0" y="0"/>
                  </a:moveTo>
                  <a:lnTo>
                    <a:pt x="306" y="14"/>
                  </a:lnTo>
                  <a:lnTo>
                    <a:pt x="259" y="206"/>
                  </a:lnTo>
                  <a:lnTo>
                    <a:pt x="389" y="233"/>
                  </a:lnTo>
                  <a:lnTo>
                    <a:pt x="495" y="270"/>
                  </a:lnTo>
                  <a:lnTo>
                    <a:pt x="524" y="359"/>
                  </a:lnTo>
                  <a:lnTo>
                    <a:pt x="387" y="378"/>
                  </a:lnTo>
                  <a:lnTo>
                    <a:pt x="143" y="396"/>
                  </a:lnTo>
                  <a:lnTo>
                    <a:pt x="43" y="389"/>
                  </a:lnTo>
                  <a:lnTo>
                    <a:pt x="39" y="338"/>
                  </a:lnTo>
                  <a:lnTo>
                    <a:pt x="112" y="233"/>
                  </a:lnTo>
                  <a:lnTo>
                    <a:pt x="0" y="0"/>
                  </a:lnTo>
                  <a:close/>
                </a:path>
              </a:pathLst>
            </a:custGeom>
            <a:solidFill>
              <a:srgbClr val="E082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 name="Freeform 147">
              <a:extLst>
                <a:ext uri="{FF2B5EF4-FFF2-40B4-BE49-F238E27FC236}">
                  <a16:creationId xmlns:a16="http://schemas.microsoft.com/office/drawing/2014/main" id="{3F299483-21BA-4CA3-B60E-727CA0D06115}"/>
                </a:ext>
              </a:extLst>
            </p:cNvPr>
            <p:cNvSpPr>
              <a:spLocks/>
            </p:cNvSpPr>
            <p:nvPr/>
          </p:nvSpPr>
          <p:spPr bwMode="auto">
            <a:xfrm>
              <a:off x="311" y="1231"/>
              <a:ext cx="91" cy="53"/>
            </a:xfrm>
            <a:custGeom>
              <a:avLst/>
              <a:gdLst>
                <a:gd name="T0" fmla="*/ 19 w 363"/>
                <a:gd name="T1" fmla="*/ 0 h 212"/>
                <a:gd name="T2" fmla="*/ 59 w 363"/>
                <a:gd name="T3" fmla="*/ 1 h 212"/>
                <a:gd name="T4" fmla="*/ 74 w 363"/>
                <a:gd name="T5" fmla="*/ 24 h 212"/>
                <a:gd name="T6" fmla="*/ 91 w 363"/>
                <a:gd name="T7" fmla="*/ 27 h 212"/>
                <a:gd name="T8" fmla="*/ 90 w 363"/>
                <a:gd name="T9" fmla="*/ 34 h 212"/>
                <a:gd name="T10" fmla="*/ 64 w 363"/>
                <a:gd name="T11" fmla="*/ 31 h 212"/>
                <a:gd name="T12" fmla="*/ 53 w 363"/>
                <a:gd name="T13" fmla="*/ 8 h 212"/>
                <a:gd name="T14" fmla="*/ 16 w 363"/>
                <a:gd name="T15" fmla="*/ 8 h 212"/>
                <a:gd name="T16" fmla="*/ 9 w 363"/>
                <a:gd name="T17" fmla="*/ 20 h 212"/>
                <a:gd name="T18" fmla="*/ 43 w 363"/>
                <a:gd name="T19" fmla="*/ 25 h 212"/>
                <a:gd name="T20" fmla="*/ 44 w 363"/>
                <a:gd name="T21" fmla="*/ 52 h 212"/>
                <a:gd name="T22" fmla="*/ 36 w 363"/>
                <a:gd name="T23" fmla="*/ 53 h 212"/>
                <a:gd name="T24" fmla="*/ 37 w 363"/>
                <a:gd name="T25" fmla="*/ 31 h 212"/>
                <a:gd name="T26" fmla="*/ 0 w 363"/>
                <a:gd name="T27" fmla="*/ 25 h 212"/>
                <a:gd name="T28" fmla="*/ 12 w 363"/>
                <a:gd name="T29" fmla="*/ 4 h 212"/>
                <a:gd name="T30" fmla="*/ 19 w 363"/>
                <a:gd name="T31" fmla="*/ 0 h 212"/>
                <a:gd name="T32" fmla="*/ 19 w 363"/>
                <a:gd name="T33" fmla="*/ 0 h 2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3"/>
                <a:gd name="T52" fmla="*/ 0 h 212"/>
                <a:gd name="T53" fmla="*/ 363 w 363"/>
                <a:gd name="T54" fmla="*/ 212 h 2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3" h="212">
                  <a:moveTo>
                    <a:pt x="76" y="0"/>
                  </a:moveTo>
                  <a:lnTo>
                    <a:pt x="236" y="5"/>
                  </a:lnTo>
                  <a:lnTo>
                    <a:pt x="297" y="96"/>
                  </a:lnTo>
                  <a:lnTo>
                    <a:pt x="363" y="106"/>
                  </a:lnTo>
                  <a:lnTo>
                    <a:pt x="360" y="136"/>
                  </a:lnTo>
                  <a:lnTo>
                    <a:pt x="255" y="122"/>
                  </a:lnTo>
                  <a:lnTo>
                    <a:pt x="213" y="30"/>
                  </a:lnTo>
                  <a:lnTo>
                    <a:pt x="63" y="30"/>
                  </a:lnTo>
                  <a:lnTo>
                    <a:pt x="34" y="80"/>
                  </a:lnTo>
                  <a:lnTo>
                    <a:pt x="172" y="101"/>
                  </a:lnTo>
                  <a:lnTo>
                    <a:pt x="177" y="207"/>
                  </a:lnTo>
                  <a:lnTo>
                    <a:pt x="144" y="212"/>
                  </a:lnTo>
                  <a:lnTo>
                    <a:pt x="148" y="125"/>
                  </a:lnTo>
                  <a:lnTo>
                    <a:pt x="0" y="101"/>
                  </a:lnTo>
                  <a:lnTo>
                    <a:pt x="47" y="16"/>
                  </a:lnTo>
                  <a:lnTo>
                    <a:pt x="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 name="Freeform 148">
              <a:extLst>
                <a:ext uri="{FF2B5EF4-FFF2-40B4-BE49-F238E27FC236}">
                  <a16:creationId xmlns:a16="http://schemas.microsoft.com/office/drawing/2014/main" id="{54FDEAFF-78A7-4433-AB9F-D0FD5955385F}"/>
                </a:ext>
              </a:extLst>
            </p:cNvPr>
            <p:cNvSpPr>
              <a:spLocks/>
            </p:cNvSpPr>
            <p:nvPr/>
          </p:nvSpPr>
          <p:spPr bwMode="auto">
            <a:xfrm>
              <a:off x="311" y="1275"/>
              <a:ext cx="93" cy="39"/>
            </a:xfrm>
            <a:custGeom>
              <a:avLst/>
              <a:gdLst>
                <a:gd name="T0" fmla="*/ 0 w 374"/>
                <a:gd name="T1" fmla="*/ 6 h 155"/>
                <a:gd name="T2" fmla="*/ 11 w 374"/>
                <a:gd name="T3" fmla="*/ 0 h 155"/>
                <a:gd name="T4" fmla="*/ 43 w 374"/>
                <a:gd name="T5" fmla="*/ 1 h 155"/>
                <a:gd name="T6" fmla="*/ 44 w 374"/>
                <a:gd name="T7" fmla="*/ 7 h 155"/>
                <a:gd name="T8" fmla="*/ 8 w 374"/>
                <a:gd name="T9" fmla="*/ 11 h 155"/>
                <a:gd name="T10" fmla="*/ 21 w 374"/>
                <a:gd name="T11" fmla="*/ 31 h 155"/>
                <a:gd name="T12" fmla="*/ 51 w 374"/>
                <a:gd name="T13" fmla="*/ 33 h 155"/>
                <a:gd name="T14" fmla="*/ 68 w 374"/>
                <a:gd name="T15" fmla="*/ 11 h 155"/>
                <a:gd name="T16" fmla="*/ 87 w 374"/>
                <a:gd name="T17" fmla="*/ 13 h 155"/>
                <a:gd name="T18" fmla="*/ 93 w 374"/>
                <a:gd name="T19" fmla="*/ 20 h 155"/>
                <a:gd name="T20" fmla="*/ 70 w 374"/>
                <a:gd name="T21" fmla="*/ 19 h 155"/>
                <a:gd name="T22" fmla="*/ 55 w 374"/>
                <a:gd name="T23" fmla="*/ 39 h 155"/>
                <a:gd name="T24" fmla="*/ 21 w 374"/>
                <a:gd name="T25" fmla="*/ 38 h 155"/>
                <a:gd name="T26" fmla="*/ 0 w 374"/>
                <a:gd name="T27" fmla="*/ 6 h 155"/>
                <a:gd name="T28" fmla="*/ 0 w 374"/>
                <a:gd name="T29" fmla="*/ 6 h 1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4"/>
                <a:gd name="T46" fmla="*/ 0 h 155"/>
                <a:gd name="T47" fmla="*/ 374 w 374"/>
                <a:gd name="T48" fmla="*/ 155 h 1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4" h="155">
                  <a:moveTo>
                    <a:pt x="0" y="22"/>
                  </a:moveTo>
                  <a:lnTo>
                    <a:pt x="43" y="0"/>
                  </a:lnTo>
                  <a:lnTo>
                    <a:pt x="172" y="3"/>
                  </a:lnTo>
                  <a:lnTo>
                    <a:pt x="177" y="29"/>
                  </a:lnTo>
                  <a:lnTo>
                    <a:pt x="34" y="43"/>
                  </a:lnTo>
                  <a:lnTo>
                    <a:pt x="85" y="125"/>
                  </a:lnTo>
                  <a:lnTo>
                    <a:pt x="207" y="130"/>
                  </a:lnTo>
                  <a:lnTo>
                    <a:pt x="273" y="45"/>
                  </a:lnTo>
                  <a:lnTo>
                    <a:pt x="348" y="52"/>
                  </a:lnTo>
                  <a:lnTo>
                    <a:pt x="374" y="80"/>
                  </a:lnTo>
                  <a:lnTo>
                    <a:pt x="282" y="77"/>
                  </a:lnTo>
                  <a:lnTo>
                    <a:pt x="222" y="155"/>
                  </a:lnTo>
                  <a:lnTo>
                    <a:pt x="83" y="152"/>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 name="Freeform 149">
              <a:extLst>
                <a:ext uri="{FF2B5EF4-FFF2-40B4-BE49-F238E27FC236}">
                  <a16:creationId xmlns:a16="http://schemas.microsoft.com/office/drawing/2014/main" id="{40A300AE-19CE-4B9A-BAE3-B095D40A334C}"/>
                </a:ext>
              </a:extLst>
            </p:cNvPr>
            <p:cNvSpPr>
              <a:spLocks/>
            </p:cNvSpPr>
            <p:nvPr/>
          </p:nvSpPr>
          <p:spPr bwMode="auto">
            <a:xfrm>
              <a:off x="456" y="1248"/>
              <a:ext cx="112" cy="68"/>
            </a:xfrm>
            <a:custGeom>
              <a:avLst/>
              <a:gdLst>
                <a:gd name="T0" fmla="*/ 4 w 447"/>
                <a:gd name="T1" fmla="*/ 10 h 274"/>
                <a:gd name="T2" fmla="*/ 41 w 447"/>
                <a:gd name="T3" fmla="*/ 12 h 274"/>
                <a:gd name="T4" fmla="*/ 59 w 447"/>
                <a:gd name="T5" fmla="*/ 0 h 274"/>
                <a:gd name="T6" fmla="*/ 95 w 447"/>
                <a:gd name="T7" fmla="*/ 6 h 274"/>
                <a:gd name="T8" fmla="*/ 103 w 447"/>
                <a:gd name="T9" fmla="*/ 14 h 274"/>
                <a:gd name="T10" fmla="*/ 112 w 447"/>
                <a:gd name="T11" fmla="*/ 39 h 274"/>
                <a:gd name="T12" fmla="*/ 99 w 447"/>
                <a:gd name="T13" fmla="*/ 43 h 274"/>
                <a:gd name="T14" fmla="*/ 70 w 447"/>
                <a:gd name="T15" fmla="*/ 38 h 274"/>
                <a:gd name="T16" fmla="*/ 71 w 447"/>
                <a:gd name="T17" fmla="*/ 54 h 274"/>
                <a:gd name="T18" fmla="*/ 109 w 447"/>
                <a:gd name="T19" fmla="*/ 62 h 274"/>
                <a:gd name="T20" fmla="*/ 87 w 447"/>
                <a:gd name="T21" fmla="*/ 68 h 274"/>
                <a:gd name="T22" fmla="*/ 59 w 447"/>
                <a:gd name="T23" fmla="*/ 59 h 274"/>
                <a:gd name="T24" fmla="*/ 59 w 447"/>
                <a:gd name="T25" fmla="*/ 34 h 274"/>
                <a:gd name="T26" fmla="*/ 95 w 447"/>
                <a:gd name="T27" fmla="*/ 34 h 274"/>
                <a:gd name="T28" fmla="*/ 93 w 447"/>
                <a:gd name="T29" fmla="*/ 17 h 274"/>
                <a:gd name="T30" fmla="*/ 59 w 447"/>
                <a:gd name="T31" fmla="*/ 7 h 274"/>
                <a:gd name="T32" fmla="*/ 40 w 447"/>
                <a:gd name="T33" fmla="*/ 21 h 274"/>
                <a:gd name="T34" fmla="*/ 0 w 447"/>
                <a:gd name="T35" fmla="*/ 16 h 274"/>
                <a:gd name="T36" fmla="*/ 4 w 447"/>
                <a:gd name="T37" fmla="*/ 10 h 274"/>
                <a:gd name="T38" fmla="*/ 4 w 447"/>
                <a:gd name="T39" fmla="*/ 10 h 2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7"/>
                <a:gd name="T61" fmla="*/ 0 h 274"/>
                <a:gd name="T62" fmla="*/ 447 w 447"/>
                <a:gd name="T63" fmla="*/ 274 h 2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7" h="274">
                  <a:moveTo>
                    <a:pt x="16" y="42"/>
                  </a:moveTo>
                  <a:lnTo>
                    <a:pt x="163" y="48"/>
                  </a:lnTo>
                  <a:lnTo>
                    <a:pt x="237" y="0"/>
                  </a:lnTo>
                  <a:lnTo>
                    <a:pt x="378" y="24"/>
                  </a:lnTo>
                  <a:lnTo>
                    <a:pt x="413" y="56"/>
                  </a:lnTo>
                  <a:lnTo>
                    <a:pt x="447" y="159"/>
                  </a:lnTo>
                  <a:lnTo>
                    <a:pt x="396" y="173"/>
                  </a:lnTo>
                  <a:lnTo>
                    <a:pt x="281" y="154"/>
                  </a:lnTo>
                  <a:lnTo>
                    <a:pt x="285" y="216"/>
                  </a:lnTo>
                  <a:lnTo>
                    <a:pt x="434" y="250"/>
                  </a:lnTo>
                  <a:lnTo>
                    <a:pt x="348" y="274"/>
                  </a:lnTo>
                  <a:lnTo>
                    <a:pt x="237" y="239"/>
                  </a:lnTo>
                  <a:lnTo>
                    <a:pt x="234" y="136"/>
                  </a:lnTo>
                  <a:lnTo>
                    <a:pt x="380" y="138"/>
                  </a:lnTo>
                  <a:lnTo>
                    <a:pt x="371" y="67"/>
                  </a:lnTo>
                  <a:lnTo>
                    <a:pt x="237" y="30"/>
                  </a:lnTo>
                  <a:lnTo>
                    <a:pt x="158" y="83"/>
                  </a:lnTo>
                  <a:lnTo>
                    <a:pt x="0" y="64"/>
                  </a:lnTo>
                  <a:lnTo>
                    <a:pt x="16"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 name="Freeform 150">
              <a:extLst>
                <a:ext uri="{FF2B5EF4-FFF2-40B4-BE49-F238E27FC236}">
                  <a16:creationId xmlns:a16="http://schemas.microsoft.com/office/drawing/2014/main" id="{11CAC19F-40F2-41E6-8C06-8341C916C348}"/>
                </a:ext>
              </a:extLst>
            </p:cNvPr>
            <p:cNvSpPr>
              <a:spLocks/>
            </p:cNvSpPr>
            <p:nvPr/>
          </p:nvSpPr>
          <p:spPr bwMode="auto">
            <a:xfrm>
              <a:off x="460" y="1288"/>
              <a:ext cx="104" cy="46"/>
            </a:xfrm>
            <a:custGeom>
              <a:avLst/>
              <a:gdLst>
                <a:gd name="T0" fmla="*/ 0 w 415"/>
                <a:gd name="T1" fmla="*/ 6 h 185"/>
                <a:gd name="T2" fmla="*/ 28 w 415"/>
                <a:gd name="T3" fmla="*/ 9 h 185"/>
                <a:gd name="T4" fmla="*/ 32 w 415"/>
                <a:gd name="T5" fmla="*/ 0 h 185"/>
                <a:gd name="T6" fmla="*/ 45 w 415"/>
                <a:gd name="T7" fmla="*/ 38 h 185"/>
                <a:gd name="T8" fmla="*/ 77 w 415"/>
                <a:gd name="T9" fmla="*/ 42 h 185"/>
                <a:gd name="T10" fmla="*/ 89 w 415"/>
                <a:gd name="T11" fmla="*/ 34 h 185"/>
                <a:gd name="T12" fmla="*/ 96 w 415"/>
                <a:gd name="T13" fmla="*/ 21 h 185"/>
                <a:gd name="T14" fmla="*/ 104 w 415"/>
                <a:gd name="T15" fmla="*/ 22 h 185"/>
                <a:gd name="T16" fmla="*/ 99 w 415"/>
                <a:gd name="T17" fmla="*/ 36 h 185"/>
                <a:gd name="T18" fmla="*/ 83 w 415"/>
                <a:gd name="T19" fmla="*/ 46 h 185"/>
                <a:gd name="T20" fmla="*/ 42 w 415"/>
                <a:gd name="T21" fmla="*/ 43 h 185"/>
                <a:gd name="T22" fmla="*/ 28 w 415"/>
                <a:gd name="T23" fmla="*/ 17 h 185"/>
                <a:gd name="T24" fmla="*/ 2 w 415"/>
                <a:gd name="T25" fmla="*/ 14 h 185"/>
                <a:gd name="T26" fmla="*/ 0 w 415"/>
                <a:gd name="T27" fmla="*/ 6 h 185"/>
                <a:gd name="T28" fmla="*/ 0 w 415"/>
                <a:gd name="T29" fmla="*/ 6 h 1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5"/>
                <a:gd name="T46" fmla="*/ 0 h 185"/>
                <a:gd name="T47" fmla="*/ 415 w 415"/>
                <a:gd name="T48" fmla="*/ 185 h 1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5" h="185">
                  <a:moveTo>
                    <a:pt x="0" y="24"/>
                  </a:moveTo>
                  <a:lnTo>
                    <a:pt x="111" y="35"/>
                  </a:lnTo>
                  <a:lnTo>
                    <a:pt x="129" y="0"/>
                  </a:lnTo>
                  <a:lnTo>
                    <a:pt x="180" y="151"/>
                  </a:lnTo>
                  <a:lnTo>
                    <a:pt x="309" y="168"/>
                  </a:lnTo>
                  <a:lnTo>
                    <a:pt x="357" y="136"/>
                  </a:lnTo>
                  <a:lnTo>
                    <a:pt x="384" y="86"/>
                  </a:lnTo>
                  <a:lnTo>
                    <a:pt x="415" y="90"/>
                  </a:lnTo>
                  <a:lnTo>
                    <a:pt x="396" y="146"/>
                  </a:lnTo>
                  <a:lnTo>
                    <a:pt x="331" y="185"/>
                  </a:lnTo>
                  <a:lnTo>
                    <a:pt x="169" y="174"/>
                  </a:lnTo>
                  <a:lnTo>
                    <a:pt x="112" y="69"/>
                  </a:lnTo>
                  <a:lnTo>
                    <a:pt x="7" y="58"/>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 name="Freeform 151">
              <a:extLst>
                <a:ext uri="{FF2B5EF4-FFF2-40B4-BE49-F238E27FC236}">
                  <a16:creationId xmlns:a16="http://schemas.microsoft.com/office/drawing/2014/main" id="{ECFD780B-C44A-47A7-8CF9-9BE233B14B39}"/>
                </a:ext>
              </a:extLst>
            </p:cNvPr>
            <p:cNvSpPr>
              <a:spLocks/>
            </p:cNvSpPr>
            <p:nvPr/>
          </p:nvSpPr>
          <p:spPr bwMode="auto">
            <a:xfrm>
              <a:off x="717" y="1186"/>
              <a:ext cx="223" cy="71"/>
            </a:xfrm>
            <a:custGeom>
              <a:avLst/>
              <a:gdLst>
                <a:gd name="T0" fmla="*/ 57 w 893"/>
                <a:gd name="T1" fmla="*/ 0 h 286"/>
                <a:gd name="T2" fmla="*/ 50 w 893"/>
                <a:gd name="T3" fmla="*/ 5 h 286"/>
                <a:gd name="T4" fmla="*/ 40 w 893"/>
                <a:gd name="T5" fmla="*/ 16 h 286"/>
                <a:gd name="T6" fmla="*/ 38 w 893"/>
                <a:gd name="T7" fmla="*/ 25 h 286"/>
                <a:gd name="T8" fmla="*/ 42 w 893"/>
                <a:gd name="T9" fmla="*/ 32 h 286"/>
                <a:gd name="T10" fmla="*/ 64 w 893"/>
                <a:gd name="T11" fmla="*/ 39 h 286"/>
                <a:gd name="T12" fmla="*/ 87 w 893"/>
                <a:gd name="T13" fmla="*/ 42 h 286"/>
                <a:gd name="T14" fmla="*/ 98 w 893"/>
                <a:gd name="T15" fmla="*/ 41 h 286"/>
                <a:gd name="T16" fmla="*/ 97 w 893"/>
                <a:gd name="T17" fmla="*/ 34 h 286"/>
                <a:gd name="T18" fmla="*/ 106 w 893"/>
                <a:gd name="T19" fmla="*/ 29 h 286"/>
                <a:gd name="T20" fmla="*/ 121 w 893"/>
                <a:gd name="T21" fmla="*/ 27 h 286"/>
                <a:gd name="T22" fmla="*/ 113 w 893"/>
                <a:gd name="T23" fmla="*/ 32 h 286"/>
                <a:gd name="T24" fmla="*/ 112 w 893"/>
                <a:gd name="T25" fmla="*/ 43 h 286"/>
                <a:gd name="T26" fmla="*/ 121 w 893"/>
                <a:gd name="T27" fmla="*/ 50 h 286"/>
                <a:gd name="T28" fmla="*/ 132 w 893"/>
                <a:gd name="T29" fmla="*/ 53 h 286"/>
                <a:gd name="T30" fmla="*/ 142 w 893"/>
                <a:gd name="T31" fmla="*/ 48 h 286"/>
                <a:gd name="T32" fmla="*/ 154 w 893"/>
                <a:gd name="T33" fmla="*/ 42 h 286"/>
                <a:gd name="T34" fmla="*/ 168 w 893"/>
                <a:gd name="T35" fmla="*/ 43 h 286"/>
                <a:gd name="T36" fmla="*/ 156 w 893"/>
                <a:gd name="T37" fmla="*/ 55 h 286"/>
                <a:gd name="T38" fmla="*/ 170 w 893"/>
                <a:gd name="T39" fmla="*/ 56 h 286"/>
                <a:gd name="T40" fmla="*/ 194 w 893"/>
                <a:gd name="T41" fmla="*/ 62 h 286"/>
                <a:gd name="T42" fmla="*/ 205 w 893"/>
                <a:gd name="T43" fmla="*/ 61 h 286"/>
                <a:gd name="T44" fmla="*/ 209 w 893"/>
                <a:gd name="T45" fmla="*/ 55 h 286"/>
                <a:gd name="T46" fmla="*/ 179 w 893"/>
                <a:gd name="T47" fmla="*/ 46 h 286"/>
                <a:gd name="T48" fmla="*/ 190 w 893"/>
                <a:gd name="T49" fmla="*/ 45 h 286"/>
                <a:gd name="T50" fmla="*/ 216 w 893"/>
                <a:gd name="T51" fmla="*/ 51 h 286"/>
                <a:gd name="T52" fmla="*/ 211 w 893"/>
                <a:gd name="T53" fmla="*/ 43 h 286"/>
                <a:gd name="T54" fmla="*/ 170 w 893"/>
                <a:gd name="T55" fmla="*/ 32 h 286"/>
                <a:gd name="T56" fmla="*/ 184 w 893"/>
                <a:gd name="T57" fmla="*/ 31 h 286"/>
                <a:gd name="T58" fmla="*/ 217 w 893"/>
                <a:gd name="T59" fmla="*/ 40 h 286"/>
                <a:gd name="T60" fmla="*/ 219 w 893"/>
                <a:gd name="T61" fmla="*/ 48 h 286"/>
                <a:gd name="T62" fmla="*/ 223 w 893"/>
                <a:gd name="T63" fmla="*/ 53 h 286"/>
                <a:gd name="T64" fmla="*/ 220 w 893"/>
                <a:gd name="T65" fmla="*/ 62 h 286"/>
                <a:gd name="T66" fmla="*/ 213 w 893"/>
                <a:gd name="T67" fmla="*/ 61 h 286"/>
                <a:gd name="T68" fmla="*/ 209 w 893"/>
                <a:gd name="T69" fmla="*/ 67 h 286"/>
                <a:gd name="T70" fmla="*/ 192 w 893"/>
                <a:gd name="T71" fmla="*/ 67 h 286"/>
                <a:gd name="T72" fmla="*/ 181 w 893"/>
                <a:gd name="T73" fmla="*/ 71 h 286"/>
                <a:gd name="T74" fmla="*/ 160 w 893"/>
                <a:gd name="T75" fmla="*/ 70 h 286"/>
                <a:gd name="T76" fmla="*/ 127 w 893"/>
                <a:gd name="T77" fmla="*/ 65 h 286"/>
                <a:gd name="T78" fmla="*/ 115 w 893"/>
                <a:gd name="T79" fmla="*/ 56 h 286"/>
                <a:gd name="T80" fmla="*/ 105 w 893"/>
                <a:gd name="T81" fmla="*/ 49 h 286"/>
                <a:gd name="T82" fmla="*/ 88 w 893"/>
                <a:gd name="T83" fmla="*/ 54 h 286"/>
                <a:gd name="T84" fmla="*/ 65 w 893"/>
                <a:gd name="T85" fmla="*/ 56 h 286"/>
                <a:gd name="T86" fmla="*/ 29 w 893"/>
                <a:gd name="T87" fmla="*/ 54 h 286"/>
                <a:gd name="T88" fmla="*/ 8 w 893"/>
                <a:gd name="T89" fmla="*/ 48 h 286"/>
                <a:gd name="T90" fmla="*/ 0 w 893"/>
                <a:gd name="T91" fmla="*/ 30 h 286"/>
                <a:gd name="T92" fmla="*/ 24 w 893"/>
                <a:gd name="T93" fmla="*/ 7 h 286"/>
                <a:gd name="T94" fmla="*/ 57 w 893"/>
                <a:gd name="T95" fmla="*/ 0 h 286"/>
                <a:gd name="T96" fmla="*/ 57 w 893"/>
                <a:gd name="T97" fmla="*/ 0 h 2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93"/>
                <a:gd name="T148" fmla="*/ 0 h 286"/>
                <a:gd name="T149" fmla="*/ 893 w 893"/>
                <a:gd name="T150" fmla="*/ 286 h 2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93" h="286">
                  <a:moveTo>
                    <a:pt x="229" y="0"/>
                  </a:moveTo>
                  <a:lnTo>
                    <a:pt x="202" y="22"/>
                  </a:lnTo>
                  <a:lnTo>
                    <a:pt x="161" y="66"/>
                  </a:lnTo>
                  <a:lnTo>
                    <a:pt x="151" y="101"/>
                  </a:lnTo>
                  <a:lnTo>
                    <a:pt x="169" y="127"/>
                  </a:lnTo>
                  <a:lnTo>
                    <a:pt x="255" y="157"/>
                  </a:lnTo>
                  <a:lnTo>
                    <a:pt x="347" y="168"/>
                  </a:lnTo>
                  <a:lnTo>
                    <a:pt x="391" y="165"/>
                  </a:lnTo>
                  <a:lnTo>
                    <a:pt x="389" y="138"/>
                  </a:lnTo>
                  <a:lnTo>
                    <a:pt x="423" y="115"/>
                  </a:lnTo>
                  <a:lnTo>
                    <a:pt x="485" y="107"/>
                  </a:lnTo>
                  <a:lnTo>
                    <a:pt x="452" y="130"/>
                  </a:lnTo>
                  <a:lnTo>
                    <a:pt x="449" y="174"/>
                  </a:lnTo>
                  <a:lnTo>
                    <a:pt x="485" y="200"/>
                  </a:lnTo>
                  <a:lnTo>
                    <a:pt x="527" y="212"/>
                  </a:lnTo>
                  <a:lnTo>
                    <a:pt x="569" y="192"/>
                  </a:lnTo>
                  <a:lnTo>
                    <a:pt x="618" y="169"/>
                  </a:lnTo>
                  <a:lnTo>
                    <a:pt x="674" y="175"/>
                  </a:lnTo>
                  <a:lnTo>
                    <a:pt x="623" y="220"/>
                  </a:lnTo>
                  <a:lnTo>
                    <a:pt x="681" y="226"/>
                  </a:lnTo>
                  <a:lnTo>
                    <a:pt x="778" y="250"/>
                  </a:lnTo>
                  <a:lnTo>
                    <a:pt x="820" y="245"/>
                  </a:lnTo>
                  <a:lnTo>
                    <a:pt x="836" y="222"/>
                  </a:lnTo>
                  <a:lnTo>
                    <a:pt x="717" y="186"/>
                  </a:lnTo>
                  <a:lnTo>
                    <a:pt x="761" y="180"/>
                  </a:lnTo>
                  <a:lnTo>
                    <a:pt x="864" y="204"/>
                  </a:lnTo>
                  <a:lnTo>
                    <a:pt x="846" y="174"/>
                  </a:lnTo>
                  <a:lnTo>
                    <a:pt x="680" y="127"/>
                  </a:lnTo>
                  <a:lnTo>
                    <a:pt x="738" y="125"/>
                  </a:lnTo>
                  <a:lnTo>
                    <a:pt x="868" y="163"/>
                  </a:lnTo>
                  <a:lnTo>
                    <a:pt x="878" y="192"/>
                  </a:lnTo>
                  <a:lnTo>
                    <a:pt x="893" y="212"/>
                  </a:lnTo>
                  <a:lnTo>
                    <a:pt x="880" y="248"/>
                  </a:lnTo>
                  <a:lnTo>
                    <a:pt x="851" y="245"/>
                  </a:lnTo>
                  <a:lnTo>
                    <a:pt x="836" y="271"/>
                  </a:lnTo>
                  <a:lnTo>
                    <a:pt x="768" y="271"/>
                  </a:lnTo>
                  <a:lnTo>
                    <a:pt x="724" y="286"/>
                  </a:lnTo>
                  <a:lnTo>
                    <a:pt x="641" y="280"/>
                  </a:lnTo>
                  <a:lnTo>
                    <a:pt x="508" y="263"/>
                  </a:lnTo>
                  <a:lnTo>
                    <a:pt x="462" y="226"/>
                  </a:lnTo>
                  <a:lnTo>
                    <a:pt x="421" y="197"/>
                  </a:lnTo>
                  <a:lnTo>
                    <a:pt x="353" y="216"/>
                  </a:lnTo>
                  <a:lnTo>
                    <a:pt x="262" y="227"/>
                  </a:lnTo>
                  <a:lnTo>
                    <a:pt x="117" y="216"/>
                  </a:lnTo>
                  <a:lnTo>
                    <a:pt x="34" y="192"/>
                  </a:lnTo>
                  <a:lnTo>
                    <a:pt x="0" y="121"/>
                  </a:lnTo>
                  <a:lnTo>
                    <a:pt x="98" y="30"/>
                  </a:lnTo>
                  <a:lnTo>
                    <a:pt x="2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 name="Freeform 152">
              <a:extLst>
                <a:ext uri="{FF2B5EF4-FFF2-40B4-BE49-F238E27FC236}">
                  <a16:creationId xmlns:a16="http://schemas.microsoft.com/office/drawing/2014/main" id="{B9ADF3F6-0FC4-4F81-B30B-EF832FE90679}"/>
                </a:ext>
              </a:extLst>
            </p:cNvPr>
            <p:cNvSpPr>
              <a:spLocks/>
            </p:cNvSpPr>
            <p:nvPr/>
          </p:nvSpPr>
          <p:spPr bwMode="auto">
            <a:xfrm>
              <a:off x="762" y="1182"/>
              <a:ext cx="97" cy="28"/>
            </a:xfrm>
            <a:custGeom>
              <a:avLst/>
              <a:gdLst>
                <a:gd name="T0" fmla="*/ 16 w 388"/>
                <a:gd name="T1" fmla="*/ 0 h 113"/>
                <a:gd name="T2" fmla="*/ 70 w 388"/>
                <a:gd name="T3" fmla="*/ 18 h 113"/>
                <a:gd name="T4" fmla="*/ 89 w 388"/>
                <a:gd name="T5" fmla="*/ 13 h 113"/>
                <a:gd name="T6" fmla="*/ 97 w 388"/>
                <a:gd name="T7" fmla="*/ 20 h 113"/>
                <a:gd name="T8" fmla="*/ 79 w 388"/>
                <a:gd name="T9" fmla="*/ 22 h 113"/>
                <a:gd name="T10" fmla="*/ 65 w 388"/>
                <a:gd name="T11" fmla="*/ 28 h 113"/>
                <a:gd name="T12" fmla="*/ 62 w 388"/>
                <a:gd name="T13" fmla="*/ 21 h 113"/>
                <a:gd name="T14" fmla="*/ 31 w 388"/>
                <a:gd name="T15" fmla="*/ 12 h 113"/>
                <a:gd name="T16" fmla="*/ 0 w 388"/>
                <a:gd name="T17" fmla="*/ 11 h 113"/>
                <a:gd name="T18" fmla="*/ 16 w 388"/>
                <a:gd name="T19" fmla="*/ 0 h 113"/>
                <a:gd name="T20" fmla="*/ 16 w 388"/>
                <a:gd name="T21" fmla="*/ 0 h 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
                <a:gd name="T34" fmla="*/ 0 h 113"/>
                <a:gd name="T35" fmla="*/ 388 w 388"/>
                <a:gd name="T36" fmla="*/ 113 h 1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 h="113">
                  <a:moveTo>
                    <a:pt x="63" y="0"/>
                  </a:moveTo>
                  <a:lnTo>
                    <a:pt x="281" y="74"/>
                  </a:lnTo>
                  <a:lnTo>
                    <a:pt x="356" y="54"/>
                  </a:lnTo>
                  <a:lnTo>
                    <a:pt x="388" y="79"/>
                  </a:lnTo>
                  <a:lnTo>
                    <a:pt x="316" y="87"/>
                  </a:lnTo>
                  <a:lnTo>
                    <a:pt x="258" y="113"/>
                  </a:lnTo>
                  <a:lnTo>
                    <a:pt x="246" y="86"/>
                  </a:lnTo>
                  <a:lnTo>
                    <a:pt x="125" y="47"/>
                  </a:lnTo>
                  <a:lnTo>
                    <a:pt x="0" y="46"/>
                  </a:lnTo>
                  <a:lnTo>
                    <a:pt x="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 name="Freeform 153">
              <a:extLst>
                <a:ext uri="{FF2B5EF4-FFF2-40B4-BE49-F238E27FC236}">
                  <a16:creationId xmlns:a16="http://schemas.microsoft.com/office/drawing/2014/main" id="{590B4EB5-5A93-459A-8A28-99DF3CEB3291}"/>
                </a:ext>
              </a:extLst>
            </p:cNvPr>
            <p:cNvSpPr>
              <a:spLocks/>
            </p:cNvSpPr>
            <p:nvPr/>
          </p:nvSpPr>
          <p:spPr bwMode="auto">
            <a:xfrm>
              <a:off x="886" y="1201"/>
              <a:ext cx="29" cy="20"/>
            </a:xfrm>
            <a:custGeom>
              <a:avLst/>
              <a:gdLst>
                <a:gd name="T0" fmla="*/ 0 w 117"/>
                <a:gd name="T1" fmla="*/ 12 h 80"/>
                <a:gd name="T2" fmla="*/ 10 w 117"/>
                <a:gd name="T3" fmla="*/ 11 h 80"/>
                <a:gd name="T4" fmla="*/ 24 w 117"/>
                <a:gd name="T5" fmla="*/ 0 h 80"/>
                <a:gd name="T6" fmla="*/ 29 w 117"/>
                <a:gd name="T7" fmla="*/ 5 h 80"/>
                <a:gd name="T8" fmla="*/ 17 w 117"/>
                <a:gd name="T9" fmla="*/ 20 h 80"/>
                <a:gd name="T10" fmla="*/ 1 w 117"/>
                <a:gd name="T11" fmla="*/ 16 h 80"/>
                <a:gd name="T12" fmla="*/ 0 w 117"/>
                <a:gd name="T13" fmla="*/ 12 h 80"/>
                <a:gd name="T14" fmla="*/ 0 w 117"/>
                <a:gd name="T15" fmla="*/ 12 h 80"/>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80"/>
                <a:gd name="T26" fmla="*/ 117 w 117"/>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80">
                  <a:moveTo>
                    <a:pt x="0" y="48"/>
                  </a:moveTo>
                  <a:lnTo>
                    <a:pt x="39" y="44"/>
                  </a:lnTo>
                  <a:lnTo>
                    <a:pt x="98" y="0"/>
                  </a:lnTo>
                  <a:lnTo>
                    <a:pt x="117" y="18"/>
                  </a:lnTo>
                  <a:lnTo>
                    <a:pt x="67" y="80"/>
                  </a:lnTo>
                  <a:lnTo>
                    <a:pt x="5" y="65"/>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 name="Freeform 154">
              <a:extLst>
                <a:ext uri="{FF2B5EF4-FFF2-40B4-BE49-F238E27FC236}">
                  <a16:creationId xmlns:a16="http://schemas.microsoft.com/office/drawing/2014/main" id="{EE0C1861-B3AA-4A98-8B24-576C7E07A10E}"/>
                </a:ext>
              </a:extLst>
            </p:cNvPr>
            <p:cNvSpPr>
              <a:spLocks/>
            </p:cNvSpPr>
            <p:nvPr/>
          </p:nvSpPr>
          <p:spPr bwMode="auto">
            <a:xfrm>
              <a:off x="806" y="1074"/>
              <a:ext cx="144" cy="151"/>
            </a:xfrm>
            <a:custGeom>
              <a:avLst/>
              <a:gdLst>
                <a:gd name="T0" fmla="*/ 35 w 576"/>
                <a:gd name="T1" fmla="*/ 95 h 603"/>
                <a:gd name="T2" fmla="*/ 44 w 576"/>
                <a:gd name="T3" fmla="*/ 109 h 603"/>
                <a:gd name="T4" fmla="*/ 57 w 576"/>
                <a:gd name="T5" fmla="*/ 117 h 603"/>
                <a:gd name="T6" fmla="*/ 53 w 576"/>
                <a:gd name="T7" fmla="*/ 138 h 603"/>
                <a:gd name="T8" fmla="*/ 76 w 576"/>
                <a:gd name="T9" fmla="*/ 142 h 603"/>
                <a:gd name="T10" fmla="*/ 81 w 576"/>
                <a:gd name="T11" fmla="*/ 122 h 603"/>
                <a:gd name="T12" fmla="*/ 104 w 576"/>
                <a:gd name="T13" fmla="*/ 117 h 603"/>
                <a:gd name="T14" fmla="*/ 120 w 576"/>
                <a:gd name="T15" fmla="*/ 133 h 603"/>
                <a:gd name="T16" fmla="*/ 140 w 576"/>
                <a:gd name="T17" fmla="*/ 108 h 603"/>
                <a:gd name="T18" fmla="*/ 144 w 576"/>
                <a:gd name="T19" fmla="*/ 112 h 603"/>
                <a:gd name="T20" fmla="*/ 122 w 576"/>
                <a:gd name="T21" fmla="*/ 143 h 603"/>
                <a:gd name="T22" fmla="*/ 100 w 576"/>
                <a:gd name="T23" fmla="*/ 126 h 603"/>
                <a:gd name="T24" fmla="*/ 88 w 576"/>
                <a:gd name="T25" fmla="*/ 130 h 603"/>
                <a:gd name="T26" fmla="*/ 82 w 576"/>
                <a:gd name="T27" fmla="*/ 151 h 603"/>
                <a:gd name="T28" fmla="*/ 43 w 576"/>
                <a:gd name="T29" fmla="*/ 146 h 603"/>
                <a:gd name="T30" fmla="*/ 46 w 576"/>
                <a:gd name="T31" fmla="*/ 129 h 603"/>
                <a:gd name="T32" fmla="*/ 31 w 576"/>
                <a:gd name="T33" fmla="*/ 113 h 603"/>
                <a:gd name="T34" fmla="*/ 13 w 576"/>
                <a:gd name="T35" fmla="*/ 118 h 603"/>
                <a:gd name="T36" fmla="*/ 0 w 576"/>
                <a:gd name="T37" fmla="*/ 85 h 603"/>
                <a:gd name="T38" fmla="*/ 5 w 576"/>
                <a:gd name="T39" fmla="*/ 72 h 603"/>
                <a:gd name="T40" fmla="*/ 20 w 576"/>
                <a:gd name="T41" fmla="*/ 67 h 603"/>
                <a:gd name="T42" fmla="*/ 21 w 576"/>
                <a:gd name="T43" fmla="*/ 45 h 603"/>
                <a:gd name="T44" fmla="*/ 10 w 576"/>
                <a:gd name="T45" fmla="*/ 34 h 603"/>
                <a:gd name="T46" fmla="*/ 16 w 576"/>
                <a:gd name="T47" fmla="*/ 14 h 603"/>
                <a:gd name="T48" fmla="*/ 46 w 576"/>
                <a:gd name="T49" fmla="*/ 0 h 603"/>
                <a:gd name="T50" fmla="*/ 21 w 576"/>
                <a:gd name="T51" fmla="*/ 24 h 603"/>
                <a:gd name="T52" fmla="*/ 36 w 576"/>
                <a:gd name="T53" fmla="*/ 40 h 603"/>
                <a:gd name="T54" fmla="*/ 32 w 576"/>
                <a:gd name="T55" fmla="*/ 50 h 603"/>
                <a:gd name="T56" fmla="*/ 30 w 576"/>
                <a:gd name="T57" fmla="*/ 69 h 603"/>
                <a:gd name="T58" fmla="*/ 11 w 576"/>
                <a:gd name="T59" fmla="*/ 80 h 603"/>
                <a:gd name="T60" fmla="*/ 18 w 576"/>
                <a:gd name="T61" fmla="*/ 105 h 603"/>
                <a:gd name="T62" fmla="*/ 35 w 576"/>
                <a:gd name="T63" fmla="*/ 95 h 603"/>
                <a:gd name="T64" fmla="*/ 35 w 576"/>
                <a:gd name="T65" fmla="*/ 95 h 6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6"/>
                <a:gd name="T100" fmla="*/ 0 h 603"/>
                <a:gd name="T101" fmla="*/ 576 w 576"/>
                <a:gd name="T102" fmla="*/ 603 h 6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6" h="603">
                  <a:moveTo>
                    <a:pt x="140" y="381"/>
                  </a:moveTo>
                  <a:lnTo>
                    <a:pt x="176" y="435"/>
                  </a:lnTo>
                  <a:lnTo>
                    <a:pt x="229" y="467"/>
                  </a:lnTo>
                  <a:lnTo>
                    <a:pt x="212" y="552"/>
                  </a:lnTo>
                  <a:lnTo>
                    <a:pt x="305" y="567"/>
                  </a:lnTo>
                  <a:lnTo>
                    <a:pt x="325" y="488"/>
                  </a:lnTo>
                  <a:lnTo>
                    <a:pt x="415" y="469"/>
                  </a:lnTo>
                  <a:lnTo>
                    <a:pt x="481" y="533"/>
                  </a:lnTo>
                  <a:lnTo>
                    <a:pt x="558" y="431"/>
                  </a:lnTo>
                  <a:lnTo>
                    <a:pt x="576" y="447"/>
                  </a:lnTo>
                  <a:lnTo>
                    <a:pt x="487" y="571"/>
                  </a:lnTo>
                  <a:lnTo>
                    <a:pt x="399" y="505"/>
                  </a:lnTo>
                  <a:lnTo>
                    <a:pt x="352" y="520"/>
                  </a:lnTo>
                  <a:lnTo>
                    <a:pt x="329" y="603"/>
                  </a:lnTo>
                  <a:lnTo>
                    <a:pt x="173" y="584"/>
                  </a:lnTo>
                  <a:lnTo>
                    <a:pt x="182" y="514"/>
                  </a:lnTo>
                  <a:lnTo>
                    <a:pt x="124" y="452"/>
                  </a:lnTo>
                  <a:lnTo>
                    <a:pt x="53" y="473"/>
                  </a:lnTo>
                  <a:lnTo>
                    <a:pt x="0" y="340"/>
                  </a:lnTo>
                  <a:lnTo>
                    <a:pt x="19" y="289"/>
                  </a:lnTo>
                  <a:lnTo>
                    <a:pt x="80" y="266"/>
                  </a:lnTo>
                  <a:lnTo>
                    <a:pt x="82" y="181"/>
                  </a:lnTo>
                  <a:lnTo>
                    <a:pt x="39" y="134"/>
                  </a:lnTo>
                  <a:lnTo>
                    <a:pt x="64" y="54"/>
                  </a:lnTo>
                  <a:lnTo>
                    <a:pt x="184" y="0"/>
                  </a:lnTo>
                  <a:lnTo>
                    <a:pt x="85" y="97"/>
                  </a:lnTo>
                  <a:lnTo>
                    <a:pt x="145" y="160"/>
                  </a:lnTo>
                  <a:lnTo>
                    <a:pt x="127" y="201"/>
                  </a:lnTo>
                  <a:lnTo>
                    <a:pt x="120" y="275"/>
                  </a:lnTo>
                  <a:lnTo>
                    <a:pt x="44" y="321"/>
                  </a:lnTo>
                  <a:lnTo>
                    <a:pt x="71" y="419"/>
                  </a:lnTo>
                  <a:lnTo>
                    <a:pt x="140" y="3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 name="Freeform 155">
              <a:extLst>
                <a:ext uri="{FF2B5EF4-FFF2-40B4-BE49-F238E27FC236}">
                  <a16:creationId xmlns:a16="http://schemas.microsoft.com/office/drawing/2014/main" id="{58C2C939-B965-4487-9162-2543BDE7882B}"/>
                </a:ext>
              </a:extLst>
            </p:cNvPr>
            <p:cNvSpPr>
              <a:spLocks/>
            </p:cNvSpPr>
            <p:nvPr/>
          </p:nvSpPr>
          <p:spPr bwMode="auto">
            <a:xfrm>
              <a:off x="854" y="1115"/>
              <a:ext cx="58" cy="67"/>
            </a:xfrm>
            <a:custGeom>
              <a:avLst/>
              <a:gdLst>
                <a:gd name="T0" fmla="*/ 26 w 231"/>
                <a:gd name="T1" fmla="*/ 0 h 269"/>
                <a:gd name="T2" fmla="*/ 13 w 231"/>
                <a:gd name="T3" fmla="*/ 18 h 269"/>
                <a:gd name="T4" fmla="*/ 16 w 231"/>
                <a:gd name="T5" fmla="*/ 41 h 269"/>
                <a:gd name="T6" fmla="*/ 29 w 231"/>
                <a:gd name="T7" fmla="*/ 50 h 269"/>
                <a:gd name="T8" fmla="*/ 48 w 231"/>
                <a:gd name="T9" fmla="*/ 45 h 269"/>
                <a:gd name="T10" fmla="*/ 58 w 231"/>
                <a:gd name="T11" fmla="*/ 29 h 269"/>
                <a:gd name="T12" fmla="*/ 56 w 231"/>
                <a:gd name="T13" fmla="*/ 49 h 269"/>
                <a:gd name="T14" fmla="*/ 51 w 231"/>
                <a:gd name="T15" fmla="*/ 58 h 269"/>
                <a:gd name="T16" fmla="*/ 44 w 231"/>
                <a:gd name="T17" fmla="*/ 63 h 269"/>
                <a:gd name="T18" fmla="*/ 25 w 231"/>
                <a:gd name="T19" fmla="*/ 67 h 269"/>
                <a:gd name="T20" fmla="*/ 6 w 231"/>
                <a:gd name="T21" fmla="*/ 56 h 269"/>
                <a:gd name="T22" fmla="*/ 0 w 231"/>
                <a:gd name="T23" fmla="*/ 37 h 269"/>
                <a:gd name="T24" fmla="*/ 5 w 231"/>
                <a:gd name="T25" fmla="*/ 16 h 269"/>
                <a:gd name="T26" fmla="*/ 15 w 231"/>
                <a:gd name="T27" fmla="*/ 6 h 269"/>
                <a:gd name="T28" fmla="*/ 26 w 231"/>
                <a:gd name="T29" fmla="*/ 0 h 269"/>
                <a:gd name="T30" fmla="*/ 26 w 231"/>
                <a:gd name="T31" fmla="*/ 0 h 2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1"/>
                <a:gd name="T49" fmla="*/ 0 h 269"/>
                <a:gd name="T50" fmla="*/ 231 w 231"/>
                <a:gd name="T51" fmla="*/ 269 h 2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1" h="269">
                  <a:moveTo>
                    <a:pt x="102" y="0"/>
                  </a:moveTo>
                  <a:lnTo>
                    <a:pt x="52" y="74"/>
                  </a:lnTo>
                  <a:lnTo>
                    <a:pt x="64" y="163"/>
                  </a:lnTo>
                  <a:lnTo>
                    <a:pt x="116" y="199"/>
                  </a:lnTo>
                  <a:lnTo>
                    <a:pt x="190" y="180"/>
                  </a:lnTo>
                  <a:lnTo>
                    <a:pt x="231" y="118"/>
                  </a:lnTo>
                  <a:lnTo>
                    <a:pt x="225" y="197"/>
                  </a:lnTo>
                  <a:lnTo>
                    <a:pt x="204" y="233"/>
                  </a:lnTo>
                  <a:lnTo>
                    <a:pt x="174" y="254"/>
                  </a:lnTo>
                  <a:lnTo>
                    <a:pt x="98" y="269"/>
                  </a:lnTo>
                  <a:lnTo>
                    <a:pt x="22" y="224"/>
                  </a:lnTo>
                  <a:lnTo>
                    <a:pt x="0" y="148"/>
                  </a:lnTo>
                  <a:lnTo>
                    <a:pt x="20" y="65"/>
                  </a:lnTo>
                  <a:lnTo>
                    <a:pt x="60" y="24"/>
                  </a:lnTo>
                  <a:lnTo>
                    <a:pt x="10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 name="Freeform 156">
              <a:extLst>
                <a:ext uri="{FF2B5EF4-FFF2-40B4-BE49-F238E27FC236}">
                  <a16:creationId xmlns:a16="http://schemas.microsoft.com/office/drawing/2014/main" id="{8EAC350F-BF13-4EC1-A603-043CC010EF69}"/>
                </a:ext>
              </a:extLst>
            </p:cNvPr>
            <p:cNvSpPr>
              <a:spLocks/>
            </p:cNvSpPr>
            <p:nvPr/>
          </p:nvSpPr>
          <p:spPr bwMode="auto">
            <a:xfrm>
              <a:off x="845" y="1056"/>
              <a:ext cx="123" cy="130"/>
            </a:xfrm>
            <a:custGeom>
              <a:avLst/>
              <a:gdLst>
                <a:gd name="T0" fmla="*/ 7 w 490"/>
                <a:gd name="T1" fmla="*/ 18 h 517"/>
                <a:gd name="T2" fmla="*/ 18 w 490"/>
                <a:gd name="T3" fmla="*/ 38 h 517"/>
                <a:gd name="T4" fmla="*/ 28 w 490"/>
                <a:gd name="T5" fmla="*/ 34 h 517"/>
                <a:gd name="T6" fmla="*/ 28 w 490"/>
                <a:gd name="T7" fmla="*/ 7 h 517"/>
                <a:gd name="T8" fmla="*/ 41 w 490"/>
                <a:gd name="T9" fmla="*/ 0 h 517"/>
                <a:gd name="T10" fmla="*/ 75 w 490"/>
                <a:gd name="T11" fmla="*/ 12 h 517"/>
                <a:gd name="T12" fmla="*/ 67 w 490"/>
                <a:gd name="T13" fmla="*/ 39 h 517"/>
                <a:gd name="T14" fmla="*/ 79 w 490"/>
                <a:gd name="T15" fmla="*/ 45 h 517"/>
                <a:gd name="T16" fmla="*/ 108 w 490"/>
                <a:gd name="T17" fmla="*/ 38 h 517"/>
                <a:gd name="T18" fmla="*/ 123 w 490"/>
                <a:gd name="T19" fmla="*/ 75 h 517"/>
                <a:gd name="T20" fmla="*/ 97 w 490"/>
                <a:gd name="T21" fmla="*/ 84 h 517"/>
                <a:gd name="T22" fmla="*/ 93 w 490"/>
                <a:gd name="T23" fmla="*/ 111 h 517"/>
                <a:gd name="T24" fmla="*/ 105 w 490"/>
                <a:gd name="T25" fmla="*/ 130 h 517"/>
                <a:gd name="T26" fmla="*/ 84 w 490"/>
                <a:gd name="T27" fmla="*/ 118 h 517"/>
                <a:gd name="T28" fmla="*/ 89 w 490"/>
                <a:gd name="T29" fmla="*/ 88 h 517"/>
                <a:gd name="T30" fmla="*/ 87 w 490"/>
                <a:gd name="T31" fmla="*/ 72 h 517"/>
                <a:gd name="T32" fmla="*/ 93 w 490"/>
                <a:gd name="T33" fmla="*/ 77 h 517"/>
                <a:gd name="T34" fmla="*/ 113 w 490"/>
                <a:gd name="T35" fmla="*/ 71 h 517"/>
                <a:gd name="T36" fmla="*/ 100 w 490"/>
                <a:gd name="T37" fmla="*/ 47 h 517"/>
                <a:gd name="T38" fmla="*/ 76 w 490"/>
                <a:gd name="T39" fmla="*/ 56 h 517"/>
                <a:gd name="T40" fmla="*/ 59 w 490"/>
                <a:gd name="T41" fmla="*/ 45 h 517"/>
                <a:gd name="T42" fmla="*/ 66 w 490"/>
                <a:gd name="T43" fmla="*/ 15 h 517"/>
                <a:gd name="T44" fmla="*/ 41 w 490"/>
                <a:gd name="T45" fmla="*/ 8 h 517"/>
                <a:gd name="T46" fmla="*/ 37 w 490"/>
                <a:gd name="T47" fmla="*/ 37 h 517"/>
                <a:gd name="T48" fmla="*/ 12 w 490"/>
                <a:gd name="T49" fmla="*/ 50 h 517"/>
                <a:gd name="T50" fmla="*/ 12 w 490"/>
                <a:gd name="T51" fmla="*/ 42 h 517"/>
                <a:gd name="T52" fmla="*/ 0 w 490"/>
                <a:gd name="T53" fmla="*/ 22 h 517"/>
                <a:gd name="T54" fmla="*/ 7 w 490"/>
                <a:gd name="T55" fmla="*/ 18 h 517"/>
                <a:gd name="T56" fmla="*/ 7 w 490"/>
                <a:gd name="T57" fmla="*/ 18 h 5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0"/>
                <a:gd name="T88" fmla="*/ 0 h 517"/>
                <a:gd name="T89" fmla="*/ 490 w 490"/>
                <a:gd name="T90" fmla="*/ 517 h 5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0" h="517">
                  <a:moveTo>
                    <a:pt x="28" y="70"/>
                  </a:moveTo>
                  <a:lnTo>
                    <a:pt x="73" y="150"/>
                  </a:lnTo>
                  <a:lnTo>
                    <a:pt x="113" y="135"/>
                  </a:lnTo>
                  <a:lnTo>
                    <a:pt x="111" y="29"/>
                  </a:lnTo>
                  <a:lnTo>
                    <a:pt x="165" y="0"/>
                  </a:lnTo>
                  <a:lnTo>
                    <a:pt x="298" y="46"/>
                  </a:lnTo>
                  <a:lnTo>
                    <a:pt x="267" y="154"/>
                  </a:lnTo>
                  <a:lnTo>
                    <a:pt x="314" y="180"/>
                  </a:lnTo>
                  <a:lnTo>
                    <a:pt x="430" y="150"/>
                  </a:lnTo>
                  <a:lnTo>
                    <a:pt x="490" y="299"/>
                  </a:lnTo>
                  <a:lnTo>
                    <a:pt x="388" y="336"/>
                  </a:lnTo>
                  <a:lnTo>
                    <a:pt x="370" y="443"/>
                  </a:lnTo>
                  <a:lnTo>
                    <a:pt x="420" y="517"/>
                  </a:lnTo>
                  <a:lnTo>
                    <a:pt x="334" y="469"/>
                  </a:lnTo>
                  <a:lnTo>
                    <a:pt x="355" y="348"/>
                  </a:lnTo>
                  <a:lnTo>
                    <a:pt x="345" y="285"/>
                  </a:lnTo>
                  <a:lnTo>
                    <a:pt x="370" y="306"/>
                  </a:lnTo>
                  <a:lnTo>
                    <a:pt x="451" y="281"/>
                  </a:lnTo>
                  <a:lnTo>
                    <a:pt x="399" y="186"/>
                  </a:lnTo>
                  <a:lnTo>
                    <a:pt x="303" y="221"/>
                  </a:lnTo>
                  <a:lnTo>
                    <a:pt x="234" y="180"/>
                  </a:lnTo>
                  <a:lnTo>
                    <a:pt x="263" y="59"/>
                  </a:lnTo>
                  <a:lnTo>
                    <a:pt x="163" y="32"/>
                  </a:lnTo>
                  <a:lnTo>
                    <a:pt x="147" y="146"/>
                  </a:lnTo>
                  <a:lnTo>
                    <a:pt x="46" y="197"/>
                  </a:lnTo>
                  <a:lnTo>
                    <a:pt x="49" y="168"/>
                  </a:lnTo>
                  <a:lnTo>
                    <a:pt x="0" y="88"/>
                  </a:lnTo>
                  <a:lnTo>
                    <a:pt x="28"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 name="Freeform 157">
              <a:extLst>
                <a:ext uri="{FF2B5EF4-FFF2-40B4-BE49-F238E27FC236}">
                  <a16:creationId xmlns:a16="http://schemas.microsoft.com/office/drawing/2014/main" id="{F54C716F-01A9-425D-9408-264D957FA2C7}"/>
                </a:ext>
              </a:extLst>
            </p:cNvPr>
            <p:cNvSpPr>
              <a:spLocks/>
            </p:cNvSpPr>
            <p:nvPr/>
          </p:nvSpPr>
          <p:spPr bwMode="auto">
            <a:xfrm>
              <a:off x="795" y="1057"/>
              <a:ext cx="44" cy="58"/>
            </a:xfrm>
            <a:custGeom>
              <a:avLst/>
              <a:gdLst>
                <a:gd name="T0" fmla="*/ 44 w 178"/>
                <a:gd name="T1" fmla="*/ 0 h 233"/>
                <a:gd name="T2" fmla="*/ 12 w 178"/>
                <a:gd name="T3" fmla="*/ 11 h 233"/>
                <a:gd name="T4" fmla="*/ 2 w 178"/>
                <a:gd name="T5" fmla="*/ 28 h 233"/>
                <a:gd name="T6" fmla="*/ 0 w 178"/>
                <a:gd name="T7" fmla="*/ 45 h 233"/>
                <a:gd name="T8" fmla="*/ 11 w 178"/>
                <a:gd name="T9" fmla="*/ 58 h 233"/>
                <a:gd name="T10" fmla="*/ 13 w 178"/>
                <a:gd name="T11" fmla="*/ 38 h 233"/>
                <a:gd name="T12" fmla="*/ 22 w 178"/>
                <a:gd name="T13" fmla="*/ 19 h 233"/>
                <a:gd name="T14" fmla="*/ 44 w 178"/>
                <a:gd name="T15" fmla="*/ 0 h 233"/>
                <a:gd name="T16" fmla="*/ 44 w 178"/>
                <a:gd name="T17" fmla="*/ 0 h 2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8"/>
                <a:gd name="T28" fmla="*/ 0 h 233"/>
                <a:gd name="T29" fmla="*/ 178 w 178"/>
                <a:gd name="T30" fmla="*/ 233 h 2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8" h="233">
                  <a:moveTo>
                    <a:pt x="178" y="0"/>
                  </a:moveTo>
                  <a:lnTo>
                    <a:pt x="50" y="45"/>
                  </a:lnTo>
                  <a:lnTo>
                    <a:pt x="7" y="111"/>
                  </a:lnTo>
                  <a:lnTo>
                    <a:pt x="0" y="179"/>
                  </a:lnTo>
                  <a:lnTo>
                    <a:pt x="44" y="233"/>
                  </a:lnTo>
                  <a:lnTo>
                    <a:pt x="52" y="153"/>
                  </a:lnTo>
                  <a:lnTo>
                    <a:pt x="88" y="77"/>
                  </a:lnTo>
                  <a:lnTo>
                    <a:pt x="1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 name="Freeform 158">
              <a:extLst>
                <a:ext uri="{FF2B5EF4-FFF2-40B4-BE49-F238E27FC236}">
                  <a16:creationId xmlns:a16="http://schemas.microsoft.com/office/drawing/2014/main" id="{7D3EB576-11F6-41B0-B2FB-C6A583F5EBA2}"/>
                </a:ext>
              </a:extLst>
            </p:cNvPr>
            <p:cNvSpPr>
              <a:spLocks/>
            </p:cNvSpPr>
            <p:nvPr/>
          </p:nvSpPr>
          <p:spPr bwMode="auto">
            <a:xfrm>
              <a:off x="966" y="1112"/>
              <a:ext cx="23" cy="57"/>
            </a:xfrm>
            <a:custGeom>
              <a:avLst/>
              <a:gdLst>
                <a:gd name="T0" fmla="*/ 9 w 92"/>
                <a:gd name="T1" fmla="*/ 0 h 229"/>
                <a:gd name="T2" fmla="*/ 14 w 92"/>
                <a:gd name="T3" fmla="*/ 23 h 229"/>
                <a:gd name="T4" fmla="*/ 9 w 92"/>
                <a:gd name="T5" fmla="*/ 40 h 229"/>
                <a:gd name="T6" fmla="*/ 0 w 92"/>
                <a:gd name="T7" fmla="*/ 57 h 229"/>
                <a:gd name="T8" fmla="*/ 16 w 92"/>
                <a:gd name="T9" fmla="*/ 48 h 229"/>
                <a:gd name="T10" fmla="*/ 23 w 92"/>
                <a:gd name="T11" fmla="*/ 28 h 229"/>
                <a:gd name="T12" fmla="*/ 9 w 92"/>
                <a:gd name="T13" fmla="*/ 0 h 229"/>
                <a:gd name="T14" fmla="*/ 9 w 92"/>
                <a:gd name="T15" fmla="*/ 0 h 229"/>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229"/>
                <a:gd name="T26" fmla="*/ 92 w 92"/>
                <a:gd name="T27" fmla="*/ 229 h 2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229">
                  <a:moveTo>
                    <a:pt x="34" y="0"/>
                  </a:moveTo>
                  <a:lnTo>
                    <a:pt x="55" y="91"/>
                  </a:lnTo>
                  <a:lnTo>
                    <a:pt x="37" y="160"/>
                  </a:lnTo>
                  <a:lnTo>
                    <a:pt x="0" y="229"/>
                  </a:lnTo>
                  <a:lnTo>
                    <a:pt x="65" y="193"/>
                  </a:lnTo>
                  <a:lnTo>
                    <a:pt x="92" y="114"/>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5" name="Freeform 159">
              <a:extLst>
                <a:ext uri="{FF2B5EF4-FFF2-40B4-BE49-F238E27FC236}">
                  <a16:creationId xmlns:a16="http://schemas.microsoft.com/office/drawing/2014/main" id="{AC156684-B29E-4A91-86F7-49A8D167BDDA}"/>
                </a:ext>
              </a:extLst>
            </p:cNvPr>
            <p:cNvSpPr>
              <a:spLocks/>
            </p:cNvSpPr>
            <p:nvPr/>
          </p:nvSpPr>
          <p:spPr bwMode="auto">
            <a:xfrm>
              <a:off x="949" y="1169"/>
              <a:ext cx="39" cy="36"/>
            </a:xfrm>
            <a:custGeom>
              <a:avLst/>
              <a:gdLst>
                <a:gd name="T0" fmla="*/ 39 w 156"/>
                <a:gd name="T1" fmla="*/ 0 h 143"/>
                <a:gd name="T2" fmla="*/ 28 w 156"/>
                <a:gd name="T3" fmla="*/ 15 h 143"/>
                <a:gd name="T4" fmla="*/ 8 w 156"/>
                <a:gd name="T5" fmla="*/ 27 h 143"/>
                <a:gd name="T6" fmla="*/ 0 w 156"/>
                <a:gd name="T7" fmla="*/ 36 h 143"/>
                <a:gd name="T8" fmla="*/ 22 w 156"/>
                <a:gd name="T9" fmla="*/ 33 h 143"/>
                <a:gd name="T10" fmla="*/ 34 w 156"/>
                <a:gd name="T11" fmla="*/ 20 h 143"/>
                <a:gd name="T12" fmla="*/ 39 w 156"/>
                <a:gd name="T13" fmla="*/ 0 h 143"/>
                <a:gd name="T14" fmla="*/ 39 w 156"/>
                <a:gd name="T15" fmla="*/ 0 h 143"/>
                <a:gd name="T16" fmla="*/ 0 60000 65536"/>
                <a:gd name="T17" fmla="*/ 0 60000 65536"/>
                <a:gd name="T18" fmla="*/ 0 60000 65536"/>
                <a:gd name="T19" fmla="*/ 0 60000 65536"/>
                <a:gd name="T20" fmla="*/ 0 60000 65536"/>
                <a:gd name="T21" fmla="*/ 0 60000 65536"/>
                <a:gd name="T22" fmla="*/ 0 60000 65536"/>
                <a:gd name="T23" fmla="*/ 0 60000 65536"/>
                <a:gd name="T24" fmla="*/ 0 w 156"/>
                <a:gd name="T25" fmla="*/ 0 h 143"/>
                <a:gd name="T26" fmla="*/ 156 w 156"/>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6" h="143">
                  <a:moveTo>
                    <a:pt x="156" y="0"/>
                  </a:moveTo>
                  <a:lnTo>
                    <a:pt x="112" y="60"/>
                  </a:lnTo>
                  <a:lnTo>
                    <a:pt x="32" y="107"/>
                  </a:lnTo>
                  <a:lnTo>
                    <a:pt x="0" y="143"/>
                  </a:lnTo>
                  <a:lnTo>
                    <a:pt x="87" y="131"/>
                  </a:lnTo>
                  <a:lnTo>
                    <a:pt x="136" y="81"/>
                  </a:lnTo>
                  <a:lnTo>
                    <a:pt x="1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6" name="Freeform 160">
              <a:extLst>
                <a:ext uri="{FF2B5EF4-FFF2-40B4-BE49-F238E27FC236}">
                  <a16:creationId xmlns:a16="http://schemas.microsoft.com/office/drawing/2014/main" id="{39CBD1BE-B0E0-4C69-B1E5-26653238D0FC}"/>
                </a:ext>
              </a:extLst>
            </p:cNvPr>
            <p:cNvSpPr>
              <a:spLocks/>
            </p:cNvSpPr>
            <p:nvPr/>
          </p:nvSpPr>
          <p:spPr bwMode="auto">
            <a:xfrm>
              <a:off x="520" y="1309"/>
              <a:ext cx="271" cy="159"/>
            </a:xfrm>
            <a:custGeom>
              <a:avLst/>
              <a:gdLst>
                <a:gd name="T0" fmla="*/ 14 w 1084"/>
                <a:gd name="T1" fmla="*/ 63 h 633"/>
                <a:gd name="T2" fmla="*/ 19 w 1084"/>
                <a:gd name="T3" fmla="*/ 58 h 633"/>
                <a:gd name="T4" fmla="*/ 33 w 1084"/>
                <a:gd name="T5" fmla="*/ 44 h 633"/>
                <a:gd name="T6" fmla="*/ 50 w 1084"/>
                <a:gd name="T7" fmla="*/ 27 h 633"/>
                <a:gd name="T8" fmla="*/ 66 w 1084"/>
                <a:gd name="T9" fmla="*/ 12 h 633"/>
                <a:gd name="T10" fmla="*/ 83 w 1084"/>
                <a:gd name="T11" fmla="*/ 0 h 633"/>
                <a:gd name="T12" fmla="*/ 92 w 1084"/>
                <a:gd name="T13" fmla="*/ 2 h 633"/>
                <a:gd name="T14" fmla="*/ 121 w 1084"/>
                <a:gd name="T15" fmla="*/ 6 h 633"/>
                <a:gd name="T16" fmla="*/ 141 w 1084"/>
                <a:gd name="T17" fmla="*/ 1 h 633"/>
                <a:gd name="T18" fmla="*/ 165 w 1084"/>
                <a:gd name="T19" fmla="*/ 0 h 633"/>
                <a:gd name="T20" fmla="*/ 190 w 1084"/>
                <a:gd name="T21" fmla="*/ 13 h 633"/>
                <a:gd name="T22" fmla="*/ 204 w 1084"/>
                <a:gd name="T23" fmla="*/ 33 h 633"/>
                <a:gd name="T24" fmla="*/ 199 w 1084"/>
                <a:gd name="T25" fmla="*/ 53 h 633"/>
                <a:gd name="T26" fmla="*/ 191 w 1084"/>
                <a:gd name="T27" fmla="*/ 62 h 633"/>
                <a:gd name="T28" fmla="*/ 226 w 1084"/>
                <a:gd name="T29" fmla="*/ 59 h 633"/>
                <a:gd name="T30" fmla="*/ 235 w 1084"/>
                <a:gd name="T31" fmla="*/ 66 h 633"/>
                <a:gd name="T32" fmla="*/ 253 w 1084"/>
                <a:gd name="T33" fmla="*/ 90 h 633"/>
                <a:gd name="T34" fmla="*/ 268 w 1084"/>
                <a:gd name="T35" fmla="*/ 128 h 633"/>
                <a:gd name="T36" fmla="*/ 271 w 1084"/>
                <a:gd name="T37" fmla="*/ 145 h 633"/>
                <a:gd name="T38" fmla="*/ 269 w 1084"/>
                <a:gd name="T39" fmla="*/ 157 h 633"/>
                <a:gd name="T40" fmla="*/ 250 w 1084"/>
                <a:gd name="T41" fmla="*/ 159 h 633"/>
                <a:gd name="T42" fmla="*/ 237 w 1084"/>
                <a:gd name="T43" fmla="*/ 153 h 633"/>
                <a:gd name="T44" fmla="*/ 206 w 1084"/>
                <a:gd name="T45" fmla="*/ 87 h 633"/>
                <a:gd name="T46" fmla="*/ 164 w 1084"/>
                <a:gd name="T47" fmla="*/ 48 h 633"/>
                <a:gd name="T48" fmla="*/ 123 w 1084"/>
                <a:gd name="T49" fmla="*/ 24 h 633"/>
                <a:gd name="T50" fmla="*/ 85 w 1084"/>
                <a:gd name="T51" fmla="*/ 23 h 633"/>
                <a:gd name="T52" fmla="*/ 50 w 1084"/>
                <a:gd name="T53" fmla="*/ 35 h 633"/>
                <a:gd name="T54" fmla="*/ 0 w 1084"/>
                <a:gd name="T55" fmla="*/ 87 h 633"/>
                <a:gd name="T56" fmla="*/ 14 w 1084"/>
                <a:gd name="T57" fmla="*/ 63 h 633"/>
                <a:gd name="T58" fmla="*/ 14 w 1084"/>
                <a:gd name="T59" fmla="*/ 63 h 6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84"/>
                <a:gd name="T91" fmla="*/ 0 h 633"/>
                <a:gd name="T92" fmla="*/ 1084 w 1084"/>
                <a:gd name="T93" fmla="*/ 633 h 6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84" h="633">
                  <a:moveTo>
                    <a:pt x="55" y="252"/>
                  </a:moveTo>
                  <a:lnTo>
                    <a:pt x="77" y="229"/>
                  </a:lnTo>
                  <a:lnTo>
                    <a:pt x="132" y="174"/>
                  </a:lnTo>
                  <a:lnTo>
                    <a:pt x="201" y="107"/>
                  </a:lnTo>
                  <a:lnTo>
                    <a:pt x="264" y="48"/>
                  </a:lnTo>
                  <a:lnTo>
                    <a:pt x="333" y="0"/>
                  </a:lnTo>
                  <a:lnTo>
                    <a:pt x="366" y="9"/>
                  </a:lnTo>
                  <a:lnTo>
                    <a:pt x="485" y="22"/>
                  </a:lnTo>
                  <a:lnTo>
                    <a:pt x="565" y="3"/>
                  </a:lnTo>
                  <a:lnTo>
                    <a:pt x="658" y="0"/>
                  </a:lnTo>
                  <a:lnTo>
                    <a:pt x="760" y="50"/>
                  </a:lnTo>
                  <a:lnTo>
                    <a:pt x="817" y="131"/>
                  </a:lnTo>
                  <a:lnTo>
                    <a:pt x="795" y="211"/>
                  </a:lnTo>
                  <a:lnTo>
                    <a:pt x="765" y="248"/>
                  </a:lnTo>
                  <a:lnTo>
                    <a:pt x="903" y="234"/>
                  </a:lnTo>
                  <a:lnTo>
                    <a:pt x="939" y="264"/>
                  </a:lnTo>
                  <a:lnTo>
                    <a:pt x="1013" y="360"/>
                  </a:lnTo>
                  <a:lnTo>
                    <a:pt x="1073" y="510"/>
                  </a:lnTo>
                  <a:lnTo>
                    <a:pt x="1084" y="578"/>
                  </a:lnTo>
                  <a:lnTo>
                    <a:pt x="1075" y="625"/>
                  </a:lnTo>
                  <a:lnTo>
                    <a:pt x="1001" y="633"/>
                  </a:lnTo>
                  <a:lnTo>
                    <a:pt x="948" y="611"/>
                  </a:lnTo>
                  <a:lnTo>
                    <a:pt x="822" y="346"/>
                  </a:lnTo>
                  <a:lnTo>
                    <a:pt x="655" y="191"/>
                  </a:lnTo>
                  <a:lnTo>
                    <a:pt x="492" y="95"/>
                  </a:lnTo>
                  <a:lnTo>
                    <a:pt x="338" y="91"/>
                  </a:lnTo>
                  <a:lnTo>
                    <a:pt x="199" y="139"/>
                  </a:lnTo>
                  <a:lnTo>
                    <a:pt x="0" y="345"/>
                  </a:lnTo>
                  <a:lnTo>
                    <a:pt x="55" y="252"/>
                  </a:lnTo>
                  <a:close/>
                </a:path>
              </a:pathLst>
            </a:custGeom>
            <a:solidFill>
              <a:srgbClr val="665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7" name="Freeform 161">
              <a:extLst>
                <a:ext uri="{FF2B5EF4-FFF2-40B4-BE49-F238E27FC236}">
                  <a16:creationId xmlns:a16="http://schemas.microsoft.com/office/drawing/2014/main" id="{D05CEB86-E886-47FE-9750-6CDA0B3E4DE7}"/>
                </a:ext>
              </a:extLst>
            </p:cNvPr>
            <p:cNvSpPr>
              <a:spLocks/>
            </p:cNvSpPr>
            <p:nvPr/>
          </p:nvSpPr>
          <p:spPr bwMode="auto">
            <a:xfrm>
              <a:off x="407" y="1027"/>
              <a:ext cx="166" cy="238"/>
            </a:xfrm>
            <a:custGeom>
              <a:avLst/>
              <a:gdLst>
                <a:gd name="T0" fmla="*/ 19 w 666"/>
                <a:gd name="T1" fmla="*/ 56 h 953"/>
                <a:gd name="T2" fmla="*/ 32 w 666"/>
                <a:gd name="T3" fmla="*/ 64 h 953"/>
                <a:gd name="T4" fmla="*/ 63 w 666"/>
                <a:gd name="T5" fmla="*/ 76 h 953"/>
                <a:gd name="T6" fmla="*/ 99 w 666"/>
                <a:gd name="T7" fmla="*/ 79 h 953"/>
                <a:gd name="T8" fmla="*/ 129 w 666"/>
                <a:gd name="T9" fmla="*/ 71 h 953"/>
                <a:gd name="T10" fmla="*/ 146 w 666"/>
                <a:gd name="T11" fmla="*/ 55 h 953"/>
                <a:gd name="T12" fmla="*/ 153 w 666"/>
                <a:gd name="T13" fmla="*/ 33 h 953"/>
                <a:gd name="T14" fmla="*/ 160 w 666"/>
                <a:gd name="T15" fmla="*/ 0 h 953"/>
                <a:gd name="T16" fmla="*/ 166 w 666"/>
                <a:gd name="T17" fmla="*/ 45 h 953"/>
                <a:gd name="T18" fmla="*/ 162 w 666"/>
                <a:gd name="T19" fmla="*/ 95 h 953"/>
                <a:gd name="T20" fmla="*/ 153 w 666"/>
                <a:gd name="T21" fmla="*/ 143 h 953"/>
                <a:gd name="T22" fmla="*/ 145 w 666"/>
                <a:gd name="T23" fmla="*/ 177 h 953"/>
                <a:gd name="T24" fmla="*/ 141 w 666"/>
                <a:gd name="T25" fmla="*/ 189 h 953"/>
                <a:gd name="T26" fmla="*/ 93 w 666"/>
                <a:gd name="T27" fmla="*/ 214 h 953"/>
                <a:gd name="T28" fmla="*/ 93 w 666"/>
                <a:gd name="T29" fmla="*/ 238 h 953"/>
                <a:gd name="T30" fmla="*/ 83 w 666"/>
                <a:gd name="T31" fmla="*/ 237 h 953"/>
                <a:gd name="T32" fmla="*/ 81 w 666"/>
                <a:gd name="T33" fmla="*/ 208 h 953"/>
                <a:gd name="T34" fmla="*/ 96 w 666"/>
                <a:gd name="T35" fmla="*/ 197 h 953"/>
                <a:gd name="T36" fmla="*/ 89 w 666"/>
                <a:gd name="T37" fmla="*/ 153 h 953"/>
                <a:gd name="T38" fmla="*/ 90 w 666"/>
                <a:gd name="T39" fmla="*/ 99 h 953"/>
                <a:gd name="T40" fmla="*/ 68 w 666"/>
                <a:gd name="T41" fmla="*/ 92 h 953"/>
                <a:gd name="T42" fmla="*/ 62 w 666"/>
                <a:gd name="T43" fmla="*/ 105 h 953"/>
                <a:gd name="T44" fmla="*/ 0 w 666"/>
                <a:gd name="T45" fmla="*/ 104 h 953"/>
                <a:gd name="T46" fmla="*/ 25 w 666"/>
                <a:gd name="T47" fmla="*/ 87 h 953"/>
                <a:gd name="T48" fmla="*/ 23 w 666"/>
                <a:gd name="T49" fmla="*/ 67 h 953"/>
                <a:gd name="T50" fmla="*/ 19 w 666"/>
                <a:gd name="T51" fmla="*/ 56 h 953"/>
                <a:gd name="T52" fmla="*/ 19 w 666"/>
                <a:gd name="T53" fmla="*/ 56 h 95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6"/>
                <a:gd name="T82" fmla="*/ 0 h 953"/>
                <a:gd name="T83" fmla="*/ 666 w 666"/>
                <a:gd name="T84" fmla="*/ 953 h 95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6" h="953">
                  <a:moveTo>
                    <a:pt x="76" y="223"/>
                  </a:moveTo>
                  <a:lnTo>
                    <a:pt x="129" y="255"/>
                  </a:lnTo>
                  <a:lnTo>
                    <a:pt x="253" y="303"/>
                  </a:lnTo>
                  <a:lnTo>
                    <a:pt x="397" y="315"/>
                  </a:lnTo>
                  <a:lnTo>
                    <a:pt x="517" y="283"/>
                  </a:lnTo>
                  <a:lnTo>
                    <a:pt x="584" y="220"/>
                  </a:lnTo>
                  <a:lnTo>
                    <a:pt x="615" y="133"/>
                  </a:lnTo>
                  <a:lnTo>
                    <a:pt x="641" y="0"/>
                  </a:lnTo>
                  <a:lnTo>
                    <a:pt x="666" y="181"/>
                  </a:lnTo>
                  <a:lnTo>
                    <a:pt x="650" y="379"/>
                  </a:lnTo>
                  <a:lnTo>
                    <a:pt x="615" y="574"/>
                  </a:lnTo>
                  <a:lnTo>
                    <a:pt x="582" y="709"/>
                  </a:lnTo>
                  <a:lnTo>
                    <a:pt x="566" y="756"/>
                  </a:lnTo>
                  <a:lnTo>
                    <a:pt x="372" y="857"/>
                  </a:lnTo>
                  <a:lnTo>
                    <a:pt x="372" y="953"/>
                  </a:lnTo>
                  <a:lnTo>
                    <a:pt x="333" y="948"/>
                  </a:lnTo>
                  <a:lnTo>
                    <a:pt x="323" y="831"/>
                  </a:lnTo>
                  <a:lnTo>
                    <a:pt x="387" y="788"/>
                  </a:lnTo>
                  <a:lnTo>
                    <a:pt x="358" y="613"/>
                  </a:lnTo>
                  <a:lnTo>
                    <a:pt x="363" y="395"/>
                  </a:lnTo>
                  <a:lnTo>
                    <a:pt x="274" y="367"/>
                  </a:lnTo>
                  <a:lnTo>
                    <a:pt x="248" y="420"/>
                  </a:lnTo>
                  <a:lnTo>
                    <a:pt x="0" y="416"/>
                  </a:lnTo>
                  <a:lnTo>
                    <a:pt x="100" y="347"/>
                  </a:lnTo>
                  <a:lnTo>
                    <a:pt x="94" y="268"/>
                  </a:lnTo>
                  <a:lnTo>
                    <a:pt x="76" y="2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8" name="Freeform 162">
              <a:extLst>
                <a:ext uri="{FF2B5EF4-FFF2-40B4-BE49-F238E27FC236}">
                  <a16:creationId xmlns:a16="http://schemas.microsoft.com/office/drawing/2014/main" id="{C2AC4CE2-EE48-4594-A87A-F16197A6FFCF}"/>
                </a:ext>
              </a:extLst>
            </p:cNvPr>
            <p:cNvSpPr>
              <a:spLocks/>
            </p:cNvSpPr>
            <p:nvPr/>
          </p:nvSpPr>
          <p:spPr bwMode="auto">
            <a:xfrm>
              <a:off x="392" y="992"/>
              <a:ext cx="207" cy="138"/>
            </a:xfrm>
            <a:custGeom>
              <a:avLst/>
              <a:gdLst>
                <a:gd name="T0" fmla="*/ 207 w 828"/>
                <a:gd name="T1" fmla="*/ 0 h 554"/>
                <a:gd name="T2" fmla="*/ 162 w 828"/>
                <a:gd name="T3" fmla="*/ 4 h 554"/>
                <a:gd name="T4" fmla="*/ 101 w 828"/>
                <a:gd name="T5" fmla="*/ 23 h 554"/>
                <a:gd name="T6" fmla="*/ 77 w 828"/>
                <a:gd name="T7" fmla="*/ 31 h 554"/>
                <a:gd name="T8" fmla="*/ 53 w 828"/>
                <a:gd name="T9" fmla="*/ 42 h 554"/>
                <a:gd name="T10" fmla="*/ 14 w 828"/>
                <a:gd name="T11" fmla="*/ 63 h 554"/>
                <a:gd name="T12" fmla="*/ 3 w 828"/>
                <a:gd name="T13" fmla="*/ 78 h 554"/>
                <a:gd name="T14" fmla="*/ 5 w 828"/>
                <a:gd name="T15" fmla="*/ 85 h 554"/>
                <a:gd name="T16" fmla="*/ 0 w 828"/>
                <a:gd name="T17" fmla="*/ 138 h 554"/>
                <a:gd name="T18" fmla="*/ 15 w 828"/>
                <a:gd name="T19" fmla="*/ 138 h 554"/>
                <a:gd name="T20" fmla="*/ 14 w 828"/>
                <a:gd name="T21" fmla="*/ 113 h 554"/>
                <a:gd name="T22" fmla="*/ 17 w 828"/>
                <a:gd name="T23" fmla="*/ 78 h 554"/>
                <a:gd name="T24" fmla="*/ 30 w 828"/>
                <a:gd name="T25" fmla="*/ 66 h 554"/>
                <a:gd name="T26" fmla="*/ 51 w 828"/>
                <a:gd name="T27" fmla="*/ 54 h 554"/>
                <a:gd name="T28" fmla="*/ 80 w 828"/>
                <a:gd name="T29" fmla="*/ 42 h 554"/>
                <a:gd name="T30" fmla="*/ 109 w 828"/>
                <a:gd name="T31" fmla="*/ 30 h 554"/>
                <a:gd name="T32" fmla="*/ 135 w 828"/>
                <a:gd name="T33" fmla="*/ 21 h 554"/>
                <a:gd name="T34" fmla="*/ 161 w 828"/>
                <a:gd name="T35" fmla="*/ 14 h 554"/>
                <a:gd name="T36" fmla="*/ 205 w 828"/>
                <a:gd name="T37" fmla="*/ 9 h 554"/>
                <a:gd name="T38" fmla="*/ 207 w 828"/>
                <a:gd name="T39" fmla="*/ 0 h 554"/>
                <a:gd name="T40" fmla="*/ 207 w 828"/>
                <a:gd name="T41" fmla="*/ 0 h 5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8"/>
                <a:gd name="T64" fmla="*/ 0 h 554"/>
                <a:gd name="T65" fmla="*/ 828 w 828"/>
                <a:gd name="T66" fmla="*/ 554 h 5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8" h="554">
                  <a:moveTo>
                    <a:pt x="828" y="0"/>
                  </a:moveTo>
                  <a:lnTo>
                    <a:pt x="649" y="16"/>
                  </a:lnTo>
                  <a:lnTo>
                    <a:pt x="402" y="92"/>
                  </a:lnTo>
                  <a:lnTo>
                    <a:pt x="309" y="126"/>
                  </a:lnTo>
                  <a:lnTo>
                    <a:pt x="211" y="167"/>
                  </a:lnTo>
                  <a:lnTo>
                    <a:pt x="55" y="251"/>
                  </a:lnTo>
                  <a:lnTo>
                    <a:pt x="11" y="315"/>
                  </a:lnTo>
                  <a:lnTo>
                    <a:pt x="20" y="340"/>
                  </a:lnTo>
                  <a:lnTo>
                    <a:pt x="0" y="554"/>
                  </a:lnTo>
                  <a:lnTo>
                    <a:pt x="59" y="554"/>
                  </a:lnTo>
                  <a:lnTo>
                    <a:pt x="55" y="453"/>
                  </a:lnTo>
                  <a:lnTo>
                    <a:pt x="69" y="315"/>
                  </a:lnTo>
                  <a:lnTo>
                    <a:pt x="120" y="263"/>
                  </a:lnTo>
                  <a:lnTo>
                    <a:pt x="204" y="218"/>
                  </a:lnTo>
                  <a:lnTo>
                    <a:pt x="318" y="170"/>
                  </a:lnTo>
                  <a:lnTo>
                    <a:pt x="436" y="122"/>
                  </a:lnTo>
                  <a:lnTo>
                    <a:pt x="540" y="85"/>
                  </a:lnTo>
                  <a:lnTo>
                    <a:pt x="645" y="58"/>
                  </a:lnTo>
                  <a:lnTo>
                    <a:pt x="818" y="37"/>
                  </a:lnTo>
                  <a:lnTo>
                    <a:pt x="8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9" name="Freeform 163">
              <a:extLst>
                <a:ext uri="{FF2B5EF4-FFF2-40B4-BE49-F238E27FC236}">
                  <a16:creationId xmlns:a16="http://schemas.microsoft.com/office/drawing/2014/main" id="{88F9A9F4-7F79-425B-9322-6641406AA3B6}"/>
                </a:ext>
              </a:extLst>
            </p:cNvPr>
            <p:cNvSpPr>
              <a:spLocks/>
            </p:cNvSpPr>
            <p:nvPr/>
          </p:nvSpPr>
          <p:spPr bwMode="auto">
            <a:xfrm>
              <a:off x="381" y="1124"/>
              <a:ext cx="100" cy="187"/>
            </a:xfrm>
            <a:custGeom>
              <a:avLst/>
              <a:gdLst>
                <a:gd name="T0" fmla="*/ 17 w 402"/>
                <a:gd name="T1" fmla="*/ 0 h 751"/>
                <a:gd name="T2" fmla="*/ 84 w 402"/>
                <a:gd name="T3" fmla="*/ 0 h 751"/>
                <a:gd name="T4" fmla="*/ 100 w 402"/>
                <a:gd name="T5" fmla="*/ 8 h 751"/>
                <a:gd name="T6" fmla="*/ 89 w 402"/>
                <a:gd name="T7" fmla="*/ 66 h 751"/>
                <a:gd name="T8" fmla="*/ 74 w 402"/>
                <a:gd name="T9" fmla="*/ 71 h 751"/>
                <a:gd name="T10" fmla="*/ 69 w 402"/>
                <a:gd name="T11" fmla="*/ 118 h 751"/>
                <a:gd name="T12" fmla="*/ 62 w 402"/>
                <a:gd name="T13" fmla="*/ 113 h 751"/>
                <a:gd name="T14" fmla="*/ 62 w 402"/>
                <a:gd name="T15" fmla="*/ 66 h 751"/>
                <a:gd name="T16" fmla="*/ 84 w 402"/>
                <a:gd name="T17" fmla="*/ 57 h 751"/>
                <a:gd name="T18" fmla="*/ 91 w 402"/>
                <a:gd name="T19" fmla="*/ 16 h 751"/>
                <a:gd name="T20" fmla="*/ 11 w 402"/>
                <a:gd name="T21" fmla="*/ 16 h 751"/>
                <a:gd name="T22" fmla="*/ 22 w 402"/>
                <a:gd name="T23" fmla="*/ 56 h 751"/>
                <a:gd name="T24" fmla="*/ 41 w 402"/>
                <a:gd name="T25" fmla="*/ 67 h 751"/>
                <a:gd name="T26" fmla="*/ 33 w 402"/>
                <a:gd name="T27" fmla="*/ 78 h 751"/>
                <a:gd name="T28" fmla="*/ 39 w 402"/>
                <a:gd name="T29" fmla="*/ 117 h 751"/>
                <a:gd name="T30" fmla="*/ 26 w 402"/>
                <a:gd name="T31" fmla="*/ 135 h 751"/>
                <a:gd name="T32" fmla="*/ 23 w 402"/>
                <a:gd name="T33" fmla="*/ 147 h 751"/>
                <a:gd name="T34" fmla="*/ 33 w 402"/>
                <a:gd name="T35" fmla="*/ 150 h 751"/>
                <a:gd name="T36" fmla="*/ 34 w 402"/>
                <a:gd name="T37" fmla="*/ 173 h 751"/>
                <a:gd name="T38" fmla="*/ 43 w 402"/>
                <a:gd name="T39" fmla="*/ 177 h 751"/>
                <a:gd name="T40" fmla="*/ 56 w 402"/>
                <a:gd name="T41" fmla="*/ 158 h 751"/>
                <a:gd name="T42" fmla="*/ 62 w 402"/>
                <a:gd name="T43" fmla="*/ 179 h 751"/>
                <a:gd name="T44" fmla="*/ 52 w 402"/>
                <a:gd name="T45" fmla="*/ 179 h 751"/>
                <a:gd name="T46" fmla="*/ 45 w 402"/>
                <a:gd name="T47" fmla="*/ 187 h 751"/>
                <a:gd name="T48" fmla="*/ 26 w 402"/>
                <a:gd name="T49" fmla="*/ 179 h 751"/>
                <a:gd name="T50" fmla="*/ 16 w 402"/>
                <a:gd name="T51" fmla="*/ 173 h 751"/>
                <a:gd name="T52" fmla="*/ 15 w 402"/>
                <a:gd name="T53" fmla="*/ 133 h 751"/>
                <a:gd name="T54" fmla="*/ 29 w 402"/>
                <a:gd name="T55" fmla="*/ 114 h 751"/>
                <a:gd name="T56" fmla="*/ 27 w 402"/>
                <a:gd name="T57" fmla="*/ 70 h 751"/>
                <a:gd name="T58" fmla="*/ 16 w 402"/>
                <a:gd name="T59" fmla="*/ 69 h 751"/>
                <a:gd name="T60" fmla="*/ 0 w 402"/>
                <a:gd name="T61" fmla="*/ 7 h 751"/>
                <a:gd name="T62" fmla="*/ 17 w 402"/>
                <a:gd name="T63" fmla="*/ 0 h 751"/>
                <a:gd name="T64" fmla="*/ 17 w 402"/>
                <a:gd name="T65" fmla="*/ 0 h 7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2"/>
                <a:gd name="T100" fmla="*/ 0 h 751"/>
                <a:gd name="T101" fmla="*/ 402 w 402"/>
                <a:gd name="T102" fmla="*/ 751 h 7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2" h="751">
                  <a:moveTo>
                    <a:pt x="69" y="0"/>
                  </a:moveTo>
                  <a:lnTo>
                    <a:pt x="337" y="0"/>
                  </a:lnTo>
                  <a:lnTo>
                    <a:pt x="402" y="32"/>
                  </a:lnTo>
                  <a:lnTo>
                    <a:pt x="356" y="267"/>
                  </a:lnTo>
                  <a:lnTo>
                    <a:pt x="297" y="287"/>
                  </a:lnTo>
                  <a:lnTo>
                    <a:pt x="277" y="475"/>
                  </a:lnTo>
                  <a:lnTo>
                    <a:pt x="248" y="453"/>
                  </a:lnTo>
                  <a:lnTo>
                    <a:pt x="248" y="267"/>
                  </a:lnTo>
                  <a:lnTo>
                    <a:pt x="337" y="230"/>
                  </a:lnTo>
                  <a:lnTo>
                    <a:pt x="367" y="64"/>
                  </a:lnTo>
                  <a:lnTo>
                    <a:pt x="44" y="64"/>
                  </a:lnTo>
                  <a:lnTo>
                    <a:pt x="89" y="225"/>
                  </a:lnTo>
                  <a:lnTo>
                    <a:pt x="163" y="271"/>
                  </a:lnTo>
                  <a:lnTo>
                    <a:pt x="133" y="315"/>
                  </a:lnTo>
                  <a:lnTo>
                    <a:pt x="158" y="469"/>
                  </a:lnTo>
                  <a:lnTo>
                    <a:pt x="103" y="544"/>
                  </a:lnTo>
                  <a:lnTo>
                    <a:pt x="92" y="592"/>
                  </a:lnTo>
                  <a:lnTo>
                    <a:pt x="132" y="603"/>
                  </a:lnTo>
                  <a:lnTo>
                    <a:pt x="137" y="694"/>
                  </a:lnTo>
                  <a:lnTo>
                    <a:pt x="172" y="712"/>
                  </a:lnTo>
                  <a:lnTo>
                    <a:pt x="225" y="636"/>
                  </a:lnTo>
                  <a:lnTo>
                    <a:pt x="248" y="719"/>
                  </a:lnTo>
                  <a:lnTo>
                    <a:pt x="208" y="719"/>
                  </a:lnTo>
                  <a:lnTo>
                    <a:pt x="179" y="751"/>
                  </a:lnTo>
                  <a:lnTo>
                    <a:pt x="103" y="719"/>
                  </a:lnTo>
                  <a:lnTo>
                    <a:pt x="64" y="693"/>
                  </a:lnTo>
                  <a:lnTo>
                    <a:pt x="59" y="533"/>
                  </a:lnTo>
                  <a:lnTo>
                    <a:pt x="118" y="459"/>
                  </a:lnTo>
                  <a:lnTo>
                    <a:pt x="108" y="283"/>
                  </a:lnTo>
                  <a:lnTo>
                    <a:pt x="64" y="278"/>
                  </a:lnTo>
                  <a:lnTo>
                    <a:pt x="0" y="28"/>
                  </a:lnTo>
                  <a:lnTo>
                    <a:pt x="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0" name="Freeform 164">
              <a:extLst>
                <a:ext uri="{FF2B5EF4-FFF2-40B4-BE49-F238E27FC236}">
                  <a16:creationId xmlns:a16="http://schemas.microsoft.com/office/drawing/2014/main" id="{B154F715-2D0E-476C-B653-CE7F93D6C6B3}"/>
                </a:ext>
              </a:extLst>
            </p:cNvPr>
            <p:cNvSpPr>
              <a:spLocks/>
            </p:cNvSpPr>
            <p:nvPr/>
          </p:nvSpPr>
          <p:spPr bwMode="auto">
            <a:xfrm>
              <a:off x="434" y="1226"/>
              <a:ext cx="39" cy="89"/>
            </a:xfrm>
            <a:custGeom>
              <a:avLst/>
              <a:gdLst>
                <a:gd name="T0" fmla="*/ 1 w 154"/>
                <a:gd name="T1" fmla="*/ 0 h 356"/>
                <a:gd name="T2" fmla="*/ 34 w 154"/>
                <a:gd name="T3" fmla="*/ 16 h 356"/>
                <a:gd name="T4" fmla="*/ 39 w 154"/>
                <a:gd name="T5" fmla="*/ 36 h 356"/>
                <a:gd name="T6" fmla="*/ 30 w 154"/>
                <a:gd name="T7" fmla="*/ 35 h 356"/>
                <a:gd name="T8" fmla="*/ 24 w 154"/>
                <a:gd name="T9" fmla="*/ 55 h 356"/>
                <a:gd name="T10" fmla="*/ 34 w 154"/>
                <a:gd name="T11" fmla="*/ 78 h 356"/>
                <a:gd name="T12" fmla="*/ 24 w 154"/>
                <a:gd name="T13" fmla="*/ 89 h 356"/>
                <a:gd name="T14" fmla="*/ 5 w 154"/>
                <a:gd name="T15" fmla="*/ 86 h 356"/>
                <a:gd name="T16" fmla="*/ 0 w 154"/>
                <a:gd name="T17" fmla="*/ 71 h 356"/>
                <a:gd name="T18" fmla="*/ 4 w 154"/>
                <a:gd name="T19" fmla="*/ 47 h 356"/>
                <a:gd name="T20" fmla="*/ 9 w 154"/>
                <a:gd name="T21" fmla="*/ 77 h 356"/>
                <a:gd name="T22" fmla="*/ 24 w 154"/>
                <a:gd name="T23" fmla="*/ 78 h 356"/>
                <a:gd name="T24" fmla="*/ 15 w 154"/>
                <a:gd name="T25" fmla="*/ 57 h 356"/>
                <a:gd name="T26" fmla="*/ 17 w 154"/>
                <a:gd name="T27" fmla="*/ 31 h 356"/>
                <a:gd name="T28" fmla="*/ 25 w 154"/>
                <a:gd name="T29" fmla="*/ 23 h 356"/>
                <a:gd name="T30" fmla="*/ 9 w 154"/>
                <a:gd name="T31" fmla="*/ 11 h 356"/>
                <a:gd name="T32" fmla="*/ 1 w 154"/>
                <a:gd name="T33" fmla="*/ 0 h 356"/>
                <a:gd name="T34" fmla="*/ 1 w 154"/>
                <a:gd name="T35" fmla="*/ 0 h 3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4"/>
                <a:gd name="T55" fmla="*/ 0 h 356"/>
                <a:gd name="T56" fmla="*/ 154 w 154"/>
                <a:gd name="T57" fmla="*/ 356 h 3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4" h="356">
                  <a:moveTo>
                    <a:pt x="5" y="0"/>
                  </a:moveTo>
                  <a:lnTo>
                    <a:pt x="134" y="64"/>
                  </a:lnTo>
                  <a:lnTo>
                    <a:pt x="154" y="143"/>
                  </a:lnTo>
                  <a:lnTo>
                    <a:pt x="118" y="138"/>
                  </a:lnTo>
                  <a:lnTo>
                    <a:pt x="94" y="218"/>
                  </a:lnTo>
                  <a:lnTo>
                    <a:pt x="134" y="313"/>
                  </a:lnTo>
                  <a:lnTo>
                    <a:pt x="94" y="356"/>
                  </a:lnTo>
                  <a:lnTo>
                    <a:pt x="20" y="345"/>
                  </a:lnTo>
                  <a:lnTo>
                    <a:pt x="0" y="282"/>
                  </a:lnTo>
                  <a:lnTo>
                    <a:pt x="15" y="186"/>
                  </a:lnTo>
                  <a:lnTo>
                    <a:pt x="35" y="308"/>
                  </a:lnTo>
                  <a:lnTo>
                    <a:pt x="94" y="313"/>
                  </a:lnTo>
                  <a:lnTo>
                    <a:pt x="59" y="228"/>
                  </a:lnTo>
                  <a:lnTo>
                    <a:pt x="69" y="122"/>
                  </a:lnTo>
                  <a:lnTo>
                    <a:pt x="99" y="90"/>
                  </a:lnTo>
                  <a:lnTo>
                    <a:pt x="35" y="42"/>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1" name="Freeform 165">
              <a:extLst>
                <a:ext uri="{FF2B5EF4-FFF2-40B4-BE49-F238E27FC236}">
                  <a16:creationId xmlns:a16="http://schemas.microsoft.com/office/drawing/2014/main" id="{6FDCAFD6-49E3-427E-90B9-BEEC0890C482}"/>
                </a:ext>
              </a:extLst>
            </p:cNvPr>
            <p:cNvSpPr>
              <a:spLocks/>
            </p:cNvSpPr>
            <p:nvPr/>
          </p:nvSpPr>
          <p:spPr bwMode="auto">
            <a:xfrm>
              <a:off x="392" y="1140"/>
              <a:ext cx="69" cy="85"/>
            </a:xfrm>
            <a:custGeom>
              <a:avLst/>
              <a:gdLst>
                <a:gd name="T0" fmla="*/ 0 w 277"/>
                <a:gd name="T1" fmla="*/ 0 h 340"/>
                <a:gd name="T2" fmla="*/ 20 w 277"/>
                <a:gd name="T3" fmla="*/ 11 h 340"/>
                <a:gd name="T4" fmla="*/ 45 w 277"/>
                <a:gd name="T5" fmla="*/ 13 h 340"/>
                <a:gd name="T6" fmla="*/ 54 w 277"/>
                <a:gd name="T7" fmla="*/ 36 h 340"/>
                <a:gd name="T8" fmla="*/ 69 w 277"/>
                <a:gd name="T9" fmla="*/ 48 h 340"/>
                <a:gd name="T10" fmla="*/ 57 w 277"/>
                <a:gd name="T11" fmla="*/ 52 h 340"/>
                <a:gd name="T12" fmla="*/ 53 w 277"/>
                <a:gd name="T13" fmla="*/ 64 h 340"/>
                <a:gd name="T14" fmla="*/ 38 w 277"/>
                <a:gd name="T15" fmla="*/ 66 h 340"/>
                <a:gd name="T16" fmla="*/ 25 w 277"/>
                <a:gd name="T17" fmla="*/ 85 h 340"/>
                <a:gd name="T18" fmla="*/ 16 w 277"/>
                <a:gd name="T19" fmla="*/ 55 h 340"/>
                <a:gd name="T20" fmla="*/ 11 w 277"/>
                <a:gd name="T21" fmla="*/ 40 h 340"/>
                <a:gd name="T22" fmla="*/ 0 w 277"/>
                <a:gd name="T23" fmla="*/ 0 h 340"/>
                <a:gd name="T24" fmla="*/ 0 w 277"/>
                <a:gd name="T25" fmla="*/ 0 h 3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340"/>
                <a:gd name="T41" fmla="*/ 277 w 277"/>
                <a:gd name="T42" fmla="*/ 340 h 3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340">
                  <a:moveTo>
                    <a:pt x="0" y="0"/>
                  </a:moveTo>
                  <a:lnTo>
                    <a:pt x="79" y="44"/>
                  </a:lnTo>
                  <a:lnTo>
                    <a:pt x="179" y="53"/>
                  </a:lnTo>
                  <a:lnTo>
                    <a:pt x="218" y="145"/>
                  </a:lnTo>
                  <a:lnTo>
                    <a:pt x="277" y="191"/>
                  </a:lnTo>
                  <a:lnTo>
                    <a:pt x="228" y="207"/>
                  </a:lnTo>
                  <a:lnTo>
                    <a:pt x="213" y="255"/>
                  </a:lnTo>
                  <a:lnTo>
                    <a:pt x="154" y="262"/>
                  </a:lnTo>
                  <a:lnTo>
                    <a:pt x="99" y="340"/>
                  </a:lnTo>
                  <a:lnTo>
                    <a:pt x="64" y="219"/>
                  </a:lnTo>
                  <a:lnTo>
                    <a:pt x="45" y="1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2" name="Freeform 166">
              <a:extLst>
                <a:ext uri="{FF2B5EF4-FFF2-40B4-BE49-F238E27FC236}">
                  <a16:creationId xmlns:a16="http://schemas.microsoft.com/office/drawing/2014/main" id="{A4B10EAE-C0E1-4DB1-8F90-75E76086A01B}"/>
                </a:ext>
              </a:extLst>
            </p:cNvPr>
            <p:cNvSpPr>
              <a:spLocks/>
            </p:cNvSpPr>
            <p:nvPr/>
          </p:nvSpPr>
          <p:spPr bwMode="auto">
            <a:xfrm>
              <a:off x="581" y="1017"/>
              <a:ext cx="100" cy="159"/>
            </a:xfrm>
            <a:custGeom>
              <a:avLst/>
              <a:gdLst>
                <a:gd name="T0" fmla="*/ 0 w 401"/>
                <a:gd name="T1" fmla="*/ 0 h 634"/>
                <a:gd name="T2" fmla="*/ 6 w 401"/>
                <a:gd name="T3" fmla="*/ 25 h 634"/>
                <a:gd name="T4" fmla="*/ 13 w 401"/>
                <a:gd name="T5" fmla="*/ 77 h 634"/>
                <a:gd name="T6" fmla="*/ 11 w 401"/>
                <a:gd name="T7" fmla="*/ 157 h 634"/>
                <a:gd name="T8" fmla="*/ 79 w 401"/>
                <a:gd name="T9" fmla="*/ 159 h 634"/>
                <a:gd name="T10" fmla="*/ 84 w 401"/>
                <a:gd name="T11" fmla="*/ 144 h 634"/>
                <a:gd name="T12" fmla="*/ 94 w 401"/>
                <a:gd name="T13" fmla="*/ 110 h 634"/>
                <a:gd name="T14" fmla="*/ 100 w 401"/>
                <a:gd name="T15" fmla="*/ 54 h 634"/>
                <a:gd name="T16" fmla="*/ 95 w 401"/>
                <a:gd name="T17" fmla="*/ 5 h 634"/>
                <a:gd name="T18" fmla="*/ 93 w 401"/>
                <a:gd name="T19" fmla="*/ 44 h 634"/>
                <a:gd name="T20" fmla="*/ 84 w 401"/>
                <a:gd name="T21" fmla="*/ 64 h 634"/>
                <a:gd name="T22" fmla="*/ 57 w 401"/>
                <a:gd name="T23" fmla="*/ 31 h 634"/>
                <a:gd name="T24" fmla="*/ 33 w 401"/>
                <a:gd name="T25" fmla="*/ 50 h 634"/>
                <a:gd name="T26" fmla="*/ 52 w 401"/>
                <a:gd name="T27" fmla="*/ 52 h 634"/>
                <a:gd name="T28" fmla="*/ 66 w 401"/>
                <a:gd name="T29" fmla="*/ 60 h 634"/>
                <a:gd name="T30" fmla="*/ 73 w 401"/>
                <a:gd name="T31" fmla="*/ 65 h 634"/>
                <a:gd name="T32" fmla="*/ 77 w 401"/>
                <a:gd name="T33" fmla="*/ 106 h 634"/>
                <a:gd name="T34" fmla="*/ 71 w 401"/>
                <a:gd name="T35" fmla="*/ 137 h 634"/>
                <a:gd name="T36" fmla="*/ 66 w 401"/>
                <a:gd name="T37" fmla="*/ 152 h 634"/>
                <a:gd name="T38" fmla="*/ 21 w 401"/>
                <a:gd name="T39" fmla="*/ 147 h 634"/>
                <a:gd name="T40" fmla="*/ 23 w 401"/>
                <a:gd name="T41" fmla="*/ 85 h 634"/>
                <a:gd name="T42" fmla="*/ 16 w 401"/>
                <a:gd name="T43" fmla="*/ 42 h 634"/>
                <a:gd name="T44" fmla="*/ 11 w 401"/>
                <a:gd name="T45" fmla="*/ 21 h 634"/>
                <a:gd name="T46" fmla="*/ 0 w 401"/>
                <a:gd name="T47" fmla="*/ 0 h 634"/>
                <a:gd name="T48" fmla="*/ 0 w 401"/>
                <a:gd name="T49" fmla="*/ 0 h 6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1"/>
                <a:gd name="T76" fmla="*/ 0 h 634"/>
                <a:gd name="T77" fmla="*/ 401 w 401"/>
                <a:gd name="T78" fmla="*/ 634 h 6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1" h="634">
                  <a:moveTo>
                    <a:pt x="0" y="0"/>
                  </a:moveTo>
                  <a:lnTo>
                    <a:pt x="24" y="99"/>
                  </a:lnTo>
                  <a:lnTo>
                    <a:pt x="53" y="308"/>
                  </a:lnTo>
                  <a:lnTo>
                    <a:pt x="43" y="627"/>
                  </a:lnTo>
                  <a:lnTo>
                    <a:pt x="317" y="634"/>
                  </a:lnTo>
                  <a:lnTo>
                    <a:pt x="338" y="574"/>
                  </a:lnTo>
                  <a:lnTo>
                    <a:pt x="376" y="437"/>
                  </a:lnTo>
                  <a:lnTo>
                    <a:pt x="401" y="214"/>
                  </a:lnTo>
                  <a:lnTo>
                    <a:pt x="381" y="21"/>
                  </a:lnTo>
                  <a:lnTo>
                    <a:pt x="371" y="175"/>
                  </a:lnTo>
                  <a:lnTo>
                    <a:pt x="337" y="255"/>
                  </a:lnTo>
                  <a:lnTo>
                    <a:pt x="227" y="122"/>
                  </a:lnTo>
                  <a:lnTo>
                    <a:pt x="133" y="198"/>
                  </a:lnTo>
                  <a:lnTo>
                    <a:pt x="207" y="207"/>
                  </a:lnTo>
                  <a:lnTo>
                    <a:pt x="264" y="241"/>
                  </a:lnTo>
                  <a:lnTo>
                    <a:pt x="292" y="260"/>
                  </a:lnTo>
                  <a:lnTo>
                    <a:pt x="307" y="421"/>
                  </a:lnTo>
                  <a:lnTo>
                    <a:pt x="285" y="546"/>
                  </a:lnTo>
                  <a:lnTo>
                    <a:pt x="266" y="607"/>
                  </a:lnTo>
                  <a:lnTo>
                    <a:pt x="84" y="586"/>
                  </a:lnTo>
                  <a:lnTo>
                    <a:pt x="94" y="340"/>
                  </a:lnTo>
                  <a:lnTo>
                    <a:pt x="64" y="167"/>
                  </a:lnTo>
                  <a:lnTo>
                    <a:pt x="43" y="8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3" name="Freeform 167">
              <a:extLst>
                <a:ext uri="{FF2B5EF4-FFF2-40B4-BE49-F238E27FC236}">
                  <a16:creationId xmlns:a16="http://schemas.microsoft.com/office/drawing/2014/main" id="{5AA719EF-8ABF-4B77-AC8B-FCC4F8EF992B}"/>
                </a:ext>
              </a:extLst>
            </p:cNvPr>
            <p:cNvSpPr>
              <a:spLocks/>
            </p:cNvSpPr>
            <p:nvPr/>
          </p:nvSpPr>
          <p:spPr bwMode="auto">
            <a:xfrm>
              <a:off x="654" y="1032"/>
              <a:ext cx="111" cy="219"/>
            </a:xfrm>
            <a:custGeom>
              <a:avLst/>
              <a:gdLst>
                <a:gd name="T0" fmla="*/ 32 w 444"/>
                <a:gd name="T1" fmla="*/ 0 h 880"/>
                <a:gd name="T2" fmla="*/ 43 w 444"/>
                <a:gd name="T3" fmla="*/ 19 h 880"/>
                <a:gd name="T4" fmla="*/ 50 w 444"/>
                <a:gd name="T5" fmla="*/ 43 h 880"/>
                <a:gd name="T6" fmla="*/ 59 w 444"/>
                <a:gd name="T7" fmla="*/ 58 h 880"/>
                <a:gd name="T8" fmla="*/ 69 w 444"/>
                <a:gd name="T9" fmla="*/ 73 h 880"/>
                <a:gd name="T10" fmla="*/ 75 w 444"/>
                <a:gd name="T11" fmla="*/ 103 h 880"/>
                <a:gd name="T12" fmla="*/ 47 w 444"/>
                <a:gd name="T13" fmla="*/ 121 h 880"/>
                <a:gd name="T14" fmla="*/ 42 w 444"/>
                <a:gd name="T15" fmla="*/ 140 h 880"/>
                <a:gd name="T16" fmla="*/ 69 w 444"/>
                <a:gd name="T17" fmla="*/ 130 h 880"/>
                <a:gd name="T18" fmla="*/ 73 w 444"/>
                <a:gd name="T19" fmla="*/ 138 h 880"/>
                <a:gd name="T20" fmla="*/ 85 w 444"/>
                <a:gd name="T21" fmla="*/ 152 h 880"/>
                <a:gd name="T22" fmla="*/ 111 w 444"/>
                <a:gd name="T23" fmla="*/ 155 h 880"/>
                <a:gd name="T24" fmla="*/ 62 w 444"/>
                <a:gd name="T25" fmla="*/ 194 h 880"/>
                <a:gd name="T26" fmla="*/ 39 w 444"/>
                <a:gd name="T27" fmla="*/ 187 h 880"/>
                <a:gd name="T28" fmla="*/ 30 w 444"/>
                <a:gd name="T29" fmla="*/ 219 h 880"/>
                <a:gd name="T30" fmla="*/ 0 w 444"/>
                <a:gd name="T31" fmla="*/ 212 h 880"/>
                <a:gd name="T32" fmla="*/ 14 w 444"/>
                <a:gd name="T33" fmla="*/ 183 h 880"/>
                <a:gd name="T34" fmla="*/ 27 w 444"/>
                <a:gd name="T35" fmla="*/ 151 h 880"/>
                <a:gd name="T36" fmla="*/ 38 w 444"/>
                <a:gd name="T37" fmla="*/ 78 h 880"/>
                <a:gd name="T38" fmla="*/ 39 w 444"/>
                <a:gd name="T39" fmla="*/ 60 h 880"/>
                <a:gd name="T40" fmla="*/ 38 w 444"/>
                <a:gd name="T41" fmla="*/ 38 h 880"/>
                <a:gd name="T42" fmla="*/ 32 w 444"/>
                <a:gd name="T43" fmla="*/ 0 h 880"/>
                <a:gd name="T44" fmla="*/ 32 w 444"/>
                <a:gd name="T45" fmla="*/ 0 h 8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4"/>
                <a:gd name="T70" fmla="*/ 0 h 880"/>
                <a:gd name="T71" fmla="*/ 444 w 444"/>
                <a:gd name="T72" fmla="*/ 880 h 8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4" h="880">
                  <a:moveTo>
                    <a:pt x="129" y="0"/>
                  </a:moveTo>
                  <a:lnTo>
                    <a:pt x="173" y="76"/>
                  </a:lnTo>
                  <a:lnTo>
                    <a:pt x="198" y="174"/>
                  </a:lnTo>
                  <a:lnTo>
                    <a:pt x="235" y="233"/>
                  </a:lnTo>
                  <a:lnTo>
                    <a:pt x="275" y="295"/>
                  </a:lnTo>
                  <a:lnTo>
                    <a:pt x="300" y="412"/>
                  </a:lnTo>
                  <a:lnTo>
                    <a:pt x="187" y="485"/>
                  </a:lnTo>
                  <a:lnTo>
                    <a:pt x="166" y="561"/>
                  </a:lnTo>
                  <a:lnTo>
                    <a:pt x="275" y="524"/>
                  </a:lnTo>
                  <a:lnTo>
                    <a:pt x="291" y="556"/>
                  </a:lnTo>
                  <a:lnTo>
                    <a:pt x="341" y="609"/>
                  </a:lnTo>
                  <a:lnTo>
                    <a:pt x="444" y="623"/>
                  </a:lnTo>
                  <a:lnTo>
                    <a:pt x="246" y="779"/>
                  </a:lnTo>
                  <a:lnTo>
                    <a:pt x="156" y="750"/>
                  </a:lnTo>
                  <a:lnTo>
                    <a:pt x="118" y="880"/>
                  </a:lnTo>
                  <a:lnTo>
                    <a:pt x="0" y="853"/>
                  </a:lnTo>
                  <a:lnTo>
                    <a:pt x="57" y="737"/>
                  </a:lnTo>
                  <a:lnTo>
                    <a:pt x="107" y="606"/>
                  </a:lnTo>
                  <a:lnTo>
                    <a:pt x="152" y="312"/>
                  </a:lnTo>
                  <a:lnTo>
                    <a:pt x="155" y="242"/>
                  </a:lnTo>
                  <a:lnTo>
                    <a:pt x="153" y="153"/>
                  </a:lnTo>
                  <a:lnTo>
                    <a:pt x="1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4" name="Freeform 168">
              <a:extLst>
                <a:ext uri="{FF2B5EF4-FFF2-40B4-BE49-F238E27FC236}">
                  <a16:creationId xmlns:a16="http://schemas.microsoft.com/office/drawing/2014/main" id="{6A412DF3-51D3-4C8F-9FB5-36CBB4F13DE1}"/>
                </a:ext>
              </a:extLst>
            </p:cNvPr>
            <p:cNvSpPr>
              <a:spLocks/>
            </p:cNvSpPr>
            <p:nvPr/>
          </p:nvSpPr>
          <p:spPr bwMode="auto">
            <a:xfrm>
              <a:off x="677" y="1003"/>
              <a:ext cx="108" cy="194"/>
            </a:xfrm>
            <a:custGeom>
              <a:avLst/>
              <a:gdLst>
                <a:gd name="T0" fmla="*/ 9 w 433"/>
                <a:gd name="T1" fmla="*/ 0 h 776"/>
                <a:gd name="T2" fmla="*/ 44 w 433"/>
                <a:gd name="T3" fmla="*/ 18 h 776"/>
                <a:gd name="T4" fmla="*/ 59 w 433"/>
                <a:gd name="T5" fmla="*/ 56 h 776"/>
                <a:gd name="T6" fmla="*/ 69 w 433"/>
                <a:gd name="T7" fmla="*/ 99 h 776"/>
                <a:gd name="T8" fmla="*/ 75 w 433"/>
                <a:gd name="T9" fmla="*/ 122 h 776"/>
                <a:gd name="T10" fmla="*/ 93 w 433"/>
                <a:gd name="T11" fmla="*/ 129 h 776"/>
                <a:gd name="T12" fmla="*/ 94 w 433"/>
                <a:gd name="T13" fmla="*/ 148 h 776"/>
                <a:gd name="T14" fmla="*/ 102 w 433"/>
                <a:gd name="T15" fmla="*/ 165 h 776"/>
                <a:gd name="T16" fmla="*/ 108 w 433"/>
                <a:gd name="T17" fmla="*/ 175 h 776"/>
                <a:gd name="T18" fmla="*/ 106 w 433"/>
                <a:gd name="T19" fmla="*/ 184 h 776"/>
                <a:gd name="T20" fmla="*/ 85 w 433"/>
                <a:gd name="T21" fmla="*/ 191 h 776"/>
                <a:gd name="T22" fmla="*/ 71 w 433"/>
                <a:gd name="T23" fmla="*/ 194 h 776"/>
                <a:gd name="T24" fmla="*/ 94 w 433"/>
                <a:gd name="T25" fmla="*/ 177 h 776"/>
                <a:gd name="T26" fmla="*/ 83 w 433"/>
                <a:gd name="T27" fmla="*/ 153 h 776"/>
                <a:gd name="T28" fmla="*/ 80 w 433"/>
                <a:gd name="T29" fmla="*/ 134 h 776"/>
                <a:gd name="T30" fmla="*/ 65 w 433"/>
                <a:gd name="T31" fmla="*/ 137 h 776"/>
                <a:gd name="T32" fmla="*/ 44 w 433"/>
                <a:gd name="T33" fmla="*/ 142 h 776"/>
                <a:gd name="T34" fmla="*/ 16 w 433"/>
                <a:gd name="T35" fmla="*/ 157 h 776"/>
                <a:gd name="T36" fmla="*/ 31 w 433"/>
                <a:gd name="T37" fmla="*/ 136 h 776"/>
                <a:gd name="T38" fmla="*/ 64 w 433"/>
                <a:gd name="T39" fmla="*/ 122 h 776"/>
                <a:gd name="T40" fmla="*/ 52 w 433"/>
                <a:gd name="T41" fmla="*/ 65 h 776"/>
                <a:gd name="T42" fmla="*/ 39 w 433"/>
                <a:gd name="T43" fmla="*/ 29 h 776"/>
                <a:gd name="T44" fmla="*/ 0 w 433"/>
                <a:gd name="T45" fmla="*/ 9 h 776"/>
                <a:gd name="T46" fmla="*/ 9 w 433"/>
                <a:gd name="T47" fmla="*/ 0 h 776"/>
                <a:gd name="T48" fmla="*/ 9 w 433"/>
                <a:gd name="T49" fmla="*/ 0 h 7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3"/>
                <a:gd name="T76" fmla="*/ 0 h 776"/>
                <a:gd name="T77" fmla="*/ 433 w 433"/>
                <a:gd name="T78" fmla="*/ 776 h 7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3" h="776">
                  <a:moveTo>
                    <a:pt x="35" y="0"/>
                  </a:moveTo>
                  <a:lnTo>
                    <a:pt x="175" y="73"/>
                  </a:lnTo>
                  <a:lnTo>
                    <a:pt x="235" y="223"/>
                  </a:lnTo>
                  <a:lnTo>
                    <a:pt x="278" y="394"/>
                  </a:lnTo>
                  <a:lnTo>
                    <a:pt x="299" y="489"/>
                  </a:lnTo>
                  <a:lnTo>
                    <a:pt x="373" y="514"/>
                  </a:lnTo>
                  <a:lnTo>
                    <a:pt x="378" y="590"/>
                  </a:lnTo>
                  <a:lnTo>
                    <a:pt x="410" y="661"/>
                  </a:lnTo>
                  <a:lnTo>
                    <a:pt x="433" y="700"/>
                  </a:lnTo>
                  <a:lnTo>
                    <a:pt x="423" y="737"/>
                  </a:lnTo>
                  <a:lnTo>
                    <a:pt x="340" y="763"/>
                  </a:lnTo>
                  <a:lnTo>
                    <a:pt x="284" y="776"/>
                  </a:lnTo>
                  <a:lnTo>
                    <a:pt x="378" y="707"/>
                  </a:lnTo>
                  <a:lnTo>
                    <a:pt x="333" y="611"/>
                  </a:lnTo>
                  <a:lnTo>
                    <a:pt x="319" y="537"/>
                  </a:lnTo>
                  <a:lnTo>
                    <a:pt x="260" y="546"/>
                  </a:lnTo>
                  <a:lnTo>
                    <a:pt x="175" y="567"/>
                  </a:lnTo>
                  <a:lnTo>
                    <a:pt x="66" y="627"/>
                  </a:lnTo>
                  <a:lnTo>
                    <a:pt x="125" y="542"/>
                  </a:lnTo>
                  <a:lnTo>
                    <a:pt x="255" y="489"/>
                  </a:lnTo>
                  <a:lnTo>
                    <a:pt x="209" y="259"/>
                  </a:lnTo>
                  <a:lnTo>
                    <a:pt x="155" y="117"/>
                  </a:lnTo>
                  <a:lnTo>
                    <a:pt x="0" y="34"/>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 name="Freeform 169">
              <a:extLst>
                <a:ext uri="{FF2B5EF4-FFF2-40B4-BE49-F238E27FC236}">
                  <a16:creationId xmlns:a16="http://schemas.microsoft.com/office/drawing/2014/main" id="{07C851E9-6984-4DA0-AFBA-07F81AF22212}"/>
                </a:ext>
              </a:extLst>
            </p:cNvPr>
            <p:cNvSpPr>
              <a:spLocks/>
            </p:cNvSpPr>
            <p:nvPr/>
          </p:nvSpPr>
          <p:spPr bwMode="auto">
            <a:xfrm>
              <a:off x="617" y="1243"/>
              <a:ext cx="214" cy="271"/>
            </a:xfrm>
            <a:custGeom>
              <a:avLst/>
              <a:gdLst>
                <a:gd name="T0" fmla="*/ 49 w 855"/>
                <a:gd name="T1" fmla="*/ 0 h 1086"/>
                <a:gd name="T2" fmla="*/ 80 w 855"/>
                <a:gd name="T3" fmla="*/ 7 h 1086"/>
                <a:gd name="T4" fmla="*/ 119 w 855"/>
                <a:gd name="T5" fmla="*/ 30 h 1086"/>
                <a:gd name="T6" fmla="*/ 137 w 855"/>
                <a:gd name="T7" fmla="*/ 47 h 1086"/>
                <a:gd name="T8" fmla="*/ 153 w 855"/>
                <a:gd name="T9" fmla="*/ 68 h 1086"/>
                <a:gd name="T10" fmla="*/ 168 w 855"/>
                <a:gd name="T11" fmla="*/ 93 h 1086"/>
                <a:gd name="T12" fmla="*/ 182 w 855"/>
                <a:gd name="T13" fmla="*/ 121 h 1086"/>
                <a:gd name="T14" fmla="*/ 202 w 855"/>
                <a:gd name="T15" fmla="*/ 182 h 1086"/>
                <a:gd name="T16" fmla="*/ 214 w 855"/>
                <a:gd name="T17" fmla="*/ 266 h 1086"/>
                <a:gd name="T18" fmla="*/ 163 w 855"/>
                <a:gd name="T19" fmla="*/ 271 h 1086"/>
                <a:gd name="T20" fmla="*/ 168 w 855"/>
                <a:gd name="T21" fmla="*/ 255 h 1086"/>
                <a:gd name="T22" fmla="*/ 197 w 855"/>
                <a:gd name="T23" fmla="*/ 258 h 1086"/>
                <a:gd name="T24" fmla="*/ 193 w 855"/>
                <a:gd name="T25" fmla="*/ 189 h 1086"/>
                <a:gd name="T26" fmla="*/ 187 w 855"/>
                <a:gd name="T27" fmla="*/ 165 h 1086"/>
                <a:gd name="T28" fmla="*/ 179 w 855"/>
                <a:gd name="T29" fmla="*/ 143 h 1086"/>
                <a:gd name="T30" fmla="*/ 170 w 855"/>
                <a:gd name="T31" fmla="*/ 123 h 1086"/>
                <a:gd name="T32" fmla="*/ 160 w 855"/>
                <a:gd name="T33" fmla="*/ 103 h 1086"/>
                <a:gd name="T34" fmla="*/ 149 w 855"/>
                <a:gd name="T35" fmla="*/ 82 h 1086"/>
                <a:gd name="T36" fmla="*/ 132 w 855"/>
                <a:gd name="T37" fmla="*/ 61 h 1086"/>
                <a:gd name="T38" fmla="*/ 111 w 855"/>
                <a:gd name="T39" fmla="*/ 41 h 1086"/>
                <a:gd name="T40" fmla="*/ 100 w 855"/>
                <a:gd name="T41" fmla="*/ 32 h 1086"/>
                <a:gd name="T42" fmla="*/ 87 w 855"/>
                <a:gd name="T43" fmla="*/ 24 h 1086"/>
                <a:gd name="T44" fmla="*/ 58 w 855"/>
                <a:gd name="T45" fmla="*/ 13 h 1086"/>
                <a:gd name="T46" fmla="*/ 30 w 855"/>
                <a:gd name="T47" fmla="*/ 8 h 1086"/>
                <a:gd name="T48" fmla="*/ 0 w 855"/>
                <a:gd name="T49" fmla="*/ 6 h 1086"/>
                <a:gd name="T50" fmla="*/ 49 w 855"/>
                <a:gd name="T51" fmla="*/ 0 h 1086"/>
                <a:gd name="T52" fmla="*/ 49 w 855"/>
                <a:gd name="T53" fmla="*/ 0 h 10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55"/>
                <a:gd name="T82" fmla="*/ 0 h 1086"/>
                <a:gd name="T83" fmla="*/ 855 w 855"/>
                <a:gd name="T84" fmla="*/ 1086 h 108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55" h="1086">
                  <a:moveTo>
                    <a:pt x="197" y="0"/>
                  </a:moveTo>
                  <a:lnTo>
                    <a:pt x="319" y="27"/>
                  </a:lnTo>
                  <a:lnTo>
                    <a:pt x="474" y="121"/>
                  </a:lnTo>
                  <a:lnTo>
                    <a:pt x="546" y="189"/>
                  </a:lnTo>
                  <a:lnTo>
                    <a:pt x="611" y="273"/>
                  </a:lnTo>
                  <a:lnTo>
                    <a:pt x="672" y="372"/>
                  </a:lnTo>
                  <a:lnTo>
                    <a:pt x="728" y="485"/>
                  </a:lnTo>
                  <a:lnTo>
                    <a:pt x="809" y="730"/>
                  </a:lnTo>
                  <a:lnTo>
                    <a:pt x="855" y="1065"/>
                  </a:lnTo>
                  <a:lnTo>
                    <a:pt x="650" y="1086"/>
                  </a:lnTo>
                  <a:lnTo>
                    <a:pt x="671" y="1023"/>
                  </a:lnTo>
                  <a:lnTo>
                    <a:pt x="789" y="1033"/>
                  </a:lnTo>
                  <a:lnTo>
                    <a:pt x="770" y="757"/>
                  </a:lnTo>
                  <a:lnTo>
                    <a:pt x="746" y="663"/>
                  </a:lnTo>
                  <a:lnTo>
                    <a:pt x="716" y="574"/>
                  </a:lnTo>
                  <a:lnTo>
                    <a:pt x="680" y="491"/>
                  </a:lnTo>
                  <a:lnTo>
                    <a:pt x="640" y="411"/>
                  </a:lnTo>
                  <a:lnTo>
                    <a:pt x="594" y="328"/>
                  </a:lnTo>
                  <a:lnTo>
                    <a:pt x="527" y="243"/>
                  </a:lnTo>
                  <a:lnTo>
                    <a:pt x="445" y="163"/>
                  </a:lnTo>
                  <a:lnTo>
                    <a:pt x="398" y="127"/>
                  </a:lnTo>
                  <a:lnTo>
                    <a:pt x="346" y="96"/>
                  </a:lnTo>
                  <a:lnTo>
                    <a:pt x="233" y="53"/>
                  </a:lnTo>
                  <a:lnTo>
                    <a:pt x="119" y="31"/>
                  </a:lnTo>
                  <a:lnTo>
                    <a:pt x="0" y="24"/>
                  </a:lnTo>
                  <a:lnTo>
                    <a:pt x="1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6" name="Freeform 170">
              <a:extLst>
                <a:ext uri="{FF2B5EF4-FFF2-40B4-BE49-F238E27FC236}">
                  <a16:creationId xmlns:a16="http://schemas.microsoft.com/office/drawing/2014/main" id="{AEE63577-430D-48A6-8AB3-73B0D4483DC2}"/>
                </a:ext>
              </a:extLst>
            </p:cNvPr>
            <p:cNvSpPr>
              <a:spLocks/>
            </p:cNvSpPr>
            <p:nvPr/>
          </p:nvSpPr>
          <p:spPr bwMode="auto">
            <a:xfrm>
              <a:off x="437" y="1327"/>
              <a:ext cx="343" cy="180"/>
            </a:xfrm>
            <a:custGeom>
              <a:avLst/>
              <a:gdLst>
                <a:gd name="T0" fmla="*/ 0 w 1373"/>
                <a:gd name="T1" fmla="*/ 180 h 719"/>
                <a:gd name="T2" fmla="*/ 51 w 1373"/>
                <a:gd name="T3" fmla="*/ 180 h 719"/>
                <a:gd name="T4" fmla="*/ 61 w 1373"/>
                <a:gd name="T5" fmla="*/ 126 h 719"/>
                <a:gd name="T6" fmla="*/ 68 w 1373"/>
                <a:gd name="T7" fmla="*/ 108 h 719"/>
                <a:gd name="T8" fmla="*/ 78 w 1373"/>
                <a:gd name="T9" fmla="*/ 91 h 719"/>
                <a:gd name="T10" fmla="*/ 90 w 1373"/>
                <a:gd name="T11" fmla="*/ 74 h 719"/>
                <a:gd name="T12" fmla="*/ 101 w 1373"/>
                <a:gd name="T13" fmla="*/ 59 h 719"/>
                <a:gd name="T14" fmla="*/ 112 w 1373"/>
                <a:gd name="T15" fmla="*/ 46 h 719"/>
                <a:gd name="T16" fmla="*/ 122 w 1373"/>
                <a:gd name="T17" fmla="*/ 36 h 719"/>
                <a:gd name="T18" fmla="*/ 142 w 1373"/>
                <a:gd name="T19" fmla="*/ 21 h 719"/>
                <a:gd name="T20" fmla="*/ 167 w 1373"/>
                <a:gd name="T21" fmla="*/ 12 h 719"/>
                <a:gd name="T22" fmla="*/ 194 w 1373"/>
                <a:gd name="T23" fmla="*/ 12 h 719"/>
                <a:gd name="T24" fmla="*/ 223 w 1373"/>
                <a:gd name="T25" fmla="*/ 23 h 719"/>
                <a:gd name="T26" fmla="*/ 248 w 1373"/>
                <a:gd name="T27" fmla="*/ 37 h 719"/>
                <a:gd name="T28" fmla="*/ 279 w 1373"/>
                <a:gd name="T29" fmla="*/ 74 h 719"/>
                <a:gd name="T30" fmla="*/ 292 w 1373"/>
                <a:gd name="T31" fmla="*/ 116 h 719"/>
                <a:gd name="T32" fmla="*/ 299 w 1373"/>
                <a:gd name="T33" fmla="*/ 140 h 719"/>
                <a:gd name="T34" fmla="*/ 343 w 1373"/>
                <a:gd name="T35" fmla="*/ 141 h 719"/>
                <a:gd name="T36" fmla="*/ 339 w 1373"/>
                <a:gd name="T37" fmla="*/ 116 h 719"/>
                <a:gd name="T38" fmla="*/ 333 w 1373"/>
                <a:gd name="T39" fmla="*/ 94 h 719"/>
                <a:gd name="T40" fmla="*/ 326 w 1373"/>
                <a:gd name="T41" fmla="*/ 74 h 719"/>
                <a:gd name="T42" fmla="*/ 314 w 1373"/>
                <a:gd name="T43" fmla="*/ 52 h 719"/>
                <a:gd name="T44" fmla="*/ 306 w 1373"/>
                <a:gd name="T45" fmla="*/ 44 h 719"/>
                <a:gd name="T46" fmla="*/ 299 w 1373"/>
                <a:gd name="T47" fmla="*/ 39 h 719"/>
                <a:gd name="T48" fmla="*/ 274 w 1373"/>
                <a:gd name="T49" fmla="*/ 44 h 719"/>
                <a:gd name="T50" fmla="*/ 283 w 1373"/>
                <a:gd name="T51" fmla="*/ 28 h 719"/>
                <a:gd name="T52" fmla="*/ 269 w 1373"/>
                <a:gd name="T53" fmla="*/ 19 h 719"/>
                <a:gd name="T54" fmla="*/ 252 w 1373"/>
                <a:gd name="T55" fmla="*/ 11 h 719"/>
                <a:gd name="T56" fmla="*/ 217 w 1373"/>
                <a:gd name="T57" fmla="*/ 0 h 719"/>
                <a:gd name="T58" fmla="*/ 154 w 1373"/>
                <a:gd name="T59" fmla="*/ 1 h 719"/>
                <a:gd name="T60" fmla="*/ 129 w 1373"/>
                <a:gd name="T61" fmla="*/ 14 h 719"/>
                <a:gd name="T62" fmla="*/ 109 w 1373"/>
                <a:gd name="T63" fmla="*/ 32 h 719"/>
                <a:gd name="T64" fmla="*/ 91 w 1373"/>
                <a:gd name="T65" fmla="*/ 53 h 719"/>
                <a:gd name="T66" fmla="*/ 74 w 1373"/>
                <a:gd name="T67" fmla="*/ 76 h 719"/>
                <a:gd name="T68" fmla="*/ 48 w 1373"/>
                <a:gd name="T69" fmla="*/ 124 h 719"/>
                <a:gd name="T70" fmla="*/ 35 w 1373"/>
                <a:gd name="T71" fmla="*/ 168 h 719"/>
                <a:gd name="T72" fmla="*/ 14 w 1373"/>
                <a:gd name="T73" fmla="*/ 171 h 719"/>
                <a:gd name="T74" fmla="*/ 1 w 1373"/>
                <a:gd name="T75" fmla="*/ 169 h 719"/>
                <a:gd name="T76" fmla="*/ 0 w 1373"/>
                <a:gd name="T77" fmla="*/ 180 h 719"/>
                <a:gd name="T78" fmla="*/ 0 w 1373"/>
                <a:gd name="T79" fmla="*/ 180 h 7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73"/>
                <a:gd name="T121" fmla="*/ 0 h 719"/>
                <a:gd name="T122" fmla="*/ 1373 w 1373"/>
                <a:gd name="T123" fmla="*/ 719 h 7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73" h="719">
                  <a:moveTo>
                    <a:pt x="0" y="718"/>
                  </a:moveTo>
                  <a:lnTo>
                    <a:pt x="206" y="719"/>
                  </a:lnTo>
                  <a:lnTo>
                    <a:pt x="243" y="505"/>
                  </a:lnTo>
                  <a:lnTo>
                    <a:pt x="272" y="433"/>
                  </a:lnTo>
                  <a:lnTo>
                    <a:pt x="313" y="362"/>
                  </a:lnTo>
                  <a:lnTo>
                    <a:pt x="360" y="294"/>
                  </a:lnTo>
                  <a:lnTo>
                    <a:pt x="406" y="234"/>
                  </a:lnTo>
                  <a:lnTo>
                    <a:pt x="449" y="183"/>
                  </a:lnTo>
                  <a:lnTo>
                    <a:pt x="489" y="143"/>
                  </a:lnTo>
                  <a:lnTo>
                    <a:pt x="570" y="85"/>
                  </a:lnTo>
                  <a:lnTo>
                    <a:pt x="668" y="48"/>
                  </a:lnTo>
                  <a:lnTo>
                    <a:pt x="778" y="48"/>
                  </a:lnTo>
                  <a:lnTo>
                    <a:pt x="893" y="90"/>
                  </a:lnTo>
                  <a:lnTo>
                    <a:pt x="991" y="149"/>
                  </a:lnTo>
                  <a:lnTo>
                    <a:pt x="1116" y="297"/>
                  </a:lnTo>
                  <a:lnTo>
                    <a:pt x="1169" y="463"/>
                  </a:lnTo>
                  <a:lnTo>
                    <a:pt x="1196" y="558"/>
                  </a:lnTo>
                  <a:lnTo>
                    <a:pt x="1373" y="563"/>
                  </a:lnTo>
                  <a:lnTo>
                    <a:pt x="1356" y="464"/>
                  </a:lnTo>
                  <a:lnTo>
                    <a:pt x="1334" y="377"/>
                  </a:lnTo>
                  <a:lnTo>
                    <a:pt x="1304" y="297"/>
                  </a:lnTo>
                  <a:lnTo>
                    <a:pt x="1255" y="209"/>
                  </a:lnTo>
                  <a:lnTo>
                    <a:pt x="1225" y="175"/>
                  </a:lnTo>
                  <a:lnTo>
                    <a:pt x="1196" y="157"/>
                  </a:lnTo>
                  <a:lnTo>
                    <a:pt x="1097" y="176"/>
                  </a:lnTo>
                  <a:lnTo>
                    <a:pt x="1133" y="113"/>
                  </a:lnTo>
                  <a:lnTo>
                    <a:pt x="1075" y="75"/>
                  </a:lnTo>
                  <a:lnTo>
                    <a:pt x="1007" y="44"/>
                  </a:lnTo>
                  <a:lnTo>
                    <a:pt x="868" y="0"/>
                  </a:lnTo>
                  <a:lnTo>
                    <a:pt x="615" y="5"/>
                  </a:lnTo>
                  <a:lnTo>
                    <a:pt x="517" y="55"/>
                  </a:lnTo>
                  <a:lnTo>
                    <a:pt x="436" y="127"/>
                  </a:lnTo>
                  <a:lnTo>
                    <a:pt x="365" y="212"/>
                  </a:lnTo>
                  <a:lnTo>
                    <a:pt x="297" y="303"/>
                  </a:lnTo>
                  <a:lnTo>
                    <a:pt x="193" y="494"/>
                  </a:lnTo>
                  <a:lnTo>
                    <a:pt x="139" y="670"/>
                  </a:lnTo>
                  <a:lnTo>
                    <a:pt x="55" y="682"/>
                  </a:lnTo>
                  <a:lnTo>
                    <a:pt x="5" y="675"/>
                  </a:lnTo>
                  <a:lnTo>
                    <a:pt x="0" y="7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7" name="Freeform 171">
              <a:extLst>
                <a:ext uri="{FF2B5EF4-FFF2-40B4-BE49-F238E27FC236}">
                  <a16:creationId xmlns:a16="http://schemas.microsoft.com/office/drawing/2014/main" id="{80F8720E-688D-4CDF-AF53-66DDD1AFDA53}"/>
                </a:ext>
              </a:extLst>
            </p:cNvPr>
            <p:cNvSpPr>
              <a:spLocks/>
            </p:cNvSpPr>
            <p:nvPr/>
          </p:nvSpPr>
          <p:spPr bwMode="auto">
            <a:xfrm>
              <a:off x="706" y="1456"/>
              <a:ext cx="121" cy="105"/>
            </a:xfrm>
            <a:custGeom>
              <a:avLst/>
              <a:gdLst>
                <a:gd name="T0" fmla="*/ 42 w 487"/>
                <a:gd name="T1" fmla="*/ 0 h 420"/>
                <a:gd name="T2" fmla="*/ 95 w 487"/>
                <a:gd name="T3" fmla="*/ 6 h 420"/>
                <a:gd name="T4" fmla="*/ 80 w 487"/>
                <a:gd name="T5" fmla="*/ 63 h 420"/>
                <a:gd name="T6" fmla="*/ 62 w 487"/>
                <a:gd name="T7" fmla="*/ 72 h 420"/>
                <a:gd name="T8" fmla="*/ 74 w 487"/>
                <a:gd name="T9" fmla="*/ 12 h 420"/>
                <a:gd name="T10" fmla="*/ 16 w 487"/>
                <a:gd name="T11" fmla="*/ 14 h 420"/>
                <a:gd name="T12" fmla="*/ 36 w 487"/>
                <a:gd name="T13" fmla="*/ 35 h 420"/>
                <a:gd name="T14" fmla="*/ 44 w 487"/>
                <a:gd name="T15" fmla="*/ 56 h 420"/>
                <a:gd name="T16" fmla="*/ 35 w 487"/>
                <a:gd name="T17" fmla="*/ 81 h 420"/>
                <a:gd name="T18" fmla="*/ 63 w 487"/>
                <a:gd name="T19" fmla="*/ 91 h 420"/>
                <a:gd name="T20" fmla="*/ 88 w 487"/>
                <a:gd name="T21" fmla="*/ 79 h 420"/>
                <a:gd name="T22" fmla="*/ 107 w 487"/>
                <a:gd name="T23" fmla="*/ 85 h 420"/>
                <a:gd name="T24" fmla="*/ 121 w 487"/>
                <a:gd name="T25" fmla="*/ 105 h 420"/>
                <a:gd name="T26" fmla="*/ 60 w 487"/>
                <a:gd name="T27" fmla="*/ 105 h 420"/>
                <a:gd name="T28" fmla="*/ 46 w 487"/>
                <a:gd name="T29" fmla="*/ 93 h 420"/>
                <a:gd name="T30" fmla="*/ 16 w 487"/>
                <a:gd name="T31" fmla="*/ 91 h 420"/>
                <a:gd name="T32" fmla="*/ 26 w 487"/>
                <a:gd name="T33" fmla="*/ 57 h 420"/>
                <a:gd name="T34" fmla="*/ 20 w 487"/>
                <a:gd name="T35" fmla="*/ 40 h 420"/>
                <a:gd name="T36" fmla="*/ 11 w 487"/>
                <a:gd name="T37" fmla="*/ 23 h 420"/>
                <a:gd name="T38" fmla="*/ 0 w 487"/>
                <a:gd name="T39" fmla="*/ 4 h 420"/>
                <a:gd name="T40" fmla="*/ 42 w 487"/>
                <a:gd name="T41" fmla="*/ 0 h 420"/>
                <a:gd name="T42" fmla="*/ 42 w 487"/>
                <a:gd name="T43" fmla="*/ 0 h 4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7"/>
                <a:gd name="T67" fmla="*/ 0 h 420"/>
                <a:gd name="T68" fmla="*/ 487 w 487"/>
                <a:gd name="T69" fmla="*/ 420 h 4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7" h="420">
                  <a:moveTo>
                    <a:pt x="169" y="0"/>
                  </a:moveTo>
                  <a:lnTo>
                    <a:pt x="382" y="22"/>
                  </a:lnTo>
                  <a:lnTo>
                    <a:pt x="322" y="250"/>
                  </a:lnTo>
                  <a:lnTo>
                    <a:pt x="248" y="288"/>
                  </a:lnTo>
                  <a:lnTo>
                    <a:pt x="297" y="48"/>
                  </a:lnTo>
                  <a:lnTo>
                    <a:pt x="64" y="54"/>
                  </a:lnTo>
                  <a:lnTo>
                    <a:pt x="145" y="139"/>
                  </a:lnTo>
                  <a:lnTo>
                    <a:pt x="179" y="224"/>
                  </a:lnTo>
                  <a:lnTo>
                    <a:pt x="140" y="325"/>
                  </a:lnTo>
                  <a:lnTo>
                    <a:pt x="253" y="362"/>
                  </a:lnTo>
                  <a:lnTo>
                    <a:pt x="353" y="314"/>
                  </a:lnTo>
                  <a:lnTo>
                    <a:pt x="432" y="341"/>
                  </a:lnTo>
                  <a:lnTo>
                    <a:pt x="487" y="420"/>
                  </a:lnTo>
                  <a:lnTo>
                    <a:pt x="243" y="420"/>
                  </a:lnTo>
                  <a:lnTo>
                    <a:pt x="184" y="373"/>
                  </a:lnTo>
                  <a:lnTo>
                    <a:pt x="64" y="362"/>
                  </a:lnTo>
                  <a:lnTo>
                    <a:pt x="104" y="229"/>
                  </a:lnTo>
                  <a:lnTo>
                    <a:pt x="82" y="159"/>
                  </a:lnTo>
                  <a:lnTo>
                    <a:pt x="46" y="90"/>
                  </a:lnTo>
                  <a:lnTo>
                    <a:pt x="0" y="16"/>
                  </a:lnTo>
                  <a:lnTo>
                    <a:pt x="1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8" name="Freeform 172">
              <a:extLst>
                <a:ext uri="{FF2B5EF4-FFF2-40B4-BE49-F238E27FC236}">
                  <a16:creationId xmlns:a16="http://schemas.microsoft.com/office/drawing/2014/main" id="{DBFA7040-D741-4CDF-8B3E-C5DEBDA3481D}"/>
                </a:ext>
              </a:extLst>
            </p:cNvPr>
            <p:cNvSpPr>
              <a:spLocks/>
            </p:cNvSpPr>
            <p:nvPr/>
          </p:nvSpPr>
          <p:spPr bwMode="auto">
            <a:xfrm>
              <a:off x="399" y="1299"/>
              <a:ext cx="125" cy="158"/>
            </a:xfrm>
            <a:custGeom>
              <a:avLst/>
              <a:gdLst>
                <a:gd name="T0" fmla="*/ 51 w 502"/>
                <a:gd name="T1" fmla="*/ 13 h 633"/>
                <a:gd name="T2" fmla="*/ 40 w 502"/>
                <a:gd name="T3" fmla="*/ 25 h 633"/>
                <a:gd name="T4" fmla="*/ 19 w 502"/>
                <a:gd name="T5" fmla="*/ 65 h 633"/>
                <a:gd name="T6" fmla="*/ 5 w 502"/>
                <a:gd name="T7" fmla="*/ 125 h 633"/>
                <a:gd name="T8" fmla="*/ 0 w 502"/>
                <a:gd name="T9" fmla="*/ 157 h 633"/>
                <a:gd name="T10" fmla="*/ 34 w 502"/>
                <a:gd name="T11" fmla="*/ 158 h 633"/>
                <a:gd name="T12" fmla="*/ 34 w 502"/>
                <a:gd name="T13" fmla="*/ 130 h 633"/>
                <a:gd name="T14" fmla="*/ 40 w 502"/>
                <a:gd name="T15" fmla="*/ 104 h 633"/>
                <a:gd name="T16" fmla="*/ 52 w 502"/>
                <a:gd name="T17" fmla="*/ 118 h 633"/>
                <a:gd name="T18" fmla="*/ 57 w 502"/>
                <a:gd name="T19" fmla="*/ 142 h 633"/>
                <a:gd name="T20" fmla="*/ 90 w 502"/>
                <a:gd name="T21" fmla="*/ 151 h 633"/>
                <a:gd name="T22" fmla="*/ 91 w 502"/>
                <a:gd name="T23" fmla="*/ 144 h 633"/>
                <a:gd name="T24" fmla="*/ 82 w 502"/>
                <a:gd name="T25" fmla="*/ 128 h 633"/>
                <a:gd name="T26" fmla="*/ 77 w 502"/>
                <a:gd name="T27" fmla="*/ 106 h 633"/>
                <a:gd name="T28" fmla="*/ 97 w 502"/>
                <a:gd name="T29" fmla="*/ 89 h 633"/>
                <a:gd name="T30" fmla="*/ 112 w 502"/>
                <a:gd name="T31" fmla="*/ 112 h 633"/>
                <a:gd name="T32" fmla="*/ 121 w 502"/>
                <a:gd name="T33" fmla="*/ 97 h 633"/>
                <a:gd name="T34" fmla="*/ 125 w 502"/>
                <a:gd name="T35" fmla="*/ 78 h 633"/>
                <a:gd name="T36" fmla="*/ 116 w 502"/>
                <a:gd name="T37" fmla="*/ 60 h 633"/>
                <a:gd name="T38" fmla="*/ 104 w 502"/>
                <a:gd name="T39" fmla="*/ 50 h 633"/>
                <a:gd name="T40" fmla="*/ 97 w 502"/>
                <a:gd name="T41" fmla="*/ 46 h 633"/>
                <a:gd name="T42" fmla="*/ 71 w 502"/>
                <a:gd name="T43" fmla="*/ 56 h 633"/>
                <a:gd name="T44" fmla="*/ 64 w 502"/>
                <a:gd name="T45" fmla="*/ 49 h 633"/>
                <a:gd name="T46" fmla="*/ 72 w 502"/>
                <a:gd name="T47" fmla="*/ 33 h 633"/>
                <a:gd name="T48" fmla="*/ 90 w 502"/>
                <a:gd name="T49" fmla="*/ 21 h 633"/>
                <a:gd name="T50" fmla="*/ 101 w 502"/>
                <a:gd name="T51" fmla="*/ 16 h 633"/>
                <a:gd name="T52" fmla="*/ 91 w 502"/>
                <a:gd name="T53" fmla="*/ 7 h 633"/>
                <a:gd name="T54" fmla="*/ 66 w 502"/>
                <a:gd name="T55" fmla="*/ 0 h 633"/>
                <a:gd name="T56" fmla="*/ 58 w 502"/>
                <a:gd name="T57" fmla="*/ 11 h 633"/>
                <a:gd name="T58" fmla="*/ 51 w 502"/>
                <a:gd name="T59" fmla="*/ 13 h 633"/>
                <a:gd name="T60" fmla="*/ 51 w 502"/>
                <a:gd name="T61" fmla="*/ 13 h 63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02"/>
                <a:gd name="T94" fmla="*/ 0 h 633"/>
                <a:gd name="T95" fmla="*/ 502 w 502"/>
                <a:gd name="T96" fmla="*/ 633 h 63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02" h="633">
                  <a:moveTo>
                    <a:pt x="206" y="51"/>
                  </a:moveTo>
                  <a:lnTo>
                    <a:pt x="161" y="101"/>
                  </a:lnTo>
                  <a:lnTo>
                    <a:pt x="78" y="260"/>
                  </a:lnTo>
                  <a:lnTo>
                    <a:pt x="20" y="500"/>
                  </a:lnTo>
                  <a:lnTo>
                    <a:pt x="0" y="630"/>
                  </a:lnTo>
                  <a:lnTo>
                    <a:pt x="137" y="633"/>
                  </a:lnTo>
                  <a:lnTo>
                    <a:pt x="135" y="521"/>
                  </a:lnTo>
                  <a:lnTo>
                    <a:pt x="162" y="415"/>
                  </a:lnTo>
                  <a:lnTo>
                    <a:pt x="209" y="471"/>
                  </a:lnTo>
                  <a:lnTo>
                    <a:pt x="228" y="569"/>
                  </a:lnTo>
                  <a:lnTo>
                    <a:pt x="363" y="606"/>
                  </a:lnTo>
                  <a:lnTo>
                    <a:pt x="367" y="577"/>
                  </a:lnTo>
                  <a:lnTo>
                    <a:pt x="331" y="514"/>
                  </a:lnTo>
                  <a:lnTo>
                    <a:pt x="311" y="425"/>
                  </a:lnTo>
                  <a:lnTo>
                    <a:pt x="390" y="356"/>
                  </a:lnTo>
                  <a:lnTo>
                    <a:pt x="449" y="450"/>
                  </a:lnTo>
                  <a:lnTo>
                    <a:pt x="484" y="388"/>
                  </a:lnTo>
                  <a:lnTo>
                    <a:pt x="502" y="312"/>
                  </a:lnTo>
                  <a:lnTo>
                    <a:pt x="467" y="242"/>
                  </a:lnTo>
                  <a:lnTo>
                    <a:pt x="418" y="202"/>
                  </a:lnTo>
                  <a:lnTo>
                    <a:pt x="390" y="186"/>
                  </a:lnTo>
                  <a:lnTo>
                    <a:pt x="284" y="226"/>
                  </a:lnTo>
                  <a:lnTo>
                    <a:pt x="258" y="197"/>
                  </a:lnTo>
                  <a:lnTo>
                    <a:pt x="291" y="131"/>
                  </a:lnTo>
                  <a:lnTo>
                    <a:pt x="361" y="85"/>
                  </a:lnTo>
                  <a:lnTo>
                    <a:pt x="404" y="64"/>
                  </a:lnTo>
                  <a:lnTo>
                    <a:pt x="367" y="27"/>
                  </a:lnTo>
                  <a:lnTo>
                    <a:pt x="266" y="0"/>
                  </a:lnTo>
                  <a:lnTo>
                    <a:pt x="231" y="43"/>
                  </a:lnTo>
                  <a:lnTo>
                    <a:pt x="206"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9" name="Freeform 173">
              <a:extLst>
                <a:ext uri="{FF2B5EF4-FFF2-40B4-BE49-F238E27FC236}">
                  <a16:creationId xmlns:a16="http://schemas.microsoft.com/office/drawing/2014/main" id="{15A81FD9-FE6E-414F-A15C-055340B8DA2E}"/>
                </a:ext>
              </a:extLst>
            </p:cNvPr>
            <p:cNvSpPr>
              <a:spLocks/>
            </p:cNvSpPr>
            <p:nvPr/>
          </p:nvSpPr>
          <p:spPr bwMode="auto">
            <a:xfrm>
              <a:off x="372" y="1451"/>
              <a:ext cx="106" cy="113"/>
            </a:xfrm>
            <a:custGeom>
              <a:avLst/>
              <a:gdLst>
                <a:gd name="T0" fmla="*/ 34 w 425"/>
                <a:gd name="T1" fmla="*/ 0 h 452"/>
                <a:gd name="T2" fmla="*/ 0 w 425"/>
                <a:gd name="T3" fmla="*/ 3 h 452"/>
                <a:gd name="T4" fmla="*/ 6 w 425"/>
                <a:gd name="T5" fmla="*/ 19 h 452"/>
                <a:gd name="T6" fmla="*/ 16 w 425"/>
                <a:gd name="T7" fmla="*/ 47 h 452"/>
                <a:gd name="T8" fmla="*/ 16 w 425"/>
                <a:gd name="T9" fmla="*/ 71 h 452"/>
                <a:gd name="T10" fmla="*/ 9 w 425"/>
                <a:gd name="T11" fmla="*/ 84 h 452"/>
                <a:gd name="T12" fmla="*/ 7 w 425"/>
                <a:gd name="T13" fmla="*/ 99 h 452"/>
                <a:gd name="T14" fmla="*/ 41 w 425"/>
                <a:gd name="T15" fmla="*/ 104 h 452"/>
                <a:gd name="T16" fmla="*/ 55 w 425"/>
                <a:gd name="T17" fmla="*/ 113 h 452"/>
                <a:gd name="T18" fmla="*/ 106 w 425"/>
                <a:gd name="T19" fmla="*/ 110 h 452"/>
                <a:gd name="T20" fmla="*/ 104 w 425"/>
                <a:gd name="T21" fmla="*/ 103 h 452"/>
                <a:gd name="T22" fmla="*/ 97 w 425"/>
                <a:gd name="T23" fmla="*/ 91 h 452"/>
                <a:gd name="T24" fmla="*/ 75 w 425"/>
                <a:gd name="T25" fmla="*/ 83 h 452"/>
                <a:gd name="T26" fmla="*/ 43 w 425"/>
                <a:gd name="T27" fmla="*/ 87 h 452"/>
                <a:gd name="T28" fmla="*/ 37 w 425"/>
                <a:gd name="T29" fmla="*/ 81 h 452"/>
                <a:gd name="T30" fmla="*/ 37 w 425"/>
                <a:gd name="T31" fmla="*/ 71 h 452"/>
                <a:gd name="T32" fmla="*/ 43 w 425"/>
                <a:gd name="T33" fmla="*/ 51 h 452"/>
                <a:gd name="T34" fmla="*/ 36 w 425"/>
                <a:gd name="T35" fmla="*/ 27 h 452"/>
                <a:gd name="T36" fmla="*/ 24 w 425"/>
                <a:gd name="T37" fmla="*/ 14 h 452"/>
                <a:gd name="T38" fmla="*/ 16 w 425"/>
                <a:gd name="T39" fmla="*/ 7 h 452"/>
                <a:gd name="T40" fmla="*/ 61 w 425"/>
                <a:gd name="T41" fmla="*/ 6 h 452"/>
                <a:gd name="T42" fmla="*/ 34 w 425"/>
                <a:gd name="T43" fmla="*/ 0 h 452"/>
                <a:gd name="T44" fmla="*/ 34 w 425"/>
                <a:gd name="T45" fmla="*/ 0 h 4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5"/>
                <a:gd name="T70" fmla="*/ 0 h 452"/>
                <a:gd name="T71" fmla="*/ 425 w 425"/>
                <a:gd name="T72" fmla="*/ 452 h 4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5" h="452">
                  <a:moveTo>
                    <a:pt x="137" y="0"/>
                  </a:moveTo>
                  <a:lnTo>
                    <a:pt x="0" y="11"/>
                  </a:lnTo>
                  <a:lnTo>
                    <a:pt x="26" y="75"/>
                  </a:lnTo>
                  <a:lnTo>
                    <a:pt x="66" y="188"/>
                  </a:lnTo>
                  <a:lnTo>
                    <a:pt x="63" y="284"/>
                  </a:lnTo>
                  <a:lnTo>
                    <a:pt x="38" y="335"/>
                  </a:lnTo>
                  <a:lnTo>
                    <a:pt x="30" y="396"/>
                  </a:lnTo>
                  <a:lnTo>
                    <a:pt x="164" y="415"/>
                  </a:lnTo>
                  <a:lnTo>
                    <a:pt x="220" y="452"/>
                  </a:lnTo>
                  <a:lnTo>
                    <a:pt x="425" y="441"/>
                  </a:lnTo>
                  <a:lnTo>
                    <a:pt x="418" y="410"/>
                  </a:lnTo>
                  <a:lnTo>
                    <a:pt x="387" y="362"/>
                  </a:lnTo>
                  <a:lnTo>
                    <a:pt x="301" y="330"/>
                  </a:lnTo>
                  <a:lnTo>
                    <a:pt x="171" y="348"/>
                  </a:lnTo>
                  <a:lnTo>
                    <a:pt x="147" y="322"/>
                  </a:lnTo>
                  <a:lnTo>
                    <a:pt x="149" y="284"/>
                  </a:lnTo>
                  <a:lnTo>
                    <a:pt x="174" y="202"/>
                  </a:lnTo>
                  <a:lnTo>
                    <a:pt x="146" y="109"/>
                  </a:lnTo>
                  <a:lnTo>
                    <a:pt x="95" y="56"/>
                  </a:lnTo>
                  <a:lnTo>
                    <a:pt x="66" y="29"/>
                  </a:lnTo>
                  <a:lnTo>
                    <a:pt x="244" y="24"/>
                  </a:lnTo>
                  <a:lnTo>
                    <a:pt x="1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0" name="Freeform 174">
              <a:extLst>
                <a:ext uri="{FF2B5EF4-FFF2-40B4-BE49-F238E27FC236}">
                  <a16:creationId xmlns:a16="http://schemas.microsoft.com/office/drawing/2014/main" id="{4A54F6FB-3DAA-4AA3-9D22-211377DB2E8B}"/>
                </a:ext>
              </a:extLst>
            </p:cNvPr>
            <p:cNvSpPr>
              <a:spLocks/>
            </p:cNvSpPr>
            <p:nvPr/>
          </p:nvSpPr>
          <p:spPr bwMode="auto">
            <a:xfrm>
              <a:off x="406" y="1451"/>
              <a:ext cx="99" cy="111"/>
            </a:xfrm>
            <a:custGeom>
              <a:avLst/>
              <a:gdLst>
                <a:gd name="T0" fmla="*/ 0 w 397"/>
                <a:gd name="T1" fmla="*/ 0 h 447"/>
                <a:gd name="T2" fmla="*/ 50 w 397"/>
                <a:gd name="T3" fmla="*/ 5 h 447"/>
                <a:gd name="T4" fmla="*/ 43 w 397"/>
                <a:gd name="T5" fmla="*/ 18 h 447"/>
                <a:gd name="T6" fmla="*/ 35 w 397"/>
                <a:gd name="T7" fmla="*/ 42 h 447"/>
                <a:gd name="T8" fmla="*/ 39 w 397"/>
                <a:gd name="T9" fmla="*/ 64 h 447"/>
                <a:gd name="T10" fmla="*/ 65 w 397"/>
                <a:gd name="T11" fmla="*/ 65 h 447"/>
                <a:gd name="T12" fmla="*/ 89 w 397"/>
                <a:gd name="T13" fmla="*/ 79 h 447"/>
                <a:gd name="T14" fmla="*/ 99 w 397"/>
                <a:gd name="T15" fmla="*/ 109 h 447"/>
                <a:gd name="T16" fmla="*/ 83 w 397"/>
                <a:gd name="T17" fmla="*/ 111 h 447"/>
                <a:gd name="T18" fmla="*/ 39 w 397"/>
                <a:gd name="T19" fmla="*/ 110 h 447"/>
                <a:gd name="T20" fmla="*/ 87 w 397"/>
                <a:gd name="T21" fmla="*/ 101 h 447"/>
                <a:gd name="T22" fmla="*/ 78 w 397"/>
                <a:gd name="T23" fmla="*/ 84 h 447"/>
                <a:gd name="T24" fmla="*/ 72 w 397"/>
                <a:gd name="T25" fmla="*/ 76 h 447"/>
                <a:gd name="T26" fmla="*/ 62 w 397"/>
                <a:gd name="T27" fmla="*/ 72 h 447"/>
                <a:gd name="T28" fmla="*/ 37 w 397"/>
                <a:gd name="T29" fmla="*/ 71 h 447"/>
                <a:gd name="T30" fmla="*/ 17 w 397"/>
                <a:gd name="T31" fmla="*/ 77 h 447"/>
                <a:gd name="T32" fmla="*/ 27 w 397"/>
                <a:gd name="T33" fmla="*/ 63 h 447"/>
                <a:gd name="T34" fmla="*/ 25 w 397"/>
                <a:gd name="T35" fmla="*/ 39 h 447"/>
                <a:gd name="T36" fmla="*/ 29 w 397"/>
                <a:gd name="T37" fmla="*/ 15 h 447"/>
                <a:gd name="T38" fmla="*/ 0 w 397"/>
                <a:gd name="T39" fmla="*/ 0 h 447"/>
                <a:gd name="T40" fmla="*/ 0 w 397"/>
                <a:gd name="T41" fmla="*/ 0 h 4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7"/>
                <a:gd name="T64" fmla="*/ 0 h 447"/>
                <a:gd name="T65" fmla="*/ 397 w 397"/>
                <a:gd name="T66" fmla="*/ 447 h 4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7" h="447">
                  <a:moveTo>
                    <a:pt x="0" y="0"/>
                  </a:moveTo>
                  <a:lnTo>
                    <a:pt x="200" y="19"/>
                  </a:lnTo>
                  <a:lnTo>
                    <a:pt x="172" y="74"/>
                  </a:lnTo>
                  <a:lnTo>
                    <a:pt x="142" y="170"/>
                  </a:lnTo>
                  <a:lnTo>
                    <a:pt x="156" y="258"/>
                  </a:lnTo>
                  <a:lnTo>
                    <a:pt x="259" y="263"/>
                  </a:lnTo>
                  <a:lnTo>
                    <a:pt x="355" y="319"/>
                  </a:lnTo>
                  <a:lnTo>
                    <a:pt x="397" y="438"/>
                  </a:lnTo>
                  <a:lnTo>
                    <a:pt x="333" y="447"/>
                  </a:lnTo>
                  <a:lnTo>
                    <a:pt x="156" y="444"/>
                  </a:lnTo>
                  <a:lnTo>
                    <a:pt x="347" y="406"/>
                  </a:lnTo>
                  <a:lnTo>
                    <a:pt x="314" y="337"/>
                  </a:lnTo>
                  <a:lnTo>
                    <a:pt x="289" y="305"/>
                  </a:lnTo>
                  <a:lnTo>
                    <a:pt x="250" y="289"/>
                  </a:lnTo>
                  <a:lnTo>
                    <a:pt x="147" y="284"/>
                  </a:lnTo>
                  <a:lnTo>
                    <a:pt x="68" y="311"/>
                  </a:lnTo>
                  <a:lnTo>
                    <a:pt x="107" y="255"/>
                  </a:lnTo>
                  <a:lnTo>
                    <a:pt x="102" y="156"/>
                  </a:lnTo>
                  <a:lnTo>
                    <a:pt x="118" y="6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1" name="Freeform 175">
              <a:extLst>
                <a:ext uri="{FF2B5EF4-FFF2-40B4-BE49-F238E27FC236}">
                  <a16:creationId xmlns:a16="http://schemas.microsoft.com/office/drawing/2014/main" id="{99110C3C-9B1C-4746-97FB-F84F7A861630}"/>
                </a:ext>
              </a:extLst>
            </p:cNvPr>
            <p:cNvSpPr>
              <a:spLocks/>
            </p:cNvSpPr>
            <p:nvPr/>
          </p:nvSpPr>
          <p:spPr bwMode="auto">
            <a:xfrm>
              <a:off x="379" y="1554"/>
              <a:ext cx="33" cy="12"/>
            </a:xfrm>
            <a:custGeom>
              <a:avLst/>
              <a:gdLst>
                <a:gd name="T0" fmla="*/ 2 w 133"/>
                <a:gd name="T1" fmla="*/ 0 h 45"/>
                <a:gd name="T2" fmla="*/ 30 w 133"/>
                <a:gd name="T3" fmla="*/ 4 h 45"/>
                <a:gd name="T4" fmla="*/ 33 w 133"/>
                <a:gd name="T5" fmla="*/ 11 h 45"/>
                <a:gd name="T6" fmla="*/ 0 w 133"/>
                <a:gd name="T7" fmla="*/ 12 h 45"/>
                <a:gd name="T8" fmla="*/ 2 w 133"/>
                <a:gd name="T9" fmla="*/ 0 h 45"/>
                <a:gd name="T10" fmla="*/ 2 w 133"/>
                <a:gd name="T11" fmla="*/ 0 h 45"/>
                <a:gd name="T12" fmla="*/ 0 60000 65536"/>
                <a:gd name="T13" fmla="*/ 0 60000 65536"/>
                <a:gd name="T14" fmla="*/ 0 60000 65536"/>
                <a:gd name="T15" fmla="*/ 0 60000 65536"/>
                <a:gd name="T16" fmla="*/ 0 60000 65536"/>
                <a:gd name="T17" fmla="*/ 0 60000 65536"/>
                <a:gd name="T18" fmla="*/ 0 w 133"/>
                <a:gd name="T19" fmla="*/ 0 h 45"/>
                <a:gd name="T20" fmla="*/ 133 w 133"/>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33" h="45">
                  <a:moveTo>
                    <a:pt x="9" y="0"/>
                  </a:moveTo>
                  <a:lnTo>
                    <a:pt x="120" y="16"/>
                  </a:lnTo>
                  <a:lnTo>
                    <a:pt x="133" y="42"/>
                  </a:lnTo>
                  <a:lnTo>
                    <a:pt x="0" y="45"/>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2" name="Freeform 176">
              <a:extLst>
                <a:ext uri="{FF2B5EF4-FFF2-40B4-BE49-F238E27FC236}">
                  <a16:creationId xmlns:a16="http://schemas.microsoft.com/office/drawing/2014/main" id="{0FF3F07F-9B74-4E59-A716-6FAB195CB695}"/>
                </a:ext>
              </a:extLst>
            </p:cNvPr>
            <p:cNvSpPr>
              <a:spLocks/>
            </p:cNvSpPr>
            <p:nvPr/>
          </p:nvSpPr>
          <p:spPr bwMode="auto">
            <a:xfrm>
              <a:off x="717" y="1550"/>
              <a:ext cx="37" cy="12"/>
            </a:xfrm>
            <a:custGeom>
              <a:avLst/>
              <a:gdLst>
                <a:gd name="T0" fmla="*/ 5 w 147"/>
                <a:gd name="T1" fmla="*/ 0 h 51"/>
                <a:gd name="T2" fmla="*/ 32 w 147"/>
                <a:gd name="T3" fmla="*/ 2 h 51"/>
                <a:gd name="T4" fmla="*/ 37 w 147"/>
                <a:gd name="T5" fmla="*/ 11 h 51"/>
                <a:gd name="T6" fmla="*/ 0 w 147"/>
                <a:gd name="T7" fmla="*/ 12 h 51"/>
                <a:gd name="T8" fmla="*/ 5 w 147"/>
                <a:gd name="T9" fmla="*/ 0 h 51"/>
                <a:gd name="T10" fmla="*/ 5 w 147"/>
                <a:gd name="T11" fmla="*/ 0 h 51"/>
                <a:gd name="T12" fmla="*/ 0 60000 65536"/>
                <a:gd name="T13" fmla="*/ 0 60000 65536"/>
                <a:gd name="T14" fmla="*/ 0 60000 65536"/>
                <a:gd name="T15" fmla="*/ 0 60000 65536"/>
                <a:gd name="T16" fmla="*/ 0 60000 65536"/>
                <a:gd name="T17" fmla="*/ 0 60000 65536"/>
                <a:gd name="T18" fmla="*/ 0 w 147"/>
                <a:gd name="T19" fmla="*/ 0 h 51"/>
                <a:gd name="T20" fmla="*/ 147 w 147"/>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147" h="51">
                  <a:moveTo>
                    <a:pt x="21" y="0"/>
                  </a:moveTo>
                  <a:lnTo>
                    <a:pt x="126" y="8"/>
                  </a:lnTo>
                  <a:lnTo>
                    <a:pt x="147" y="48"/>
                  </a:lnTo>
                  <a:lnTo>
                    <a:pt x="0" y="51"/>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3" name="Freeform 177">
              <a:extLst>
                <a:ext uri="{FF2B5EF4-FFF2-40B4-BE49-F238E27FC236}">
                  <a16:creationId xmlns:a16="http://schemas.microsoft.com/office/drawing/2014/main" id="{0FFDD61D-A9F9-4150-B8E1-7A4BA9A7D4BD}"/>
                </a:ext>
              </a:extLst>
            </p:cNvPr>
            <p:cNvSpPr>
              <a:spLocks/>
            </p:cNvSpPr>
            <p:nvPr/>
          </p:nvSpPr>
          <p:spPr bwMode="auto">
            <a:xfrm>
              <a:off x="620" y="1086"/>
              <a:ext cx="27" cy="28"/>
            </a:xfrm>
            <a:custGeom>
              <a:avLst/>
              <a:gdLst>
                <a:gd name="T0" fmla="*/ 12 w 107"/>
                <a:gd name="T1" fmla="*/ 0 h 112"/>
                <a:gd name="T2" fmla="*/ 10 w 107"/>
                <a:gd name="T3" fmla="*/ 17 h 112"/>
                <a:gd name="T4" fmla="*/ 27 w 107"/>
                <a:gd name="T5" fmla="*/ 22 h 112"/>
                <a:gd name="T6" fmla="*/ 8 w 107"/>
                <a:gd name="T7" fmla="*/ 28 h 112"/>
                <a:gd name="T8" fmla="*/ 0 w 107"/>
                <a:gd name="T9" fmla="*/ 25 h 112"/>
                <a:gd name="T10" fmla="*/ 0 w 107"/>
                <a:gd name="T11" fmla="*/ 16 h 112"/>
                <a:gd name="T12" fmla="*/ 7 w 107"/>
                <a:gd name="T13" fmla="*/ 6 h 112"/>
                <a:gd name="T14" fmla="*/ 12 w 107"/>
                <a:gd name="T15" fmla="*/ 0 h 112"/>
                <a:gd name="T16" fmla="*/ 12 w 107"/>
                <a:gd name="T17" fmla="*/ 0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
                <a:gd name="T28" fmla="*/ 0 h 112"/>
                <a:gd name="T29" fmla="*/ 107 w 107"/>
                <a:gd name="T30" fmla="*/ 112 h 1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 h="112">
                  <a:moveTo>
                    <a:pt x="49" y="0"/>
                  </a:moveTo>
                  <a:lnTo>
                    <a:pt x="39" y="68"/>
                  </a:lnTo>
                  <a:lnTo>
                    <a:pt x="107" y="89"/>
                  </a:lnTo>
                  <a:lnTo>
                    <a:pt x="31" y="112"/>
                  </a:lnTo>
                  <a:lnTo>
                    <a:pt x="0" y="100"/>
                  </a:lnTo>
                  <a:lnTo>
                    <a:pt x="0" y="64"/>
                  </a:lnTo>
                  <a:lnTo>
                    <a:pt x="29" y="23"/>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 name="Freeform 178">
              <a:extLst>
                <a:ext uri="{FF2B5EF4-FFF2-40B4-BE49-F238E27FC236}">
                  <a16:creationId xmlns:a16="http://schemas.microsoft.com/office/drawing/2014/main" id="{A5E09C94-244B-4801-84A4-73F137D0EADE}"/>
                </a:ext>
              </a:extLst>
            </p:cNvPr>
            <p:cNvSpPr>
              <a:spLocks/>
            </p:cNvSpPr>
            <p:nvPr/>
          </p:nvSpPr>
          <p:spPr bwMode="auto">
            <a:xfrm>
              <a:off x="618" y="1128"/>
              <a:ext cx="28" cy="28"/>
            </a:xfrm>
            <a:custGeom>
              <a:avLst/>
              <a:gdLst>
                <a:gd name="T0" fmla="*/ 12 w 112"/>
                <a:gd name="T1" fmla="*/ 0 h 112"/>
                <a:gd name="T2" fmla="*/ 11 w 112"/>
                <a:gd name="T3" fmla="*/ 16 h 112"/>
                <a:gd name="T4" fmla="*/ 28 w 112"/>
                <a:gd name="T5" fmla="*/ 21 h 112"/>
                <a:gd name="T6" fmla="*/ 14 w 112"/>
                <a:gd name="T7" fmla="*/ 28 h 112"/>
                <a:gd name="T8" fmla="*/ 4 w 112"/>
                <a:gd name="T9" fmla="*/ 26 h 112"/>
                <a:gd name="T10" fmla="*/ 0 w 112"/>
                <a:gd name="T11" fmla="*/ 18 h 112"/>
                <a:gd name="T12" fmla="*/ 6 w 112"/>
                <a:gd name="T13" fmla="*/ 6 h 112"/>
                <a:gd name="T14" fmla="*/ 12 w 112"/>
                <a:gd name="T15" fmla="*/ 0 h 112"/>
                <a:gd name="T16" fmla="*/ 12 w 112"/>
                <a:gd name="T17" fmla="*/ 0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112"/>
                <a:gd name="T29" fmla="*/ 112 w 112"/>
                <a:gd name="T30" fmla="*/ 112 h 1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112">
                  <a:moveTo>
                    <a:pt x="47" y="0"/>
                  </a:moveTo>
                  <a:lnTo>
                    <a:pt x="44" y="63"/>
                  </a:lnTo>
                  <a:lnTo>
                    <a:pt x="112" y="82"/>
                  </a:lnTo>
                  <a:lnTo>
                    <a:pt x="55" y="112"/>
                  </a:lnTo>
                  <a:lnTo>
                    <a:pt x="14" y="105"/>
                  </a:lnTo>
                  <a:lnTo>
                    <a:pt x="0" y="71"/>
                  </a:lnTo>
                  <a:lnTo>
                    <a:pt x="25" y="25"/>
                  </a:lnTo>
                  <a:lnTo>
                    <a:pt x="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 name="Freeform 179">
              <a:extLst>
                <a:ext uri="{FF2B5EF4-FFF2-40B4-BE49-F238E27FC236}">
                  <a16:creationId xmlns:a16="http://schemas.microsoft.com/office/drawing/2014/main" id="{F95415DA-B743-488D-A90B-D19BBBDA50F2}"/>
                </a:ext>
              </a:extLst>
            </p:cNvPr>
            <p:cNvSpPr>
              <a:spLocks/>
            </p:cNvSpPr>
            <p:nvPr/>
          </p:nvSpPr>
          <p:spPr bwMode="auto">
            <a:xfrm>
              <a:off x="586" y="924"/>
              <a:ext cx="77" cy="121"/>
            </a:xfrm>
            <a:custGeom>
              <a:avLst/>
              <a:gdLst>
                <a:gd name="T0" fmla="*/ 77 w 305"/>
                <a:gd name="T1" fmla="*/ 97 h 484"/>
                <a:gd name="T2" fmla="*/ 72 w 305"/>
                <a:gd name="T3" fmla="*/ 102 h 484"/>
                <a:gd name="T4" fmla="*/ 62 w 305"/>
                <a:gd name="T5" fmla="*/ 110 h 484"/>
                <a:gd name="T6" fmla="*/ 46 w 305"/>
                <a:gd name="T7" fmla="*/ 110 h 484"/>
                <a:gd name="T8" fmla="*/ 35 w 305"/>
                <a:gd name="T9" fmla="*/ 93 h 484"/>
                <a:gd name="T10" fmla="*/ 33 w 305"/>
                <a:gd name="T11" fmla="*/ 84 h 484"/>
                <a:gd name="T12" fmla="*/ 43 w 305"/>
                <a:gd name="T13" fmla="*/ 88 h 484"/>
                <a:gd name="T14" fmla="*/ 61 w 305"/>
                <a:gd name="T15" fmla="*/ 86 h 484"/>
                <a:gd name="T16" fmla="*/ 38 w 305"/>
                <a:gd name="T17" fmla="*/ 76 h 484"/>
                <a:gd name="T18" fmla="*/ 19 w 305"/>
                <a:gd name="T19" fmla="*/ 59 h 484"/>
                <a:gd name="T20" fmla="*/ 26 w 305"/>
                <a:gd name="T21" fmla="*/ 49 h 484"/>
                <a:gd name="T22" fmla="*/ 14 w 305"/>
                <a:gd name="T23" fmla="*/ 42 h 484"/>
                <a:gd name="T24" fmla="*/ 18 w 305"/>
                <a:gd name="T25" fmla="*/ 26 h 484"/>
                <a:gd name="T26" fmla="*/ 29 w 305"/>
                <a:gd name="T27" fmla="*/ 25 h 484"/>
                <a:gd name="T28" fmla="*/ 38 w 305"/>
                <a:gd name="T29" fmla="*/ 31 h 484"/>
                <a:gd name="T30" fmla="*/ 36 w 305"/>
                <a:gd name="T31" fmla="*/ 14 h 484"/>
                <a:gd name="T32" fmla="*/ 42 w 305"/>
                <a:gd name="T33" fmla="*/ 0 h 484"/>
                <a:gd name="T34" fmla="*/ 12 w 305"/>
                <a:gd name="T35" fmla="*/ 9 h 484"/>
                <a:gd name="T36" fmla="*/ 8 w 305"/>
                <a:gd name="T37" fmla="*/ 16 h 484"/>
                <a:gd name="T38" fmla="*/ 0 w 305"/>
                <a:gd name="T39" fmla="*/ 28 h 484"/>
                <a:gd name="T40" fmla="*/ 1 w 305"/>
                <a:gd name="T41" fmla="*/ 50 h 484"/>
                <a:gd name="T42" fmla="*/ 10 w 305"/>
                <a:gd name="T43" fmla="*/ 67 h 484"/>
                <a:gd name="T44" fmla="*/ 9 w 305"/>
                <a:gd name="T45" fmla="*/ 84 h 484"/>
                <a:gd name="T46" fmla="*/ 12 w 305"/>
                <a:gd name="T47" fmla="*/ 98 h 484"/>
                <a:gd name="T48" fmla="*/ 25 w 305"/>
                <a:gd name="T49" fmla="*/ 113 h 484"/>
                <a:gd name="T50" fmla="*/ 50 w 305"/>
                <a:gd name="T51" fmla="*/ 121 h 484"/>
                <a:gd name="T52" fmla="*/ 66 w 305"/>
                <a:gd name="T53" fmla="*/ 117 h 484"/>
                <a:gd name="T54" fmla="*/ 77 w 305"/>
                <a:gd name="T55" fmla="*/ 97 h 484"/>
                <a:gd name="T56" fmla="*/ 77 w 305"/>
                <a:gd name="T57" fmla="*/ 97 h 4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5"/>
                <a:gd name="T88" fmla="*/ 0 h 484"/>
                <a:gd name="T89" fmla="*/ 305 w 305"/>
                <a:gd name="T90" fmla="*/ 484 h 4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5" h="484">
                  <a:moveTo>
                    <a:pt x="305" y="389"/>
                  </a:moveTo>
                  <a:lnTo>
                    <a:pt x="284" y="408"/>
                  </a:lnTo>
                  <a:lnTo>
                    <a:pt x="245" y="438"/>
                  </a:lnTo>
                  <a:lnTo>
                    <a:pt x="183" y="440"/>
                  </a:lnTo>
                  <a:lnTo>
                    <a:pt x="137" y="370"/>
                  </a:lnTo>
                  <a:lnTo>
                    <a:pt x="129" y="334"/>
                  </a:lnTo>
                  <a:lnTo>
                    <a:pt x="170" y="351"/>
                  </a:lnTo>
                  <a:lnTo>
                    <a:pt x="241" y="345"/>
                  </a:lnTo>
                  <a:lnTo>
                    <a:pt x="151" y="304"/>
                  </a:lnTo>
                  <a:lnTo>
                    <a:pt x="77" y="237"/>
                  </a:lnTo>
                  <a:lnTo>
                    <a:pt x="102" y="195"/>
                  </a:lnTo>
                  <a:lnTo>
                    <a:pt x="57" y="169"/>
                  </a:lnTo>
                  <a:lnTo>
                    <a:pt x="73" y="104"/>
                  </a:lnTo>
                  <a:lnTo>
                    <a:pt x="115" y="101"/>
                  </a:lnTo>
                  <a:lnTo>
                    <a:pt x="149" y="125"/>
                  </a:lnTo>
                  <a:lnTo>
                    <a:pt x="142" y="54"/>
                  </a:lnTo>
                  <a:lnTo>
                    <a:pt x="167" y="0"/>
                  </a:lnTo>
                  <a:lnTo>
                    <a:pt x="49" y="36"/>
                  </a:lnTo>
                  <a:lnTo>
                    <a:pt x="30" y="62"/>
                  </a:lnTo>
                  <a:lnTo>
                    <a:pt x="0" y="112"/>
                  </a:lnTo>
                  <a:lnTo>
                    <a:pt x="2" y="199"/>
                  </a:lnTo>
                  <a:lnTo>
                    <a:pt x="40" y="269"/>
                  </a:lnTo>
                  <a:lnTo>
                    <a:pt x="35" y="337"/>
                  </a:lnTo>
                  <a:lnTo>
                    <a:pt x="46" y="393"/>
                  </a:lnTo>
                  <a:lnTo>
                    <a:pt x="98" y="452"/>
                  </a:lnTo>
                  <a:lnTo>
                    <a:pt x="198" y="484"/>
                  </a:lnTo>
                  <a:lnTo>
                    <a:pt x="263" y="467"/>
                  </a:lnTo>
                  <a:lnTo>
                    <a:pt x="305"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 name="Freeform 180">
              <a:extLst>
                <a:ext uri="{FF2B5EF4-FFF2-40B4-BE49-F238E27FC236}">
                  <a16:creationId xmlns:a16="http://schemas.microsoft.com/office/drawing/2014/main" id="{6E05B630-DCF5-4F31-B616-FE98C477BDFE}"/>
                </a:ext>
              </a:extLst>
            </p:cNvPr>
            <p:cNvSpPr>
              <a:spLocks/>
            </p:cNvSpPr>
            <p:nvPr/>
          </p:nvSpPr>
          <p:spPr bwMode="auto">
            <a:xfrm>
              <a:off x="569" y="867"/>
              <a:ext cx="101" cy="76"/>
            </a:xfrm>
            <a:custGeom>
              <a:avLst/>
              <a:gdLst>
                <a:gd name="T0" fmla="*/ 28 w 404"/>
                <a:gd name="T1" fmla="*/ 75 h 304"/>
                <a:gd name="T2" fmla="*/ 16 w 404"/>
                <a:gd name="T3" fmla="*/ 76 h 304"/>
                <a:gd name="T4" fmla="*/ 10 w 404"/>
                <a:gd name="T5" fmla="*/ 67 h 304"/>
                <a:gd name="T6" fmla="*/ 3 w 404"/>
                <a:gd name="T7" fmla="*/ 54 h 304"/>
                <a:gd name="T8" fmla="*/ 0 w 404"/>
                <a:gd name="T9" fmla="*/ 34 h 304"/>
                <a:gd name="T10" fmla="*/ 15 w 404"/>
                <a:gd name="T11" fmla="*/ 24 h 304"/>
                <a:gd name="T12" fmla="*/ 29 w 404"/>
                <a:gd name="T13" fmla="*/ 16 h 304"/>
                <a:gd name="T14" fmla="*/ 42 w 404"/>
                <a:gd name="T15" fmla="*/ 8 h 304"/>
                <a:gd name="T16" fmla="*/ 58 w 404"/>
                <a:gd name="T17" fmla="*/ 1 h 304"/>
                <a:gd name="T18" fmla="*/ 72 w 404"/>
                <a:gd name="T19" fmla="*/ 0 h 304"/>
                <a:gd name="T20" fmla="*/ 97 w 404"/>
                <a:gd name="T21" fmla="*/ 6 h 304"/>
                <a:gd name="T22" fmla="*/ 95 w 404"/>
                <a:gd name="T23" fmla="*/ 14 h 304"/>
                <a:gd name="T24" fmla="*/ 101 w 404"/>
                <a:gd name="T25" fmla="*/ 22 h 304"/>
                <a:gd name="T26" fmla="*/ 91 w 404"/>
                <a:gd name="T27" fmla="*/ 25 h 304"/>
                <a:gd name="T28" fmla="*/ 83 w 404"/>
                <a:gd name="T29" fmla="*/ 16 h 304"/>
                <a:gd name="T30" fmla="*/ 85 w 404"/>
                <a:gd name="T31" fmla="*/ 7 h 304"/>
                <a:gd name="T32" fmla="*/ 70 w 404"/>
                <a:gd name="T33" fmla="*/ 5 h 304"/>
                <a:gd name="T34" fmla="*/ 48 w 404"/>
                <a:gd name="T35" fmla="*/ 13 h 304"/>
                <a:gd name="T36" fmla="*/ 39 w 404"/>
                <a:gd name="T37" fmla="*/ 18 h 304"/>
                <a:gd name="T38" fmla="*/ 26 w 404"/>
                <a:gd name="T39" fmla="*/ 29 h 304"/>
                <a:gd name="T40" fmla="*/ 41 w 404"/>
                <a:gd name="T41" fmla="*/ 30 h 304"/>
                <a:gd name="T42" fmla="*/ 51 w 404"/>
                <a:gd name="T43" fmla="*/ 39 h 304"/>
                <a:gd name="T44" fmla="*/ 64 w 404"/>
                <a:gd name="T45" fmla="*/ 36 h 304"/>
                <a:gd name="T46" fmla="*/ 66 w 404"/>
                <a:gd name="T47" fmla="*/ 41 h 304"/>
                <a:gd name="T48" fmla="*/ 57 w 404"/>
                <a:gd name="T49" fmla="*/ 50 h 304"/>
                <a:gd name="T50" fmla="*/ 44 w 404"/>
                <a:gd name="T51" fmla="*/ 61 h 304"/>
                <a:gd name="T52" fmla="*/ 33 w 404"/>
                <a:gd name="T53" fmla="*/ 71 h 304"/>
                <a:gd name="T54" fmla="*/ 28 w 404"/>
                <a:gd name="T55" fmla="*/ 75 h 304"/>
                <a:gd name="T56" fmla="*/ 28 w 404"/>
                <a:gd name="T57" fmla="*/ 75 h 3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4"/>
                <a:gd name="T88" fmla="*/ 0 h 304"/>
                <a:gd name="T89" fmla="*/ 404 w 404"/>
                <a:gd name="T90" fmla="*/ 304 h 30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4" h="304">
                  <a:moveTo>
                    <a:pt x="112" y="300"/>
                  </a:moveTo>
                  <a:lnTo>
                    <a:pt x="65" y="304"/>
                  </a:lnTo>
                  <a:lnTo>
                    <a:pt x="38" y="266"/>
                  </a:lnTo>
                  <a:lnTo>
                    <a:pt x="11" y="215"/>
                  </a:lnTo>
                  <a:lnTo>
                    <a:pt x="0" y="135"/>
                  </a:lnTo>
                  <a:lnTo>
                    <a:pt x="60" y="97"/>
                  </a:lnTo>
                  <a:lnTo>
                    <a:pt x="115" y="62"/>
                  </a:lnTo>
                  <a:lnTo>
                    <a:pt x="168" y="32"/>
                  </a:lnTo>
                  <a:lnTo>
                    <a:pt x="232" y="3"/>
                  </a:lnTo>
                  <a:lnTo>
                    <a:pt x="286" y="0"/>
                  </a:lnTo>
                  <a:lnTo>
                    <a:pt x="386" y="23"/>
                  </a:lnTo>
                  <a:lnTo>
                    <a:pt x="379" y="56"/>
                  </a:lnTo>
                  <a:lnTo>
                    <a:pt x="404" y="86"/>
                  </a:lnTo>
                  <a:lnTo>
                    <a:pt x="363" y="101"/>
                  </a:lnTo>
                  <a:lnTo>
                    <a:pt x="333" y="65"/>
                  </a:lnTo>
                  <a:lnTo>
                    <a:pt x="341" y="29"/>
                  </a:lnTo>
                  <a:lnTo>
                    <a:pt x="278" y="20"/>
                  </a:lnTo>
                  <a:lnTo>
                    <a:pt x="191" y="51"/>
                  </a:lnTo>
                  <a:lnTo>
                    <a:pt x="154" y="71"/>
                  </a:lnTo>
                  <a:lnTo>
                    <a:pt x="105" y="114"/>
                  </a:lnTo>
                  <a:lnTo>
                    <a:pt x="163" y="120"/>
                  </a:lnTo>
                  <a:lnTo>
                    <a:pt x="203" y="156"/>
                  </a:lnTo>
                  <a:lnTo>
                    <a:pt x="255" y="145"/>
                  </a:lnTo>
                  <a:lnTo>
                    <a:pt x="264" y="162"/>
                  </a:lnTo>
                  <a:lnTo>
                    <a:pt x="228" y="199"/>
                  </a:lnTo>
                  <a:lnTo>
                    <a:pt x="177" y="245"/>
                  </a:lnTo>
                  <a:lnTo>
                    <a:pt x="132" y="284"/>
                  </a:lnTo>
                  <a:lnTo>
                    <a:pt x="112" y="3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7" name="Freeform 181">
              <a:extLst>
                <a:ext uri="{FF2B5EF4-FFF2-40B4-BE49-F238E27FC236}">
                  <a16:creationId xmlns:a16="http://schemas.microsoft.com/office/drawing/2014/main" id="{F57D16FA-13C8-4727-9CBC-FDB8C46AEE06}"/>
                </a:ext>
              </a:extLst>
            </p:cNvPr>
            <p:cNvSpPr>
              <a:spLocks/>
            </p:cNvSpPr>
            <p:nvPr/>
          </p:nvSpPr>
          <p:spPr bwMode="auto">
            <a:xfrm>
              <a:off x="608" y="879"/>
              <a:ext cx="110" cy="54"/>
            </a:xfrm>
            <a:custGeom>
              <a:avLst/>
              <a:gdLst>
                <a:gd name="T0" fmla="*/ 50 w 440"/>
                <a:gd name="T1" fmla="*/ 10 h 216"/>
                <a:gd name="T2" fmla="*/ 63 w 440"/>
                <a:gd name="T3" fmla="*/ 6 h 216"/>
                <a:gd name="T4" fmla="*/ 78 w 440"/>
                <a:gd name="T5" fmla="*/ 1 h 216"/>
                <a:gd name="T6" fmla="*/ 90 w 440"/>
                <a:gd name="T7" fmla="*/ 0 h 216"/>
                <a:gd name="T8" fmla="*/ 103 w 440"/>
                <a:gd name="T9" fmla="*/ 7 h 216"/>
                <a:gd name="T10" fmla="*/ 109 w 440"/>
                <a:gd name="T11" fmla="*/ 20 h 216"/>
                <a:gd name="T12" fmla="*/ 110 w 440"/>
                <a:gd name="T13" fmla="*/ 33 h 216"/>
                <a:gd name="T14" fmla="*/ 100 w 440"/>
                <a:gd name="T15" fmla="*/ 38 h 216"/>
                <a:gd name="T16" fmla="*/ 87 w 440"/>
                <a:gd name="T17" fmla="*/ 46 h 216"/>
                <a:gd name="T18" fmla="*/ 79 w 440"/>
                <a:gd name="T19" fmla="*/ 33 h 216"/>
                <a:gd name="T20" fmla="*/ 70 w 440"/>
                <a:gd name="T21" fmla="*/ 25 h 216"/>
                <a:gd name="T22" fmla="*/ 66 w 440"/>
                <a:gd name="T23" fmla="*/ 36 h 216"/>
                <a:gd name="T24" fmla="*/ 2 w 440"/>
                <a:gd name="T25" fmla="*/ 54 h 216"/>
                <a:gd name="T26" fmla="*/ 0 w 440"/>
                <a:gd name="T27" fmla="*/ 46 h 216"/>
                <a:gd name="T28" fmla="*/ 60 w 440"/>
                <a:gd name="T29" fmla="*/ 31 h 216"/>
                <a:gd name="T30" fmla="*/ 60 w 440"/>
                <a:gd name="T31" fmla="*/ 23 h 216"/>
                <a:gd name="T32" fmla="*/ 64 w 440"/>
                <a:gd name="T33" fmla="*/ 15 h 216"/>
                <a:gd name="T34" fmla="*/ 73 w 440"/>
                <a:gd name="T35" fmla="*/ 8 h 216"/>
                <a:gd name="T36" fmla="*/ 57 w 440"/>
                <a:gd name="T37" fmla="*/ 14 h 216"/>
                <a:gd name="T38" fmla="*/ 35 w 440"/>
                <a:gd name="T39" fmla="*/ 24 h 216"/>
                <a:gd name="T40" fmla="*/ 50 w 440"/>
                <a:gd name="T41" fmla="*/ 10 h 216"/>
                <a:gd name="T42" fmla="*/ 50 w 440"/>
                <a:gd name="T43" fmla="*/ 10 h 2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0"/>
                <a:gd name="T67" fmla="*/ 0 h 216"/>
                <a:gd name="T68" fmla="*/ 440 w 440"/>
                <a:gd name="T69" fmla="*/ 216 h 2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0" h="216">
                  <a:moveTo>
                    <a:pt x="200" y="39"/>
                  </a:moveTo>
                  <a:lnTo>
                    <a:pt x="251" y="23"/>
                  </a:lnTo>
                  <a:lnTo>
                    <a:pt x="312" y="4"/>
                  </a:lnTo>
                  <a:lnTo>
                    <a:pt x="360" y="0"/>
                  </a:lnTo>
                  <a:lnTo>
                    <a:pt x="412" y="27"/>
                  </a:lnTo>
                  <a:lnTo>
                    <a:pt x="437" y="80"/>
                  </a:lnTo>
                  <a:lnTo>
                    <a:pt x="440" y="131"/>
                  </a:lnTo>
                  <a:lnTo>
                    <a:pt x="400" y="153"/>
                  </a:lnTo>
                  <a:lnTo>
                    <a:pt x="346" y="184"/>
                  </a:lnTo>
                  <a:lnTo>
                    <a:pt x="316" y="131"/>
                  </a:lnTo>
                  <a:lnTo>
                    <a:pt x="278" y="98"/>
                  </a:lnTo>
                  <a:lnTo>
                    <a:pt x="264" y="142"/>
                  </a:lnTo>
                  <a:lnTo>
                    <a:pt x="6" y="216"/>
                  </a:lnTo>
                  <a:lnTo>
                    <a:pt x="0" y="184"/>
                  </a:lnTo>
                  <a:lnTo>
                    <a:pt x="238" y="125"/>
                  </a:lnTo>
                  <a:lnTo>
                    <a:pt x="241" y="92"/>
                  </a:lnTo>
                  <a:lnTo>
                    <a:pt x="257" y="61"/>
                  </a:lnTo>
                  <a:lnTo>
                    <a:pt x="291" y="30"/>
                  </a:lnTo>
                  <a:lnTo>
                    <a:pt x="226" y="57"/>
                  </a:lnTo>
                  <a:lnTo>
                    <a:pt x="139" y="94"/>
                  </a:lnTo>
                  <a:lnTo>
                    <a:pt x="20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8" name="Freeform 182">
              <a:extLst>
                <a:ext uri="{FF2B5EF4-FFF2-40B4-BE49-F238E27FC236}">
                  <a16:creationId xmlns:a16="http://schemas.microsoft.com/office/drawing/2014/main" id="{DA394304-D470-45DB-B6B2-325D534D97AE}"/>
                </a:ext>
              </a:extLst>
            </p:cNvPr>
            <p:cNvSpPr>
              <a:spLocks/>
            </p:cNvSpPr>
            <p:nvPr/>
          </p:nvSpPr>
          <p:spPr bwMode="auto">
            <a:xfrm>
              <a:off x="661" y="929"/>
              <a:ext cx="31" cy="44"/>
            </a:xfrm>
            <a:custGeom>
              <a:avLst/>
              <a:gdLst>
                <a:gd name="T0" fmla="*/ 11 w 122"/>
                <a:gd name="T1" fmla="*/ 0 h 176"/>
                <a:gd name="T2" fmla="*/ 17 w 122"/>
                <a:gd name="T3" fmla="*/ 21 h 176"/>
                <a:gd name="T4" fmla="*/ 26 w 122"/>
                <a:gd name="T5" fmla="*/ 30 h 176"/>
                <a:gd name="T6" fmla="*/ 31 w 122"/>
                <a:gd name="T7" fmla="*/ 33 h 176"/>
                <a:gd name="T8" fmla="*/ 19 w 122"/>
                <a:gd name="T9" fmla="*/ 42 h 176"/>
                <a:gd name="T10" fmla="*/ 0 w 122"/>
                <a:gd name="T11" fmla="*/ 44 h 176"/>
                <a:gd name="T12" fmla="*/ 8 w 122"/>
                <a:gd name="T13" fmla="*/ 35 h 176"/>
                <a:gd name="T14" fmla="*/ 15 w 122"/>
                <a:gd name="T15" fmla="*/ 32 h 176"/>
                <a:gd name="T16" fmla="*/ 8 w 122"/>
                <a:gd name="T17" fmla="*/ 20 h 176"/>
                <a:gd name="T18" fmla="*/ 11 w 122"/>
                <a:gd name="T19" fmla="*/ 0 h 176"/>
                <a:gd name="T20" fmla="*/ 11 w 122"/>
                <a:gd name="T21" fmla="*/ 0 h 1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2"/>
                <a:gd name="T34" fmla="*/ 0 h 176"/>
                <a:gd name="T35" fmla="*/ 122 w 122"/>
                <a:gd name="T36" fmla="*/ 176 h 1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2" h="176">
                  <a:moveTo>
                    <a:pt x="44" y="0"/>
                  </a:moveTo>
                  <a:lnTo>
                    <a:pt x="66" y="85"/>
                  </a:lnTo>
                  <a:lnTo>
                    <a:pt x="101" y="120"/>
                  </a:lnTo>
                  <a:lnTo>
                    <a:pt x="122" y="133"/>
                  </a:lnTo>
                  <a:lnTo>
                    <a:pt x="75" y="167"/>
                  </a:lnTo>
                  <a:lnTo>
                    <a:pt x="0" y="176"/>
                  </a:lnTo>
                  <a:lnTo>
                    <a:pt x="33" y="141"/>
                  </a:lnTo>
                  <a:lnTo>
                    <a:pt x="60" y="128"/>
                  </a:lnTo>
                  <a:lnTo>
                    <a:pt x="33" y="79"/>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9" name="Freeform 183">
              <a:extLst>
                <a:ext uri="{FF2B5EF4-FFF2-40B4-BE49-F238E27FC236}">
                  <a16:creationId xmlns:a16="http://schemas.microsoft.com/office/drawing/2014/main" id="{904D12B9-5654-4051-BC73-5AB955C80473}"/>
                </a:ext>
              </a:extLst>
            </p:cNvPr>
            <p:cNvSpPr>
              <a:spLocks/>
            </p:cNvSpPr>
            <p:nvPr/>
          </p:nvSpPr>
          <p:spPr bwMode="auto">
            <a:xfrm>
              <a:off x="626" y="951"/>
              <a:ext cx="56" cy="44"/>
            </a:xfrm>
            <a:custGeom>
              <a:avLst/>
              <a:gdLst>
                <a:gd name="T0" fmla="*/ 15 w 223"/>
                <a:gd name="T1" fmla="*/ 0 h 174"/>
                <a:gd name="T2" fmla="*/ 22 w 223"/>
                <a:gd name="T3" fmla="*/ 13 h 174"/>
                <a:gd name="T4" fmla="*/ 20 w 223"/>
                <a:gd name="T5" fmla="*/ 27 h 174"/>
                <a:gd name="T6" fmla="*/ 33 w 223"/>
                <a:gd name="T7" fmla="*/ 35 h 174"/>
                <a:gd name="T8" fmla="*/ 56 w 223"/>
                <a:gd name="T9" fmla="*/ 39 h 174"/>
                <a:gd name="T10" fmla="*/ 29 w 223"/>
                <a:gd name="T11" fmla="*/ 44 h 174"/>
                <a:gd name="T12" fmla="*/ 15 w 223"/>
                <a:gd name="T13" fmla="*/ 36 h 174"/>
                <a:gd name="T14" fmla="*/ 0 w 223"/>
                <a:gd name="T15" fmla="*/ 39 h 174"/>
                <a:gd name="T16" fmla="*/ 12 w 223"/>
                <a:gd name="T17" fmla="*/ 27 h 174"/>
                <a:gd name="T18" fmla="*/ 15 w 223"/>
                <a:gd name="T19" fmla="*/ 14 h 174"/>
                <a:gd name="T20" fmla="*/ 15 w 223"/>
                <a:gd name="T21" fmla="*/ 0 h 174"/>
                <a:gd name="T22" fmla="*/ 15 w 223"/>
                <a:gd name="T23" fmla="*/ 0 h 1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3"/>
                <a:gd name="T37" fmla="*/ 0 h 174"/>
                <a:gd name="T38" fmla="*/ 223 w 223"/>
                <a:gd name="T39" fmla="*/ 174 h 1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3" h="174">
                  <a:moveTo>
                    <a:pt x="61" y="0"/>
                  </a:moveTo>
                  <a:lnTo>
                    <a:pt x="87" y="50"/>
                  </a:lnTo>
                  <a:lnTo>
                    <a:pt x="80" y="106"/>
                  </a:lnTo>
                  <a:lnTo>
                    <a:pt x="130" y="138"/>
                  </a:lnTo>
                  <a:lnTo>
                    <a:pt x="223" y="156"/>
                  </a:lnTo>
                  <a:lnTo>
                    <a:pt x="116" y="174"/>
                  </a:lnTo>
                  <a:lnTo>
                    <a:pt x="61" y="144"/>
                  </a:lnTo>
                  <a:lnTo>
                    <a:pt x="0" y="156"/>
                  </a:lnTo>
                  <a:lnTo>
                    <a:pt x="48" y="106"/>
                  </a:lnTo>
                  <a:lnTo>
                    <a:pt x="58" y="55"/>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0" name="Freeform 184">
              <a:extLst>
                <a:ext uri="{FF2B5EF4-FFF2-40B4-BE49-F238E27FC236}">
                  <a16:creationId xmlns:a16="http://schemas.microsoft.com/office/drawing/2014/main" id="{8369A60E-5FA4-4A2B-9E09-2B044063471A}"/>
                </a:ext>
              </a:extLst>
            </p:cNvPr>
            <p:cNvSpPr>
              <a:spLocks/>
            </p:cNvSpPr>
            <p:nvPr/>
          </p:nvSpPr>
          <p:spPr bwMode="auto">
            <a:xfrm>
              <a:off x="763" y="1514"/>
              <a:ext cx="85" cy="46"/>
            </a:xfrm>
            <a:custGeom>
              <a:avLst/>
              <a:gdLst>
                <a:gd name="T0" fmla="*/ 0 w 340"/>
                <a:gd name="T1" fmla="*/ 17 h 182"/>
                <a:gd name="T2" fmla="*/ 17 w 340"/>
                <a:gd name="T3" fmla="*/ 0 h 182"/>
                <a:gd name="T4" fmla="*/ 47 w 340"/>
                <a:gd name="T5" fmla="*/ 2 h 182"/>
                <a:gd name="T6" fmla="*/ 72 w 340"/>
                <a:gd name="T7" fmla="*/ 15 h 182"/>
                <a:gd name="T8" fmla="*/ 84 w 340"/>
                <a:gd name="T9" fmla="*/ 34 h 182"/>
                <a:gd name="T10" fmla="*/ 85 w 340"/>
                <a:gd name="T11" fmla="*/ 46 h 182"/>
                <a:gd name="T12" fmla="*/ 41 w 340"/>
                <a:gd name="T13" fmla="*/ 45 h 182"/>
                <a:gd name="T14" fmla="*/ 75 w 340"/>
                <a:gd name="T15" fmla="*/ 37 h 182"/>
                <a:gd name="T16" fmla="*/ 66 w 340"/>
                <a:gd name="T17" fmla="*/ 21 h 182"/>
                <a:gd name="T18" fmla="*/ 44 w 340"/>
                <a:gd name="T19" fmla="*/ 10 h 182"/>
                <a:gd name="T20" fmla="*/ 19 w 340"/>
                <a:gd name="T21" fmla="*/ 7 h 182"/>
                <a:gd name="T22" fmla="*/ 0 w 340"/>
                <a:gd name="T23" fmla="*/ 17 h 182"/>
                <a:gd name="T24" fmla="*/ 0 w 340"/>
                <a:gd name="T25" fmla="*/ 17 h 1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0"/>
                <a:gd name="T40" fmla="*/ 0 h 182"/>
                <a:gd name="T41" fmla="*/ 340 w 340"/>
                <a:gd name="T42" fmla="*/ 182 h 1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0" h="182">
                  <a:moveTo>
                    <a:pt x="0" y="66"/>
                  </a:moveTo>
                  <a:lnTo>
                    <a:pt x="66" y="0"/>
                  </a:lnTo>
                  <a:lnTo>
                    <a:pt x="187" y="6"/>
                  </a:lnTo>
                  <a:lnTo>
                    <a:pt x="289" y="60"/>
                  </a:lnTo>
                  <a:lnTo>
                    <a:pt x="334" y="136"/>
                  </a:lnTo>
                  <a:lnTo>
                    <a:pt x="340" y="182"/>
                  </a:lnTo>
                  <a:lnTo>
                    <a:pt x="165" y="179"/>
                  </a:lnTo>
                  <a:lnTo>
                    <a:pt x="299" y="146"/>
                  </a:lnTo>
                  <a:lnTo>
                    <a:pt x="265" y="82"/>
                  </a:lnTo>
                  <a:lnTo>
                    <a:pt x="177" y="39"/>
                  </a:lnTo>
                  <a:lnTo>
                    <a:pt x="77" y="29"/>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 name="Freeform 185">
              <a:extLst>
                <a:ext uri="{FF2B5EF4-FFF2-40B4-BE49-F238E27FC236}">
                  <a16:creationId xmlns:a16="http://schemas.microsoft.com/office/drawing/2014/main" id="{C02139A6-022D-4B05-BA60-E2F67743FBB4}"/>
                </a:ext>
              </a:extLst>
            </p:cNvPr>
            <p:cNvSpPr>
              <a:spLocks/>
            </p:cNvSpPr>
            <p:nvPr/>
          </p:nvSpPr>
          <p:spPr bwMode="auto">
            <a:xfrm>
              <a:off x="679" y="932"/>
              <a:ext cx="26" cy="15"/>
            </a:xfrm>
            <a:custGeom>
              <a:avLst/>
              <a:gdLst>
                <a:gd name="T0" fmla="*/ 21 w 105"/>
                <a:gd name="T1" fmla="*/ 2 h 58"/>
                <a:gd name="T2" fmla="*/ 26 w 105"/>
                <a:gd name="T3" fmla="*/ 8 h 58"/>
                <a:gd name="T4" fmla="*/ 20 w 105"/>
                <a:gd name="T5" fmla="*/ 14 h 58"/>
                <a:gd name="T6" fmla="*/ 10 w 105"/>
                <a:gd name="T7" fmla="*/ 15 h 58"/>
                <a:gd name="T8" fmla="*/ 0 w 105"/>
                <a:gd name="T9" fmla="*/ 12 h 58"/>
                <a:gd name="T10" fmla="*/ 1 w 105"/>
                <a:gd name="T11" fmla="*/ 5 h 58"/>
                <a:gd name="T12" fmla="*/ 11 w 105"/>
                <a:gd name="T13" fmla="*/ 0 h 58"/>
                <a:gd name="T14" fmla="*/ 21 w 105"/>
                <a:gd name="T15" fmla="*/ 2 h 58"/>
                <a:gd name="T16" fmla="*/ 21 w 105"/>
                <a:gd name="T17" fmla="*/ 2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
                <a:gd name="T28" fmla="*/ 0 h 58"/>
                <a:gd name="T29" fmla="*/ 105 w 105"/>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 h="58">
                  <a:moveTo>
                    <a:pt x="84" y="7"/>
                  </a:moveTo>
                  <a:lnTo>
                    <a:pt x="105" y="30"/>
                  </a:lnTo>
                  <a:lnTo>
                    <a:pt x="80" y="53"/>
                  </a:lnTo>
                  <a:lnTo>
                    <a:pt x="42" y="58"/>
                  </a:lnTo>
                  <a:lnTo>
                    <a:pt x="0" y="47"/>
                  </a:lnTo>
                  <a:lnTo>
                    <a:pt x="4" y="18"/>
                  </a:lnTo>
                  <a:lnTo>
                    <a:pt x="45" y="0"/>
                  </a:lnTo>
                  <a:lnTo>
                    <a:pt x="84" y="7"/>
                  </a:lnTo>
                  <a:close/>
                </a:path>
              </a:pathLst>
            </a:custGeom>
            <a:solidFill>
              <a:srgbClr val="FF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2" name="Freeform 186">
              <a:extLst>
                <a:ext uri="{FF2B5EF4-FFF2-40B4-BE49-F238E27FC236}">
                  <a16:creationId xmlns:a16="http://schemas.microsoft.com/office/drawing/2014/main" id="{0A70B6AB-C4EE-4E85-8843-1478162BE2D0}"/>
                </a:ext>
              </a:extLst>
            </p:cNvPr>
            <p:cNvSpPr>
              <a:spLocks/>
            </p:cNvSpPr>
            <p:nvPr/>
          </p:nvSpPr>
          <p:spPr bwMode="auto">
            <a:xfrm>
              <a:off x="642" y="931"/>
              <a:ext cx="18" cy="14"/>
            </a:xfrm>
            <a:custGeom>
              <a:avLst/>
              <a:gdLst>
                <a:gd name="T0" fmla="*/ 17 w 75"/>
                <a:gd name="T1" fmla="*/ 0 h 58"/>
                <a:gd name="T2" fmla="*/ 18 w 75"/>
                <a:gd name="T3" fmla="*/ 7 h 58"/>
                <a:gd name="T4" fmla="*/ 16 w 75"/>
                <a:gd name="T5" fmla="*/ 12 h 58"/>
                <a:gd name="T6" fmla="*/ 10 w 75"/>
                <a:gd name="T7" fmla="*/ 14 h 58"/>
                <a:gd name="T8" fmla="*/ 0 w 75"/>
                <a:gd name="T9" fmla="*/ 7 h 58"/>
                <a:gd name="T10" fmla="*/ 7 w 75"/>
                <a:gd name="T11" fmla="*/ 1 h 58"/>
                <a:gd name="T12" fmla="*/ 17 w 75"/>
                <a:gd name="T13" fmla="*/ 0 h 58"/>
                <a:gd name="T14" fmla="*/ 17 w 75"/>
                <a:gd name="T15" fmla="*/ 0 h 58"/>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58"/>
                <a:gd name="T26" fmla="*/ 75 w 75"/>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58">
                  <a:moveTo>
                    <a:pt x="71" y="0"/>
                  </a:moveTo>
                  <a:lnTo>
                    <a:pt x="75" y="28"/>
                  </a:lnTo>
                  <a:lnTo>
                    <a:pt x="67" y="51"/>
                  </a:lnTo>
                  <a:lnTo>
                    <a:pt x="41" y="58"/>
                  </a:lnTo>
                  <a:lnTo>
                    <a:pt x="0" y="30"/>
                  </a:lnTo>
                  <a:lnTo>
                    <a:pt x="30" y="6"/>
                  </a:lnTo>
                  <a:lnTo>
                    <a:pt x="71" y="0"/>
                  </a:lnTo>
                  <a:close/>
                </a:path>
              </a:pathLst>
            </a:custGeom>
            <a:solidFill>
              <a:srgbClr val="FF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3" name="Freeform 187">
              <a:extLst>
                <a:ext uri="{FF2B5EF4-FFF2-40B4-BE49-F238E27FC236}">
                  <a16:creationId xmlns:a16="http://schemas.microsoft.com/office/drawing/2014/main" id="{C2517ECA-8F8D-4E16-AD6C-6F8AB7E4FE31}"/>
                </a:ext>
              </a:extLst>
            </p:cNvPr>
            <p:cNvSpPr>
              <a:spLocks/>
            </p:cNvSpPr>
            <p:nvPr/>
          </p:nvSpPr>
          <p:spPr bwMode="auto">
            <a:xfrm>
              <a:off x="676" y="931"/>
              <a:ext cx="29" cy="17"/>
            </a:xfrm>
            <a:custGeom>
              <a:avLst/>
              <a:gdLst>
                <a:gd name="T0" fmla="*/ 29 w 117"/>
                <a:gd name="T1" fmla="*/ 9 h 67"/>
                <a:gd name="T2" fmla="*/ 25 w 117"/>
                <a:gd name="T3" fmla="*/ 2 h 67"/>
                <a:gd name="T4" fmla="*/ 12 w 117"/>
                <a:gd name="T5" fmla="*/ 0 h 67"/>
                <a:gd name="T6" fmla="*/ 0 w 117"/>
                <a:gd name="T7" fmla="*/ 9 h 67"/>
                <a:gd name="T8" fmla="*/ 1 w 117"/>
                <a:gd name="T9" fmla="*/ 15 h 67"/>
                <a:gd name="T10" fmla="*/ 12 w 117"/>
                <a:gd name="T11" fmla="*/ 17 h 67"/>
                <a:gd name="T12" fmla="*/ 15 w 117"/>
                <a:gd name="T13" fmla="*/ 13 h 67"/>
                <a:gd name="T14" fmla="*/ 10 w 117"/>
                <a:gd name="T15" fmla="*/ 8 h 67"/>
                <a:gd name="T16" fmla="*/ 18 w 117"/>
                <a:gd name="T17" fmla="*/ 5 h 67"/>
                <a:gd name="T18" fmla="*/ 29 w 117"/>
                <a:gd name="T19" fmla="*/ 9 h 67"/>
                <a:gd name="T20" fmla="*/ 29 w 117"/>
                <a:gd name="T21" fmla="*/ 9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7"/>
                <a:gd name="T34" fmla="*/ 0 h 67"/>
                <a:gd name="T35" fmla="*/ 117 w 117"/>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7" h="67">
                  <a:moveTo>
                    <a:pt x="117" y="34"/>
                  </a:moveTo>
                  <a:lnTo>
                    <a:pt x="101" y="6"/>
                  </a:lnTo>
                  <a:lnTo>
                    <a:pt x="48" y="0"/>
                  </a:lnTo>
                  <a:lnTo>
                    <a:pt x="0" y="35"/>
                  </a:lnTo>
                  <a:lnTo>
                    <a:pt x="6" y="61"/>
                  </a:lnTo>
                  <a:lnTo>
                    <a:pt x="48" y="67"/>
                  </a:lnTo>
                  <a:lnTo>
                    <a:pt x="62" y="51"/>
                  </a:lnTo>
                  <a:lnTo>
                    <a:pt x="39" y="33"/>
                  </a:lnTo>
                  <a:lnTo>
                    <a:pt x="73" y="20"/>
                  </a:lnTo>
                  <a:lnTo>
                    <a:pt x="117"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 name="Freeform 188">
              <a:extLst>
                <a:ext uri="{FF2B5EF4-FFF2-40B4-BE49-F238E27FC236}">
                  <a16:creationId xmlns:a16="http://schemas.microsoft.com/office/drawing/2014/main" id="{6EBB2DC6-CAD6-410C-96CC-4E9FC7350C6D}"/>
                </a:ext>
              </a:extLst>
            </p:cNvPr>
            <p:cNvSpPr>
              <a:spLocks/>
            </p:cNvSpPr>
            <p:nvPr/>
          </p:nvSpPr>
          <p:spPr bwMode="auto">
            <a:xfrm>
              <a:off x="642" y="929"/>
              <a:ext cx="19" cy="16"/>
            </a:xfrm>
            <a:custGeom>
              <a:avLst/>
              <a:gdLst>
                <a:gd name="T0" fmla="*/ 19 w 79"/>
                <a:gd name="T1" fmla="*/ 1 h 65"/>
                <a:gd name="T2" fmla="*/ 11 w 79"/>
                <a:gd name="T3" fmla="*/ 0 h 65"/>
                <a:gd name="T4" fmla="*/ 5 w 79"/>
                <a:gd name="T5" fmla="*/ 3 h 65"/>
                <a:gd name="T6" fmla="*/ 0 w 79"/>
                <a:gd name="T7" fmla="*/ 9 h 65"/>
                <a:gd name="T8" fmla="*/ 1 w 79"/>
                <a:gd name="T9" fmla="*/ 15 h 65"/>
                <a:gd name="T10" fmla="*/ 10 w 79"/>
                <a:gd name="T11" fmla="*/ 16 h 65"/>
                <a:gd name="T12" fmla="*/ 13 w 79"/>
                <a:gd name="T13" fmla="*/ 11 h 65"/>
                <a:gd name="T14" fmla="*/ 7 w 79"/>
                <a:gd name="T15" fmla="*/ 8 h 65"/>
                <a:gd name="T16" fmla="*/ 12 w 79"/>
                <a:gd name="T17" fmla="*/ 5 h 65"/>
                <a:gd name="T18" fmla="*/ 19 w 79"/>
                <a:gd name="T19" fmla="*/ 7 h 65"/>
                <a:gd name="T20" fmla="*/ 19 w 79"/>
                <a:gd name="T21" fmla="*/ 1 h 65"/>
                <a:gd name="T22" fmla="*/ 19 w 79"/>
                <a:gd name="T23" fmla="*/ 1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
                <a:gd name="T37" fmla="*/ 0 h 65"/>
                <a:gd name="T38" fmla="*/ 79 w 79"/>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 h="65">
                  <a:moveTo>
                    <a:pt x="78" y="5"/>
                  </a:moveTo>
                  <a:lnTo>
                    <a:pt x="47" y="0"/>
                  </a:lnTo>
                  <a:lnTo>
                    <a:pt x="20" y="11"/>
                  </a:lnTo>
                  <a:lnTo>
                    <a:pt x="0" y="37"/>
                  </a:lnTo>
                  <a:lnTo>
                    <a:pt x="5" y="61"/>
                  </a:lnTo>
                  <a:lnTo>
                    <a:pt x="41" y="65"/>
                  </a:lnTo>
                  <a:lnTo>
                    <a:pt x="53" y="45"/>
                  </a:lnTo>
                  <a:lnTo>
                    <a:pt x="30" y="34"/>
                  </a:lnTo>
                  <a:lnTo>
                    <a:pt x="49" y="19"/>
                  </a:lnTo>
                  <a:lnTo>
                    <a:pt x="79" y="29"/>
                  </a:lnTo>
                  <a:lnTo>
                    <a:pt x="7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 name="Freeform 189">
              <a:extLst>
                <a:ext uri="{FF2B5EF4-FFF2-40B4-BE49-F238E27FC236}">
                  <a16:creationId xmlns:a16="http://schemas.microsoft.com/office/drawing/2014/main" id="{04EF4BAF-F740-42E8-AA63-625135D3CC8A}"/>
                </a:ext>
              </a:extLst>
            </p:cNvPr>
            <p:cNvSpPr>
              <a:spLocks/>
            </p:cNvSpPr>
            <p:nvPr/>
          </p:nvSpPr>
          <p:spPr bwMode="auto">
            <a:xfrm>
              <a:off x="667" y="901"/>
              <a:ext cx="40" cy="116"/>
            </a:xfrm>
            <a:custGeom>
              <a:avLst/>
              <a:gdLst>
                <a:gd name="T0" fmla="*/ 18 w 160"/>
                <a:gd name="T1" fmla="*/ 0 h 463"/>
                <a:gd name="T2" fmla="*/ 24 w 160"/>
                <a:gd name="T3" fmla="*/ 8 h 463"/>
                <a:gd name="T4" fmla="*/ 35 w 160"/>
                <a:gd name="T5" fmla="*/ 28 h 463"/>
                <a:gd name="T6" fmla="*/ 40 w 160"/>
                <a:gd name="T7" fmla="*/ 70 h 463"/>
                <a:gd name="T8" fmla="*/ 36 w 160"/>
                <a:gd name="T9" fmla="*/ 86 h 463"/>
                <a:gd name="T10" fmla="*/ 29 w 160"/>
                <a:gd name="T11" fmla="*/ 99 h 463"/>
                <a:gd name="T12" fmla="*/ 15 w 160"/>
                <a:gd name="T13" fmla="*/ 112 h 463"/>
                <a:gd name="T14" fmla="*/ 0 w 160"/>
                <a:gd name="T15" fmla="*/ 116 h 463"/>
                <a:gd name="T16" fmla="*/ 3 w 160"/>
                <a:gd name="T17" fmla="*/ 107 h 463"/>
                <a:gd name="T18" fmla="*/ 18 w 160"/>
                <a:gd name="T19" fmla="*/ 100 h 463"/>
                <a:gd name="T20" fmla="*/ 30 w 160"/>
                <a:gd name="T21" fmla="*/ 85 h 463"/>
                <a:gd name="T22" fmla="*/ 34 w 160"/>
                <a:gd name="T23" fmla="*/ 74 h 463"/>
                <a:gd name="T24" fmla="*/ 34 w 160"/>
                <a:gd name="T25" fmla="*/ 43 h 463"/>
                <a:gd name="T26" fmla="*/ 24 w 160"/>
                <a:gd name="T27" fmla="*/ 15 h 463"/>
                <a:gd name="T28" fmla="*/ 18 w 160"/>
                <a:gd name="T29" fmla="*/ 0 h 463"/>
                <a:gd name="T30" fmla="*/ 18 w 160"/>
                <a:gd name="T31" fmla="*/ 0 h 4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0"/>
                <a:gd name="T49" fmla="*/ 0 h 463"/>
                <a:gd name="T50" fmla="*/ 160 w 160"/>
                <a:gd name="T51" fmla="*/ 463 h 4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0" h="463">
                  <a:moveTo>
                    <a:pt x="71" y="0"/>
                  </a:moveTo>
                  <a:lnTo>
                    <a:pt x="96" y="33"/>
                  </a:lnTo>
                  <a:lnTo>
                    <a:pt x="138" y="110"/>
                  </a:lnTo>
                  <a:lnTo>
                    <a:pt x="160" y="281"/>
                  </a:lnTo>
                  <a:lnTo>
                    <a:pt x="145" y="343"/>
                  </a:lnTo>
                  <a:lnTo>
                    <a:pt x="117" y="394"/>
                  </a:lnTo>
                  <a:lnTo>
                    <a:pt x="60" y="446"/>
                  </a:lnTo>
                  <a:lnTo>
                    <a:pt x="0" y="463"/>
                  </a:lnTo>
                  <a:lnTo>
                    <a:pt x="10" y="426"/>
                  </a:lnTo>
                  <a:lnTo>
                    <a:pt x="71" y="400"/>
                  </a:lnTo>
                  <a:lnTo>
                    <a:pt x="118" y="338"/>
                  </a:lnTo>
                  <a:lnTo>
                    <a:pt x="135" y="296"/>
                  </a:lnTo>
                  <a:lnTo>
                    <a:pt x="135" y="171"/>
                  </a:lnTo>
                  <a:lnTo>
                    <a:pt x="97" y="58"/>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7051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20"/>
                                        </p:tgtEl>
                                        <p:attrNameLst>
                                          <p:attrName>style.visibility</p:attrName>
                                        </p:attrNameLst>
                                      </p:cBhvr>
                                      <p:to>
                                        <p:strVal val="visible"/>
                                      </p:to>
                                    </p:set>
                                    <p:anim calcmode="lin" valueType="num">
                                      <p:cBhvr additive="base">
                                        <p:cTn id="12" dur="500" fill="hold"/>
                                        <p:tgtEl>
                                          <p:spTgt spid="120"/>
                                        </p:tgtEl>
                                        <p:attrNameLst>
                                          <p:attrName>ppt_x</p:attrName>
                                        </p:attrNameLst>
                                      </p:cBhvr>
                                      <p:tavLst>
                                        <p:tav tm="0">
                                          <p:val>
                                            <p:strVal val="0-#ppt_w/2"/>
                                          </p:val>
                                        </p:tav>
                                        <p:tav tm="100000">
                                          <p:val>
                                            <p:strVal val="#ppt_x"/>
                                          </p:val>
                                        </p:tav>
                                      </p:tavLst>
                                    </p:anim>
                                    <p:anim calcmode="lin" valueType="num">
                                      <p:cBhvr additive="base">
                                        <p:cTn id="13" dur="500" fill="hold"/>
                                        <p:tgtEl>
                                          <p:spTgt spid="1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ext Box 3"/>
          <p:cNvSpPr txBox="1">
            <a:spLocks noChangeArrowheads="1"/>
          </p:cNvSpPr>
          <p:nvPr/>
        </p:nvSpPr>
        <p:spPr bwMode="auto">
          <a:xfrm>
            <a:off x="381000"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SELECTION</a:t>
            </a:r>
            <a:endParaRPr lang="en-US" sz="2000" dirty="0">
              <a:solidFill>
                <a:schemeClr val="tx2"/>
              </a:solidFill>
              <a:latin typeface="Arial Black" panose="020B0A04020102020204" pitchFamily="34" charset="0"/>
            </a:endParaRPr>
          </a:p>
        </p:txBody>
      </p:sp>
      <p:sp>
        <p:nvSpPr>
          <p:cNvPr id="72708" name="Text Box 4"/>
          <p:cNvSpPr txBox="1">
            <a:spLocks noChangeArrowheads="1"/>
          </p:cNvSpPr>
          <p:nvPr/>
        </p:nvSpPr>
        <p:spPr bwMode="auto">
          <a:xfrm>
            <a:off x="827088" y="2636838"/>
            <a:ext cx="4191000" cy="356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400" i="1">
                <a:solidFill>
                  <a:schemeClr val="tx2"/>
                </a:solidFill>
                <a:latin typeface="Arial Black" panose="020B0A04020102020204" pitchFamily="34" charset="0"/>
              </a:rPr>
              <a:t>Nature of Hazard </a:t>
            </a:r>
          </a:p>
          <a:p>
            <a:pPr algn="ctr" eaLnBrk="1" hangingPunct="1">
              <a:spcBef>
                <a:spcPct val="50000"/>
              </a:spcBef>
              <a:buClrTx/>
              <a:buSzTx/>
              <a:buFontTx/>
              <a:buChar char="•"/>
            </a:pPr>
            <a:r>
              <a:rPr lang="en-GB" sz="1600" i="1">
                <a:solidFill>
                  <a:srgbClr val="FF9933"/>
                </a:solidFill>
                <a:latin typeface="Arial Black" panose="020B0A04020102020204" pitchFamily="34" charset="0"/>
              </a:rPr>
              <a:t> Derived from Risk Assessment</a:t>
            </a:r>
          </a:p>
          <a:p>
            <a:pPr algn="ctr" eaLnBrk="1" hangingPunct="1">
              <a:spcBef>
                <a:spcPct val="50000"/>
              </a:spcBef>
              <a:buClrTx/>
              <a:buSzTx/>
              <a:buFontTx/>
              <a:buNone/>
            </a:pPr>
            <a:r>
              <a:rPr lang="en-GB" sz="2400" i="1">
                <a:solidFill>
                  <a:schemeClr val="tx2"/>
                </a:solidFill>
                <a:latin typeface="Arial Black" panose="020B0A04020102020204" pitchFamily="34" charset="0"/>
              </a:rPr>
              <a:t>Performance Data</a:t>
            </a:r>
            <a:endParaRPr lang="en-GB" sz="1600" i="1">
              <a:solidFill>
                <a:srgbClr val="FF9933"/>
              </a:solidFill>
              <a:latin typeface="Arial Black" panose="020B0A04020102020204" pitchFamily="34" charset="0"/>
            </a:endParaRPr>
          </a:p>
          <a:p>
            <a:pPr algn="ctr" eaLnBrk="1" hangingPunct="1">
              <a:spcBef>
                <a:spcPct val="50000"/>
              </a:spcBef>
              <a:buClrTx/>
              <a:buSzTx/>
              <a:buFontTx/>
              <a:buChar char="•"/>
            </a:pPr>
            <a:r>
              <a:rPr lang="en-GB" sz="1600" i="1">
                <a:solidFill>
                  <a:srgbClr val="FF9933"/>
                </a:solidFill>
                <a:latin typeface="Arial Black" panose="020B0A04020102020204" pitchFamily="34" charset="0"/>
              </a:rPr>
              <a:t> Ability of PPE</a:t>
            </a:r>
          </a:p>
          <a:p>
            <a:pPr algn="ctr" eaLnBrk="1" hangingPunct="1">
              <a:spcBef>
                <a:spcPct val="50000"/>
              </a:spcBef>
              <a:buClrTx/>
              <a:buSzTx/>
              <a:buFontTx/>
              <a:buNone/>
            </a:pPr>
            <a:r>
              <a:rPr lang="en-GB" sz="2400" i="1">
                <a:solidFill>
                  <a:schemeClr val="tx2"/>
                </a:solidFill>
                <a:latin typeface="Arial Black" panose="020B0A04020102020204" pitchFamily="34" charset="0"/>
              </a:rPr>
              <a:t>Exposure Limit</a:t>
            </a:r>
            <a:endParaRPr lang="en-GB" sz="1600" i="1">
              <a:solidFill>
                <a:srgbClr val="FF9933"/>
              </a:solidFill>
              <a:latin typeface="Arial Black" panose="020B0A04020102020204" pitchFamily="34" charset="0"/>
            </a:endParaRPr>
          </a:p>
          <a:p>
            <a:pPr algn="ctr" eaLnBrk="1" hangingPunct="1">
              <a:spcBef>
                <a:spcPct val="50000"/>
              </a:spcBef>
              <a:buClrTx/>
              <a:buSzTx/>
              <a:buFontTx/>
              <a:buChar char="•"/>
            </a:pPr>
            <a:r>
              <a:rPr lang="en-GB" sz="1600" i="1">
                <a:solidFill>
                  <a:srgbClr val="FF9933"/>
                </a:solidFill>
                <a:latin typeface="Arial Black" panose="020B0A04020102020204" pitchFamily="34" charset="0"/>
              </a:rPr>
              <a:t> Limit of allowable exposure</a:t>
            </a:r>
          </a:p>
          <a:p>
            <a:pPr algn="ctr" eaLnBrk="1" hangingPunct="1">
              <a:spcBef>
                <a:spcPct val="50000"/>
              </a:spcBef>
              <a:buClrTx/>
              <a:buSzTx/>
              <a:buFontTx/>
              <a:buNone/>
            </a:pPr>
            <a:r>
              <a:rPr lang="en-GB" sz="2400" i="1">
                <a:solidFill>
                  <a:schemeClr val="tx2"/>
                </a:solidFill>
                <a:latin typeface="Arial Black" panose="020B0A04020102020204" pitchFamily="34" charset="0"/>
              </a:rPr>
              <a:t>Compatibility</a:t>
            </a:r>
          </a:p>
          <a:p>
            <a:pPr algn="ctr" eaLnBrk="1" hangingPunct="1">
              <a:spcBef>
                <a:spcPct val="50000"/>
              </a:spcBef>
              <a:buClrTx/>
              <a:buSzTx/>
              <a:buFontTx/>
              <a:buChar char="•"/>
            </a:pPr>
            <a:r>
              <a:rPr lang="en-GB" sz="1600" i="1">
                <a:solidFill>
                  <a:srgbClr val="FF9933"/>
                </a:solidFill>
                <a:latin typeface="Arial Black" panose="020B0A04020102020204" pitchFamily="34" charset="0"/>
              </a:rPr>
              <a:t> With other items of PPE</a:t>
            </a:r>
            <a:endParaRPr lang="en-GB" sz="2400" i="1">
              <a:solidFill>
                <a:schemeClr val="tx2"/>
              </a:solidFill>
              <a:latin typeface="Arial Black" panose="020B0A04020102020204" pitchFamily="34" charset="0"/>
            </a:endParaRPr>
          </a:p>
        </p:txBody>
      </p:sp>
      <p:pic>
        <p:nvPicPr>
          <p:cNvPr id="72709" name="Picture 5" descr="in0040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3124200"/>
            <a:ext cx="2379663"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A7539F3B-ED4E-47BD-8FB0-400542E1A5C2}"/>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Personal Protective Equipment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2707"/>
                                        </p:tgtEl>
                                        <p:attrNameLst>
                                          <p:attrName>style.visibility</p:attrName>
                                        </p:attrNameLst>
                                      </p:cBhvr>
                                      <p:to>
                                        <p:strVal val="visible"/>
                                      </p:to>
                                    </p:set>
                                    <p:animEffect transition="in" filter="dissolve">
                                      <p:cBhvr>
                                        <p:cTn id="7" dur="500"/>
                                        <p:tgtEl>
                                          <p:spTgt spid="72707"/>
                                        </p:tgtEl>
                                      </p:cBhvr>
                                    </p:animEffect>
                                  </p:childTnLst>
                                </p:cTn>
                              </p:par>
                            </p:childTnLst>
                          </p:cTn>
                        </p:par>
                        <p:par>
                          <p:cTn id="8" fill="hold" nodeType="afterGroup">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2708"/>
                                        </p:tgtEl>
                                        <p:attrNameLst>
                                          <p:attrName>style.visibility</p:attrName>
                                        </p:attrNameLst>
                                      </p:cBhvr>
                                      <p:to>
                                        <p:strVal val="visible"/>
                                      </p:to>
                                    </p:set>
                                    <p:anim calcmode="lin" valueType="num">
                                      <p:cBhvr additive="base">
                                        <p:cTn id="11" dur="500" fill="hold"/>
                                        <p:tgtEl>
                                          <p:spTgt spid="72708"/>
                                        </p:tgtEl>
                                        <p:attrNameLst>
                                          <p:attrName>ppt_x</p:attrName>
                                        </p:attrNameLst>
                                      </p:cBhvr>
                                      <p:tavLst>
                                        <p:tav tm="0">
                                          <p:val>
                                            <p:strVal val="1+#ppt_w/2"/>
                                          </p:val>
                                        </p:tav>
                                        <p:tav tm="100000">
                                          <p:val>
                                            <p:strVal val="#ppt_x"/>
                                          </p:val>
                                        </p:tav>
                                      </p:tavLst>
                                    </p:anim>
                                    <p:anim calcmode="lin" valueType="num">
                                      <p:cBhvr additive="base">
                                        <p:cTn id="12" dur="500" fill="hold"/>
                                        <p:tgtEl>
                                          <p:spTgt spid="72708"/>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8" fill="hold" nodeType="afterEffect">
                                  <p:stCondLst>
                                    <p:cond delay="0"/>
                                  </p:stCondLst>
                                  <p:childTnLst>
                                    <p:set>
                                      <p:cBhvr>
                                        <p:cTn id="15" dur="1" fill="hold">
                                          <p:stCondLst>
                                            <p:cond delay="0"/>
                                          </p:stCondLst>
                                        </p:cTn>
                                        <p:tgtEl>
                                          <p:spTgt spid="72709"/>
                                        </p:tgtEl>
                                        <p:attrNameLst>
                                          <p:attrName>style.visibility</p:attrName>
                                        </p:attrNameLst>
                                      </p:cBhvr>
                                      <p:to>
                                        <p:strVal val="visible"/>
                                      </p:to>
                                    </p:set>
                                    <p:anim calcmode="lin" valueType="num">
                                      <p:cBhvr additive="base">
                                        <p:cTn id="16" dur="500" fill="hold"/>
                                        <p:tgtEl>
                                          <p:spTgt spid="72709"/>
                                        </p:tgtEl>
                                        <p:attrNameLst>
                                          <p:attrName>ppt_x</p:attrName>
                                        </p:attrNameLst>
                                      </p:cBhvr>
                                      <p:tavLst>
                                        <p:tav tm="0">
                                          <p:val>
                                            <p:strVal val="0-#ppt_w/2"/>
                                          </p:val>
                                        </p:tav>
                                        <p:tav tm="100000">
                                          <p:val>
                                            <p:strVal val="#ppt_x"/>
                                          </p:val>
                                        </p:tav>
                                      </p:tavLst>
                                    </p:anim>
                                    <p:anim calcmode="lin" valueType="num">
                                      <p:cBhvr additive="base">
                                        <p:cTn id="17" dur="500" fill="hold"/>
                                        <p:tgtEl>
                                          <p:spTgt spid="727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autoUpdateAnimBg="0"/>
      <p:bldP spid="72708"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 Box 3"/>
          <p:cNvSpPr txBox="1">
            <a:spLocks noChangeArrowheads="1"/>
          </p:cNvSpPr>
          <p:nvPr/>
        </p:nvSpPr>
        <p:spPr bwMode="auto">
          <a:xfrm>
            <a:off x="381000"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DUTIES OF EMPLOYER</a:t>
            </a:r>
            <a:endParaRPr lang="en-US" sz="2000" dirty="0">
              <a:solidFill>
                <a:schemeClr val="tx2"/>
              </a:solidFill>
              <a:latin typeface="Arial Black" panose="020B0A04020102020204" pitchFamily="34" charset="0"/>
            </a:endParaRPr>
          </a:p>
        </p:txBody>
      </p:sp>
      <p:grpSp>
        <p:nvGrpSpPr>
          <p:cNvPr id="2" name="Group 6"/>
          <p:cNvGrpSpPr>
            <a:grpSpLocks/>
          </p:cNvGrpSpPr>
          <p:nvPr/>
        </p:nvGrpSpPr>
        <p:grpSpPr bwMode="auto">
          <a:xfrm>
            <a:off x="827088" y="2636838"/>
            <a:ext cx="8316912" cy="3513137"/>
            <a:chOff x="521" y="1661"/>
            <a:chExt cx="5239" cy="2213"/>
          </a:xfrm>
        </p:grpSpPr>
        <p:sp>
          <p:nvSpPr>
            <p:cNvPr id="87045" name="Text Box 4"/>
            <p:cNvSpPr txBox="1">
              <a:spLocks noChangeArrowheads="1"/>
            </p:cNvSpPr>
            <p:nvPr/>
          </p:nvSpPr>
          <p:spPr bwMode="auto">
            <a:xfrm>
              <a:off x="521" y="1661"/>
              <a:ext cx="2640" cy="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400" i="1">
                  <a:solidFill>
                    <a:schemeClr val="tx2"/>
                  </a:solidFill>
                  <a:latin typeface="Arial Black" panose="020B0A04020102020204" pitchFamily="34" charset="0"/>
                </a:rPr>
                <a:t>The Employer Must</a:t>
              </a:r>
            </a:p>
            <a:p>
              <a:pPr algn="ctr" eaLnBrk="1" hangingPunct="1">
                <a:spcBef>
                  <a:spcPct val="50000"/>
                </a:spcBef>
                <a:buClrTx/>
                <a:buSzTx/>
                <a:buFontTx/>
                <a:buChar char="•"/>
              </a:pPr>
              <a:r>
                <a:rPr lang="en-GB" sz="1600" i="1">
                  <a:solidFill>
                    <a:srgbClr val="FF9933"/>
                  </a:solidFill>
                  <a:latin typeface="Arial Black" panose="020B0A04020102020204" pitchFamily="34" charset="0"/>
                </a:rPr>
                <a:t> Supply PPE to any employee exposed to any risk at work, except where risks have been adequately controlled.</a:t>
              </a:r>
            </a:p>
            <a:p>
              <a:pPr algn="ctr" eaLnBrk="1" hangingPunct="1">
                <a:spcBef>
                  <a:spcPct val="50000"/>
                </a:spcBef>
                <a:buClrTx/>
                <a:buSzTx/>
                <a:buFontTx/>
                <a:buChar char="•"/>
              </a:pPr>
              <a:r>
                <a:rPr lang="en-GB" sz="1600" i="1">
                  <a:solidFill>
                    <a:srgbClr val="FF9933"/>
                  </a:solidFill>
                  <a:latin typeface="Arial Black" panose="020B0A04020102020204" pitchFamily="34" charset="0"/>
                </a:rPr>
                <a:t> Ensure compatibility of all PPE Provided to employees.</a:t>
              </a:r>
            </a:p>
            <a:p>
              <a:pPr algn="ctr" eaLnBrk="1" hangingPunct="1">
                <a:spcBef>
                  <a:spcPct val="50000"/>
                </a:spcBef>
                <a:buClrTx/>
                <a:buSzTx/>
                <a:buFontTx/>
                <a:buChar char="•"/>
              </a:pPr>
              <a:r>
                <a:rPr lang="en-GB" sz="1600" i="1">
                  <a:solidFill>
                    <a:srgbClr val="FF9933"/>
                  </a:solidFill>
                  <a:latin typeface="Arial Black" panose="020B0A04020102020204" pitchFamily="34" charset="0"/>
                </a:rPr>
                <a:t> Ensure that all PPE is adequately inspected, maintained and cleaned as necessary and provide appropriate accommodation when not in use.</a:t>
              </a:r>
            </a:p>
          </p:txBody>
        </p:sp>
        <p:sp>
          <p:nvSpPr>
            <p:cNvPr id="87046" name="Text Box 5"/>
            <p:cNvSpPr txBox="1">
              <a:spLocks noChangeArrowheads="1"/>
            </p:cNvSpPr>
            <p:nvPr/>
          </p:nvSpPr>
          <p:spPr bwMode="auto">
            <a:xfrm>
              <a:off x="3120" y="1661"/>
              <a:ext cx="2640"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endParaRPr lang="en-GB" sz="2400" i="1">
                <a:solidFill>
                  <a:schemeClr val="tx2"/>
                </a:solidFill>
                <a:latin typeface="Arial Black" panose="020B0A04020102020204" pitchFamily="34" charset="0"/>
              </a:endParaRPr>
            </a:p>
            <a:p>
              <a:pPr algn="ctr" eaLnBrk="1" hangingPunct="1">
                <a:spcBef>
                  <a:spcPct val="50000"/>
                </a:spcBef>
                <a:buClrTx/>
                <a:buSzTx/>
                <a:buFontTx/>
                <a:buChar char="•"/>
              </a:pPr>
              <a:r>
                <a:rPr lang="en-GB" sz="1600" i="1">
                  <a:solidFill>
                    <a:srgbClr val="FF9933"/>
                  </a:solidFill>
                  <a:latin typeface="Arial Black" panose="020B0A04020102020204" pitchFamily="34" charset="0"/>
                </a:rPr>
                <a:t> Give adequate an appropriate information, instruction &amp; training.</a:t>
              </a:r>
            </a:p>
            <a:p>
              <a:pPr algn="ctr" eaLnBrk="1" hangingPunct="1">
                <a:spcBef>
                  <a:spcPct val="50000"/>
                </a:spcBef>
                <a:buClrTx/>
                <a:buSzTx/>
                <a:buFontTx/>
                <a:buChar char="•"/>
              </a:pPr>
              <a:r>
                <a:rPr lang="en-GB" sz="1600" i="1">
                  <a:solidFill>
                    <a:srgbClr val="FF9933"/>
                  </a:solidFill>
                  <a:latin typeface="Arial Black" panose="020B0A04020102020204" pitchFamily="34" charset="0"/>
                </a:rPr>
                <a:t> Take reasonable steps to ensure that PPE is worn .</a:t>
              </a:r>
            </a:p>
            <a:p>
              <a:pPr algn="ctr" eaLnBrk="1" hangingPunct="1">
                <a:spcBef>
                  <a:spcPct val="50000"/>
                </a:spcBef>
                <a:buClrTx/>
                <a:buSzTx/>
                <a:buFontTx/>
                <a:buChar char="•"/>
              </a:pPr>
              <a:endParaRPr lang="en-GB" sz="1600" i="1">
                <a:solidFill>
                  <a:srgbClr val="FF9933"/>
                </a:solidFill>
                <a:latin typeface="Arial Black" panose="020B0A04020102020204" pitchFamily="34" charset="0"/>
              </a:endParaRPr>
            </a:p>
          </p:txBody>
        </p:sp>
      </p:grpSp>
      <p:sp>
        <p:nvSpPr>
          <p:cNvPr id="7" name="Rectangle 6">
            <a:extLst>
              <a:ext uri="{FF2B5EF4-FFF2-40B4-BE49-F238E27FC236}">
                <a16:creationId xmlns:a16="http://schemas.microsoft.com/office/drawing/2014/main" id="{17200CD7-FE49-426B-849A-59DB5D4C5E0E}"/>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Personal Protective Equipment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683"/>
                                        </p:tgtEl>
                                        <p:attrNameLst>
                                          <p:attrName>style.visibility</p:attrName>
                                        </p:attrNameLst>
                                      </p:cBhvr>
                                      <p:to>
                                        <p:strVal val="visible"/>
                                      </p:to>
                                    </p:set>
                                    <p:anim calcmode="lin" valueType="num">
                                      <p:cBhvr additive="base">
                                        <p:cTn id="7" dur="500" fill="hold"/>
                                        <p:tgtEl>
                                          <p:spTgt spid="71683"/>
                                        </p:tgtEl>
                                        <p:attrNameLst>
                                          <p:attrName>ppt_x</p:attrName>
                                        </p:attrNameLst>
                                      </p:cBhvr>
                                      <p:tavLst>
                                        <p:tav tm="0">
                                          <p:val>
                                            <p:strVal val="0-#ppt_w/2"/>
                                          </p:val>
                                        </p:tav>
                                        <p:tav tm="100000">
                                          <p:val>
                                            <p:strVal val="#ppt_x"/>
                                          </p:val>
                                        </p:tav>
                                      </p:tavLst>
                                    </p:anim>
                                    <p:anim calcmode="lin" valueType="num">
                                      <p:cBhvr additive="base">
                                        <p:cTn id="8" dur="500" fill="hold"/>
                                        <p:tgtEl>
                                          <p:spTgt spid="7168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 presetClass="entr" presetSubtype="3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ou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ext Box 3"/>
          <p:cNvSpPr txBox="1">
            <a:spLocks noChangeArrowheads="1"/>
          </p:cNvSpPr>
          <p:nvPr/>
        </p:nvSpPr>
        <p:spPr bwMode="auto">
          <a:xfrm>
            <a:off x="381000"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DUTIES OF EMPLOYEE</a:t>
            </a:r>
            <a:endParaRPr lang="en-US" sz="2000" dirty="0">
              <a:solidFill>
                <a:schemeClr val="tx2"/>
              </a:solidFill>
              <a:latin typeface="Arial Black" panose="020B0A04020102020204" pitchFamily="34" charset="0"/>
            </a:endParaRPr>
          </a:p>
        </p:txBody>
      </p:sp>
      <p:sp>
        <p:nvSpPr>
          <p:cNvPr id="73732" name="Text Box 4"/>
          <p:cNvSpPr txBox="1">
            <a:spLocks noChangeArrowheads="1"/>
          </p:cNvSpPr>
          <p:nvPr/>
        </p:nvSpPr>
        <p:spPr bwMode="auto">
          <a:xfrm>
            <a:off x="971550" y="3068638"/>
            <a:ext cx="4191000"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400" i="1">
                <a:solidFill>
                  <a:schemeClr val="tx2"/>
                </a:solidFill>
                <a:latin typeface="Arial Black" panose="020B0A04020102020204" pitchFamily="34" charset="0"/>
              </a:rPr>
              <a:t>The Employee Must</a:t>
            </a:r>
          </a:p>
          <a:p>
            <a:pPr algn="ctr" eaLnBrk="1" hangingPunct="1">
              <a:spcBef>
                <a:spcPct val="50000"/>
              </a:spcBef>
              <a:buClrTx/>
              <a:buSzTx/>
              <a:buFontTx/>
              <a:buChar char="•"/>
            </a:pPr>
            <a:r>
              <a:rPr lang="en-GB" sz="1600" i="1">
                <a:solidFill>
                  <a:srgbClr val="FF9933"/>
                </a:solidFill>
                <a:latin typeface="Arial Black" panose="020B0A04020102020204" pitchFamily="34" charset="0"/>
              </a:rPr>
              <a:t> Use any PPE in accordance with the information and training provided to him.</a:t>
            </a:r>
          </a:p>
          <a:p>
            <a:pPr algn="ctr" eaLnBrk="1" hangingPunct="1">
              <a:spcBef>
                <a:spcPct val="50000"/>
              </a:spcBef>
              <a:buClrTx/>
              <a:buSzTx/>
              <a:buFontTx/>
              <a:buChar char="•"/>
            </a:pPr>
            <a:r>
              <a:rPr lang="en-GB" sz="1600" i="1">
                <a:solidFill>
                  <a:srgbClr val="FF9933"/>
                </a:solidFill>
                <a:latin typeface="Arial Black" panose="020B0A04020102020204" pitchFamily="34" charset="0"/>
              </a:rPr>
              <a:t> Report any loss or defect to the employer immediately.</a:t>
            </a:r>
          </a:p>
          <a:p>
            <a:pPr algn="ctr" eaLnBrk="1" hangingPunct="1">
              <a:spcBef>
                <a:spcPct val="50000"/>
              </a:spcBef>
              <a:buClrTx/>
              <a:buSzTx/>
              <a:buFontTx/>
              <a:buNone/>
            </a:pPr>
            <a:endParaRPr lang="en-GB" sz="1600" i="1">
              <a:solidFill>
                <a:srgbClr val="FF9933"/>
              </a:solidFill>
              <a:latin typeface="Arial Black" panose="020B0A04020102020204" pitchFamily="34" charset="0"/>
            </a:endParaRPr>
          </a:p>
        </p:txBody>
      </p:sp>
      <p:pic>
        <p:nvPicPr>
          <p:cNvPr id="73734" name="Picture 6" descr="j015044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2971800"/>
            <a:ext cx="19748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FDA1C0C-C5AC-47C3-8B20-83C8F26A3BD4}"/>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Personal Protective Equipment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3731"/>
                                        </p:tgtEl>
                                        <p:attrNameLst>
                                          <p:attrName>style.visibility</p:attrName>
                                        </p:attrNameLst>
                                      </p:cBhvr>
                                      <p:to>
                                        <p:strVal val="visible"/>
                                      </p:to>
                                    </p:set>
                                    <p:animEffect transition="in" filter="dissolve">
                                      <p:cBhvr>
                                        <p:cTn id="7" dur="500"/>
                                        <p:tgtEl>
                                          <p:spTgt spid="73731"/>
                                        </p:tgtEl>
                                      </p:cBhvr>
                                    </p:animEffect>
                                  </p:childTnLst>
                                </p:cTn>
                              </p:par>
                            </p:childTnLst>
                          </p:cTn>
                        </p:par>
                        <p:par>
                          <p:cTn id="8" fill="hold" nodeType="afterGroup">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3732"/>
                                        </p:tgtEl>
                                        <p:attrNameLst>
                                          <p:attrName>style.visibility</p:attrName>
                                        </p:attrNameLst>
                                      </p:cBhvr>
                                      <p:to>
                                        <p:strVal val="visible"/>
                                      </p:to>
                                    </p:set>
                                    <p:anim calcmode="lin" valueType="num">
                                      <p:cBhvr additive="base">
                                        <p:cTn id="11" dur="500" fill="hold"/>
                                        <p:tgtEl>
                                          <p:spTgt spid="73732"/>
                                        </p:tgtEl>
                                        <p:attrNameLst>
                                          <p:attrName>ppt_x</p:attrName>
                                        </p:attrNameLst>
                                      </p:cBhvr>
                                      <p:tavLst>
                                        <p:tav tm="0">
                                          <p:val>
                                            <p:strVal val="1+#ppt_w/2"/>
                                          </p:val>
                                        </p:tav>
                                        <p:tav tm="100000">
                                          <p:val>
                                            <p:strVal val="#ppt_x"/>
                                          </p:val>
                                        </p:tav>
                                      </p:tavLst>
                                    </p:anim>
                                    <p:anim calcmode="lin" valueType="num">
                                      <p:cBhvr additive="base">
                                        <p:cTn id="12" dur="500" fill="hold"/>
                                        <p:tgtEl>
                                          <p:spTgt spid="73732"/>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16" presetClass="entr" presetSubtype="26" fill="hold" nodeType="afterEffect">
                                  <p:stCondLst>
                                    <p:cond delay="0"/>
                                  </p:stCondLst>
                                  <p:childTnLst>
                                    <p:set>
                                      <p:cBhvr>
                                        <p:cTn id="15" dur="1" fill="hold">
                                          <p:stCondLst>
                                            <p:cond delay="0"/>
                                          </p:stCondLst>
                                        </p:cTn>
                                        <p:tgtEl>
                                          <p:spTgt spid="73734"/>
                                        </p:tgtEl>
                                        <p:attrNameLst>
                                          <p:attrName>style.visibility</p:attrName>
                                        </p:attrNameLst>
                                      </p:cBhvr>
                                      <p:to>
                                        <p:strVal val="visible"/>
                                      </p:to>
                                    </p:set>
                                    <p:animEffect transition="in" filter="barn(inHorizontal)">
                                      <p:cBhvr>
                                        <p:cTn id="16" dur="500"/>
                                        <p:tgtEl>
                                          <p:spTgt spid="73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autoUpdateAnimBg="0"/>
      <p:bldP spid="73732"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 Box 3"/>
          <p:cNvSpPr txBox="1">
            <a:spLocks noChangeArrowheads="1"/>
          </p:cNvSpPr>
          <p:nvPr/>
        </p:nvSpPr>
        <p:spPr bwMode="auto">
          <a:xfrm>
            <a:off x="381000"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LIMITATIONS</a:t>
            </a:r>
            <a:endParaRPr lang="en-US" sz="2000" dirty="0">
              <a:solidFill>
                <a:schemeClr val="tx2"/>
              </a:solidFill>
              <a:latin typeface="Arial Black" panose="020B0A04020102020204" pitchFamily="34" charset="0"/>
            </a:endParaRPr>
          </a:p>
        </p:txBody>
      </p:sp>
      <p:sp>
        <p:nvSpPr>
          <p:cNvPr id="67588" name="Text Box 4"/>
          <p:cNvSpPr txBox="1">
            <a:spLocks noChangeArrowheads="1"/>
          </p:cNvSpPr>
          <p:nvPr/>
        </p:nvSpPr>
        <p:spPr bwMode="auto">
          <a:xfrm>
            <a:off x="1042988" y="2565400"/>
            <a:ext cx="4191000"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400" i="1">
                <a:solidFill>
                  <a:schemeClr val="tx2"/>
                </a:solidFill>
                <a:latin typeface="Arial Black" panose="020B0A04020102020204" pitchFamily="34" charset="0"/>
              </a:rPr>
              <a:t>No Hazard Elimination</a:t>
            </a:r>
          </a:p>
          <a:p>
            <a:pPr algn="ctr" eaLnBrk="1" hangingPunct="1">
              <a:spcBef>
                <a:spcPct val="50000"/>
              </a:spcBef>
              <a:buClrTx/>
              <a:buSzTx/>
              <a:buFontTx/>
              <a:buChar char="•"/>
            </a:pPr>
            <a:r>
              <a:rPr lang="en-GB" sz="1600" i="1">
                <a:solidFill>
                  <a:srgbClr val="FF9933"/>
                </a:solidFill>
                <a:latin typeface="Arial Black" panose="020B0A04020102020204" pitchFamily="34" charset="0"/>
              </a:rPr>
              <a:t> Increased risks in the event of failure of P.P.E.</a:t>
            </a:r>
          </a:p>
          <a:p>
            <a:pPr algn="ctr" eaLnBrk="1" hangingPunct="1">
              <a:spcBef>
                <a:spcPct val="50000"/>
              </a:spcBef>
              <a:buClrTx/>
              <a:buSzTx/>
              <a:buFontTx/>
              <a:buNone/>
            </a:pPr>
            <a:r>
              <a:rPr lang="en-GB" sz="2400" i="1">
                <a:solidFill>
                  <a:schemeClr val="tx2"/>
                </a:solidFill>
                <a:latin typeface="Arial Black" panose="020B0A04020102020204" pitchFamily="34" charset="0"/>
              </a:rPr>
              <a:t>Personal Factors</a:t>
            </a:r>
            <a:endParaRPr lang="en-GB" sz="1600" i="1">
              <a:solidFill>
                <a:srgbClr val="FF9933"/>
              </a:solidFill>
              <a:latin typeface="Arial Black" panose="020B0A04020102020204" pitchFamily="34" charset="0"/>
            </a:endParaRPr>
          </a:p>
          <a:p>
            <a:pPr algn="ctr" eaLnBrk="1" hangingPunct="1">
              <a:spcBef>
                <a:spcPct val="50000"/>
              </a:spcBef>
              <a:buClrTx/>
              <a:buSzTx/>
              <a:buFontTx/>
              <a:buChar char="•"/>
            </a:pPr>
            <a:r>
              <a:rPr lang="en-GB" sz="1600" i="1">
                <a:solidFill>
                  <a:srgbClr val="FF9933"/>
                </a:solidFill>
                <a:latin typeface="Arial Black" panose="020B0A04020102020204" pitchFamily="34" charset="0"/>
              </a:rPr>
              <a:t> Individual Characteristics</a:t>
            </a:r>
          </a:p>
          <a:p>
            <a:pPr algn="ctr" eaLnBrk="1" hangingPunct="1">
              <a:spcBef>
                <a:spcPct val="50000"/>
              </a:spcBef>
              <a:buClrTx/>
              <a:buSzTx/>
              <a:buFontTx/>
              <a:buChar char="•"/>
            </a:pPr>
            <a:r>
              <a:rPr lang="en-GB" sz="1600" i="1">
                <a:solidFill>
                  <a:srgbClr val="FF9933"/>
                </a:solidFill>
                <a:latin typeface="Arial Black" panose="020B0A04020102020204" pitchFamily="34" charset="0"/>
              </a:rPr>
              <a:t> Training for Use</a:t>
            </a:r>
          </a:p>
          <a:p>
            <a:pPr algn="ctr" eaLnBrk="1" hangingPunct="1">
              <a:spcBef>
                <a:spcPct val="50000"/>
              </a:spcBef>
              <a:buClrTx/>
              <a:buSzTx/>
              <a:buFontTx/>
              <a:buChar char="•"/>
            </a:pPr>
            <a:r>
              <a:rPr lang="en-GB" sz="1600" i="1">
                <a:solidFill>
                  <a:srgbClr val="FF9933"/>
                </a:solidFill>
                <a:latin typeface="Arial Black" panose="020B0A04020102020204" pitchFamily="34" charset="0"/>
              </a:rPr>
              <a:t>Interference</a:t>
            </a:r>
          </a:p>
          <a:p>
            <a:pPr algn="ctr" eaLnBrk="1" hangingPunct="1">
              <a:spcBef>
                <a:spcPct val="50000"/>
              </a:spcBef>
              <a:buClrTx/>
              <a:buSzTx/>
              <a:buFontTx/>
              <a:buChar char="•"/>
            </a:pPr>
            <a:r>
              <a:rPr lang="en-GB" sz="1600" i="1">
                <a:solidFill>
                  <a:srgbClr val="FF9933"/>
                </a:solidFill>
                <a:latin typeface="Arial Black" panose="020B0A04020102020204" pitchFamily="34" charset="0"/>
              </a:rPr>
              <a:t> Acceptability</a:t>
            </a:r>
          </a:p>
          <a:p>
            <a:pPr algn="ctr" eaLnBrk="1" hangingPunct="1">
              <a:spcBef>
                <a:spcPct val="50000"/>
              </a:spcBef>
              <a:buClrTx/>
              <a:buSzTx/>
              <a:buFontTx/>
              <a:buChar char="•"/>
            </a:pPr>
            <a:r>
              <a:rPr lang="en-GB" sz="1600" i="1">
                <a:solidFill>
                  <a:srgbClr val="FF9933"/>
                </a:solidFill>
                <a:latin typeface="Arial Black" panose="020B0A04020102020204" pitchFamily="34" charset="0"/>
              </a:rPr>
              <a:t> Management Commitment</a:t>
            </a:r>
          </a:p>
        </p:txBody>
      </p:sp>
      <p:pic>
        <p:nvPicPr>
          <p:cNvPr id="67590" name="Picture 6" descr="in0099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514600"/>
            <a:ext cx="2459038" cy="345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BCECD70-DD48-41C6-B916-1805F897A23F}"/>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Personal Protective Equipment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dissolve">
                                      <p:cBhvr>
                                        <p:cTn id="7" dur="500"/>
                                        <p:tgtEl>
                                          <p:spTgt spid="67587"/>
                                        </p:tgtEl>
                                      </p:cBhvr>
                                    </p:animEffect>
                                  </p:childTnLst>
                                </p:cTn>
                              </p:par>
                            </p:childTnLst>
                          </p:cTn>
                        </p:par>
                        <p:par>
                          <p:cTn id="8" fill="hold" nodeType="afterGroup">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67588"/>
                                        </p:tgtEl>
                                        <p:attrNameLst>
                                          <p:attrName>style.visibility</p:attrName>
                                        </p:attrNameLst>
                                      </p:cBhvr>
                                      <p:to>
                                        <p:strVal val="visible"/>
                                      </p:to>
                                    </p:set>
                                    <p:anim calcmode="lin" valueType="num">
                                      <p:cBhvr additive="base">
                                        <p:cTn id="11" dur="500" fill="hold"/>
                                        <p:tgtEl>
                                          <p:spTgt spid="67588"/>
                                        </p:tgtEl>
                                        <p:attrNameLst>
                                          <p:attrName>ppt_x</p:attrName>
                                        </p:attrNameLst>
                                      </p:cBhvr>
                                      <p:tavLst>
                                        <p:tav tm="0">
                                          <p:val>
                                            <p:strVal val="1+#ppt_w/2"/>
                                          </p:val>
                                        </p:tav>
                                        <p:tav tm="100000">
                                          <p:val>
                                            <p:strVal val="#ppt_x"/>
                                          </p:val>
                                        </p:tav>
                                      </p:tavLst>
                                    </p:anim>
                                    <p:anim calcmode="lin" valueType="num">
                                      <p:cBhvr additive="base">
                                        <p:cTn id="12" dur="500" fill="hold"/>
                                        <p:tgtEl>
                                          <p:spTgt spid="67588"/>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8" fill="hold" nodeType="afterEffect">
                                  <p:stCondLst>
                                    <p:cond delay="0"/>
                                  </p:stCondLst>
                                  <p:childTnLst>
                                    <p:set>
                                      <p:cBhvr>
                                        <p:cTn id="15" dur="1" fill="hold">
                                          <p:stCondLst>
                                            <p:cond delay="0"/>
                                          </p:stCondLst>
                                        </p:cTn>
                                        <p:tgtEl>
                                          <p:spTgt spid="67590"/>
                                        </p:tgtEl>
                                        <p:attrNameLst>
                                          <p:attrName>style.visibility</p:attrName>
                                        </p:attrNameLst>
                                      </p:cBhvr>
                                      <p:to>
                                        <p:strVal val="visible"/>
                                      </p:to>
                                    </p:set>
                                    <p:anim calcmode="lin" valueType="num">
                                      <p:cBhvr additive="base">
                                        <p:cTn id="16" dur="500" fill="hold"/>
                                        <p:tgtEl>
                                          <p:spTgt spid="67590"/>
                                        </p:tgtEl>
                                        <p:attrNameLst>
                                          <p:attrName>ppt_x</p:attrName>
                                        </p:attrNameLst>
                                      </p:cBhvr>
                                      <p:tavLst>
                                        <p:tav tm="0">
                                          <p:val>
                                            <p:strVal val="0-#ppt_w/2"/>
                                          </p:val>
                                        </p:tav>
                                        <p:tav tm="100000">
                                          <p:val>
                                            <p:strVal val="#ppt_x"/>
                                          </p:val>
                                        </p:tav>
                                      </p:tavLst>
                                    </p:anim>
                                    <p:anim calcmode="lin" valueType="num">
                                      <p:cBhvr additive="base">
                                        <p:cTn id="17" dur="500" fill="hold"/>
                                        <p:tgtEl>
                                          <p:spTgt spid="675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autoUpdateAnimBg="0"/>
      <p:bldP spid="67588"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ext Box 2"/>
          <p:cNvSpPr txBox="1">
            <a:spLocks noChangeArrowheads="1"/>
          </p:cNvSpPr>
          <p:nvPr/>
        </p:nvSpPr>
        <p:spPr bwMode="auto">
          <a:xfrm>
            <a:off x="611560" y="2708920"/>
            <a:ext cx="8101012"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GB" sz="4400" dirty="0">
                <a:solidFill>
                  <a:schemeClr val="tx2"/>
                </a:solidFill>
                <a:latin typeface="Arial Black" panose="020B0A04020102020204" pitchFamily="34" charset="0"/>
              </a:rPr>
              <a:t>SAFETY SIGNS &amp; SIGNALS</a:t>
            </a:r>
            <a:endParaRPr lang="en-US" sz="4400" dirty="0">
              <a:solidFill>
                <a:schemeClr val="tx2"/>
              </a:solidFill>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67266"/>
                                        </p:tgtEl>
                                        <p:attrNameLst>
                                          <p:attrName>style.visibility</p:attrName>
                                        </p:attrNameLst>
                                      </p:cBhvr>
                                      <p:to>
                                        <p:strVal val="visible"/>
                                      </p:to>
                                    </p:set>
                                    <p:animEffect transition="in" filter="dissolve">
                                      <p:cBhvr>
                                        <p:cTn id="7" dur="500"/>
                                        <p:tgtEl>
                                          <p:spTgt spid="267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6"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1" name="Text Box 3"/>
          <p:cNvSpPr txBox="1">
            <a:spLocks noChangeArrowheads="1"/>
          </p:cNvSpPr>
          <p:nvPr/>
        </p:nvSpPr>
        <p:spPr bwMode="auto">
          <a:xfrm>
            <a:off x="381000"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Types and Purpose</a:t>
            </a:r>
            <a:endParaRPr lang="en-US" sz="2000" dirty="0">
              <a:solidFill>
                <a:schemeClr val="tx2"/>
              </a:solidFill>
              <a:latin typeface="Arial Black" panose="020B0A04020102020204" pitchFamily="34" charset="0"/>
            </a:endParaRPr>
          </a:p>
        </p:txBody>
      </p:sp>
      <p:pic>
        <p:nvPicPr>
          <p:cNvPr id="268292" name="Picture 4" descr="prohib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971800"/>
            <a:ext cx="180816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293" name="Text Box 5"/>
          <p:cNvSpPr txBox="1">
            <a:spLocks noChangeArrowheads="1"/>
          </p:cNvSpPr>
          <p:nvPr/>
        </p:nvSpPr>
        <p:spPr bwMode="auto">
          <a:xfrm>
            <a:off x="4572000" y="3124200"/>
            <a:ext cx="41910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400" i="1">
                <a:solidFill>
                  <a:schemeClr val="tx2"/>
                </a:solidFill>
                <a:latin typeface="Arial Black" panose="020B0A04020102020204" pitchFamily="34" charset="0"/>
              </a:rPr>
              <a:t>PROHIBITION</a:t>
            </a:r>
          </a:p>
          <a:p>
            <a:pPr algn="ctr" eaLnBrk="1" hangingPunct="1">
              <a:spcBef>
                <a:spcPct val="50000"/>
              </a:spcBef>
              <a:buClrTx/>
              <a:buSzTx/>
              <a:buFontTx/>
              <a:buChar char="•"/>
            </a:pPr>
            <a:r>
              <a:rPr lang="en-GB" sz="1600" i="1">
                <a:solidFill>
                  <a:srgbClr val="FF9933"/>
                </a:solidFill>
                <a:latin typeface="Arial Black" panose="020B0A04020102020204" pitchFamily="34" charset="0"/>
              </a:rPr>
              <a:t> </a:t>
            </a:r>
            <a:r>
              <a:rPr lang="en-GB" sz="1800" i="1">
                <a:solidFill>
                  <a:srgbClr val="FF9933"/>
                </a:solidFill>
                <a:latin typeface="Arial Black" panose="020B0A04020102020204" pitchFamily="34" charset="0"/>
              </a:rPr>
              <a:t>Stop Signs</a:t>
            </a:r>
          </a:p>
          <a:p>
            <a:pPr algn="ctr" eaLnBrk="1" hangingPunct="1">
              <a:spcBef>
                <a:spcPct val="50000"/>
              </a:spcBef>
              <a:buClrTx/>
              <a:buSzTx/>
              <a:buFontTx/>
              <a:buChar char="•"/>
            </a:pPr>
            <a:r>
              <a:rPr lang="en-GB" sz="1800" i="1">
                <a:solidFill>
                  <a:srgbClr val="FF9933"/>
                </a:solidFill>
                <a:latin typeface="Arial Black" panose="020B0A04020102020204" pitchFamily="34" charset="0"/>
              </a:rPr>
              <a:t> Shutdown Device</a:t>
            </a:r>
          </a:p>
          <a:p>
            <a:pPr algn="ctr" eaLnBrk="1" hangingPunct="1">
              <a:spcBef>
                <a:spcPct val="50000"/>
              </a:spcBef>
              <a:buClrTx/>
              <a:buSzTx/>
              <a:buFontTx/>
              <a:buChar char="•"/>
            </a:pPr>
            <a:r>
              <a:rPr lang="en-GB" sz="1800" i="1">
                <a:solidFill>
                  <a:srgbClr val="FF9933"/>
                </a:solidFill>
                <a:latin typeface="Arial Black" panose="020B0A04020102020204" pitchFamily="34" charset="0"/>
              </a:rPr>
              <a:t> Prohibitions</a:t>
            </a:r>
          </a:p>
        </p:txBody>
      </p:sp>
      <p:sp>
        <p:nvSpPr>
          <p:cNvPr id="6" name="Rectangle 5">
            <a:extLst>
              <a:ext uri="{FF2B5EF4-FFF2-40B4-BE49-F238E27FC236}">
                <a16:creationId xmlns:a16="http://schemas.microsoft.com/office/drawing/2014/main" id="{173D10E4-544D-405A-A2C8-89F6CFB4F573}"/>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Safety Signs &amp; Signals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68291"/>
                                        </p:tgtEl>
                                        <p:attrNameLst>
                                          <p:attrName>style.visibility</p:attrName>
                                        </p:attrNameLst>
                                      </p:cBhvr>
                                      <p:to>
                                        <p:strVal val="visible"/>
                                      </p:to>
                                    </p:set>
                                    <p:animEffect transition="in" filter="dissolve">
                                      <p:cBhvr>
                                        <p:cTn id="7" dur="500"/>
                                        <p:tgtEl>
                                          <p:spTgt spid="268291"/>
                                        </p:tgtEl>
                                      </p:cBhvr>
                                    </p:animEffect>
                                  </p:childTnLst>
                                </p:cTn>
                              </p:par>
                            </p:childTnLst>
                          </p:cTn>
                        </p:par>
                        <p:par>
                          <p:cTn id="8" fill="hold" nodeType="afterGroup">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8293"/>
                                        </p:tgtEl>
                                        <p:attrNameLst>
                                          <p:attrName>style.visibility</p:attrName>
                                        </p:attrNameLst>
                                      </p:cBhvr>
                                      <p:to>
                                        <p:strVal val="visible"/>
                                      </p:to>
                                    </p:set>
                                    <p:anim calcmode="lin" valueType="num">
                                      <p:cBhvr additive="base">
                                        <p:cTn id="11" dur="500" fill="hold"/>
                                        <p:tgtEl>
                                          <p:spTgt spid="268293"/>
                                        </p:tgtEl>
                                        <p:attrNameLst>
                                          <p:attrName>ppt_x</p:attrName>
                                        </p:attrNameLst>
                                      </p:cBhvr>
                                      <p:tavLst>
                                        <p:tav tm="0">
                                          <p:val>
                                            <p:strVal val="1+#ppt_w/2"/>
                                          </p:val>
                                        </p:tav>
                                        <p:tav tm="100000">
                                          <p:val>
                                            <p:strVal val="#ppt_x"/>
                                          </p:val>
                                        </p:tav>
                                      </p:tavLst>
                                    </p:anim>
                                    <p:anim calcmode="lin" valueType="num">
                                      <p:cBhvr additive="base">
                                        <p:cTn id="12" dur="500" fill="hold"/>
                                        <p:tgtEl>
                                          <p:spTgt spid="268293"/>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9" presetClass="entr" presetSubtype="0" fill="hold" nodeType="afterEffect">
                                  <p:stCondLst>
                                    <p:cond delay="0"/>
                                  </p:stCondLst>
                                  <p:childTnLst>
                                    <p:set>
                                      <p:cBhvr>
                                        <p:cTn id="15" dur="1" fill="hold">
                                          <p:stCondLst>
                                            <p:cond delay="0"/>
                                          </p:stCondLst>
                                        </p:cTn>
                                        <p:tgtEl>
                                          <p:spTgt spid="268292"/>
                                        </p:tgtEl>
                                        <p:attrNameLst>
                                          <p:attrName>style.visibility</p:attrName>
                                        </p:attrNameLst>
                                      </p:cBhvr>
                                      <p:to>
                                        <p:strVal val="visible"/>
                                      </p:to>
                                    </p:set>
                                    <p:animEffect transition="in" filter="dissolve">
                                      <p:cBhvr>
                                        <p:cTn id="16" dur="500"/>
                                        <p:tgtEl>
                                          <p:spTgt spid="268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autoUpdateAnimBg="0"/>
      <p:bldP spid="268293"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6" name="Picture 6" descr="Ca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971800"/>
            <a:ext cx="1897063"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Text Box 3"/>
          <p:cNvSpPr txBox="1">
            <a:spLocks noChangeArrowheads="1"/>
          </p:cNvSpPr>
          <p:nvPr/>
        </p:nvSpPr>
        <p:spPr bwMode="auto">
          <a:xfrm>
            <a:off x="381000" y="2057400"/>
            <a:ext cx="836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400" b="1" i="1">
                <a:solidFill>
                  <a:schemeClr val="hlink"/>
                </a:solidFill>
              </a:rPr>
              <a:t>Types and Purpose</a:t>
            </a:r>
            <a:endParaRPr lang="en-US" sz="2400" b="1" i="1">
              <a:solidFill>
                <a:schemeClr val="hlink"/>
              </a:solidFill>
            </a:endParaRPr>
          </a:p>
        </p:txBody>
      </p:sp>
      <p:sp>
        <p:nvSpPr>
          <p:cNvPr id="271365" name="Text Box 5"/>
          <p:cNvSpPr txBox="1">
            <a:spLocks noChangeArrowheads="1"/>
          </p:cNvSpPr>
          <p:nvPr/>
        </p:nvSpPr>
        <p:spPr bwMode="auto">
          <a:xfrm>
            <a:off x="4572000" y="3124200"/>
            <a:ext cx="41910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400" i="1">
                <a:solidFill>
                  <a:schemeClr val="tx2"/>
                </a:solidFill>
                <a:latin typeface="Arial Black" panose="020B0A04020102020204" pitchFamily="34" charset="0"/>
              </a:rPr>
              <a:t>CAUTION</a:t>
            </a:r>
          </a:p>
          <a:p>
            <a:pPr algn="ctr" eaLnBrk="1" hangingPunct="1">
              <a:spcBef>
                <a:spcPct val="50000"/>
              </a:spcBef>
              <a:buClrTx/>
              <a:buSzTx/>
              <a:buFontTx/>
              <a:buChar char="•"/>
            </a:pPr>
            <a:r>
              <a:rPr lang="en-GB" sz="1600" i="1">
                <a:solidFill>
                  <a:srgbClr val="FF9933"/>
                </a:solidFill>
                <a:latin typeface="Arial Black" panose="020B0A04020102020204" pitchFamily="34" charset="0"/>
              </a:rPr>
              <a:t> </a:t>
            </a:r>
            <a:r>
              <a:rPr lang="en-GB" sz="1800" i="1">
                <a:solidFill>
                  <a:srgbClr val="FF9933"/>
                </a:solidFill>
                <a:latin typeface="Arial Black" panose="020B0A04020102020204" pitchFamily="34" charset="0"/>
              </a:rPr>
              <a:t>Hazard Identification</a:t>
            </a:r>
          </a:p>
          <a:p>
            <a:pPr algn="ctr" eaLnBrk="1" hangingPunct="1">
              <a:spcBef>
                <a:spcPct val="50000"/>
              </a:spcBef>
              <a:buClrTx/>
              <a:buSzTx/>
              <a:buFontTx/>
              <a:buChar char="•"/>
            </a:pPr>
            <a:r>
              <a:rPr lang="en-GB" sz="1800" i="1">
                <a:solidFill>
                  <a:srgbClr val="FF9933"/>
                </a:solidFill>
                <a:latin typeface="Arial Black" panose="020B0A04020102020204" pitchFamily="34" charset="0"/>
              </a:rPr>
              <a:t> Obstacles</a:t>
            </a:r>
          </a:p>
          <a:p>
            <a:pPr algn="ctr" eaLnBrk="1" hangingPunct="1">
              <a:spcBef>
                <a:spcPct val="50000"/>
              </a:spcBef>
              <a:buClrTx/>
              <a:buSzTx/>
              <a:buFontTx/>
              <a:buChar char="•"/>
            </a:pPr>
            <a:r>
              <a:rPr lang="en-GB" sz="1800" i="1">
                <a:solidFill>
                  <a:srgbClr val="FF9933"/>
                </a:solidFill>
                <a:latin typeface="Arial Black" panose="020B0A04020102020204" pitchFamily="34" charset="0"/>
              </a:rPr>
              <a:t> Threshold Identifications</a:t>
            </a:r>
          </a:p>
        </p:txBody>
      </p:sp>
      <p:sp>
        <p:nvSpPr>
          <p:cNvPr id="6" name="Rectangle 5">
            <a:extLst>
              <a:ext uri="{FF2B5EF4-FFF2-40B4-BE49-F238E27FC236}">
                <a16:creationId xmlns:a16="http://schemas.microsoft.com/office/drawing/2014/main" id="{CE9B28C9-357B-4D35-B362-DF67DE7CB912}"/>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Safety Signs &amp; Signals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71365"/>
                                        </p:tgtEl>
                                        <p:attrNameLst>
                                          <p:attrName>style.visibility</p:attrName>
                                        </p:attrNameLst>
                                      </p:cBhvr>
                                      <p:to>
                                        <p:strVal val="visible"/>
                                      </p:to>
                                    </p:set>
                                    <p:anim calcmode="lin" valueType="num">
                                      <p:cBhvr additive="base">
                                        <p:cTn id="7" dur="500" fill="hold"/>
                                        <p:tgtEl>
                                          <p:spTgt spid="271365"/>
                                        </p:tgtEl>
                                        <p:attrNameLst>
                                          <p:attrName>ppt_x</p:attrName>
                                        </p:attrNameLst>
                                      </p:cBhvr>
                                      <p:tavLst>
                                        <p:tav tm="0">
                                          <p:val>
                                            <p:strVal val="1+#ppt_w/2"/>
                                          </p:val>
                                        </p:tav>
                                        <p:tav tm="100000">
                                          <p:val>
                                            <p:strVal val="#ppt_x"/>
                                          </p:val>
                                        </p:tav>
                                      </p:tavLst>
                                    </p:anim>
                                    <p:anim calcmode="lin" valueType="num">
                                      <p:cBhvr additive="base">
                                        <p:cTn id="8" dur="500" fill="hold"/>
                                        <p:tgtEl>
                                          <p:spTgt spid="27136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271366"/>
                                        </p:tgtEl>
                                        <p:attrNameLst>
                                          <p:attrName>style.visibility</p:attrName>
                                        </p:attrNameLst>
                                      </p:cBhvr>
                                      <p:to>
                                        <p:strVal val="visible"/>
                                      </p:to>
                                    </p:set>
                                    <p:animEffect transition="in" filter="dissolve">
                                      <p:cBhvr>
                                        <p:cTn id="12" dur="500"/>
                                        <p:tgtEl>
                                          <p:spTgt spid="271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5"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Text Box 4"/>
          <p:cNvSpPr txBox="1">
            <a:spLocks noChangeArrowheads="1"/>
          </p:cNvSpPr>
          <p:nvPr/>
        </p:nvSpPr>
        <p:spPr bwMode="auto">
          <a:xfrm>
            <a:off x="381000" y="2057400"/>
            <a:ext cx="836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400" b="1" i="1">
                <a:solidFill>
                  <a:schemeClr val="hlink"/>
                </a:solidFill>
              </a:rPr>
              <a:t>Types and Purpose</a:t>
            </a:r>
            <a:endParaRPr lang="en-US" sz="2400" b="1" i="1">
              <a:solidFill>
                <a:schemeClr val="hlink"/>
              </a:solidFill>
            </a:endParaRPr>
          </a:p>
        </p:txBody>
      </p:sp>
      <p:sp>
        <p:nvSpPr>
          <p:cNvPr id="272389" name="Text Box 5"/>
          <p:cNvSpPr txBox="1">
            <a:spLocks noChangeArrowheads="1"/>
          </p:cNvSpPr>
          <p:nvPr/>
        </p:nvSpPr>
        <p:spPr bwMode="auto">
          <a:xfrm>
            <a:off x="4572000" y="3124200"/>
            <a:ext cx="41910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400" i="1">
                <a:solidFill>
                  <a:schemeClr val="tx2"/>
                </a:solidFill>
                <a:latin typeface="Arial Black" panose="020B0A04020102020204" pitchFamily="34" charset="0"/>
              </a:rPr>
              <a:t>MANDATORY</a:t>
            </a:r>
          </a:p>
          <a:p>
            <a:pPr algn="ctr" eaLnBrk="1" hangingPunct="1">
              <a:spcBef>
                <a:spcPct val="50000"/>
              </a:spcBef>
              <a:buClrTx/>
              <a:buSzTx/>
              <a:buFontTx/>
              <a:buChar char="•"/>
            </a:pPr>
            <a:r>
              <a:rPr lang="en-GB" sz="1600" i="1">
                <a:solidFill>
                  <a:srgbClr val="FF9933"/>
                </a:solidFill>
                <a:latin typeface="Arial Black" panose="020B0A04020102020204" pitchFamily="34" charset="0"/>
              </a:rPr>
              <a:t> </a:t>
            </a:r>
            <a:r>
              <a:rPr lang="en-GB" sz="1800" i="1">
                <a:solidFill>
                  <a:srgbClr val="FF9933"/>
                </a:solidFill>
                <a:latin typeface="Arial Black" panose="020B0A04020102020204" pitchFamily="34" charset="0"/>
              </a:rPr>
              <a:t>Compulsory Practices</a:t>
            </a:r>
          </a:p>
          <a:p>
            <a:pPr algn="ctr" eaLnBrk="1" hangingPunct="1">
              <a:spcBef>
                <a:spcPct val="50000"/>
              </a:spcBef>
              <a:buClrTx/>
              <a:buSzTx/>
              <a:buFontTx/>
              <a:buChar char="•"/>
            </a:pPr>
            <a:r>
              <a:rPr lang="en-GB" sz="1800" i="1">
                <a:solidFill>
                  <a:srgbClr val="FF9933"/>
                </a:solidFill>
                <a:latin typeface="Arial Black" panose="020B0A04020102020204" pitchFamily="34" charset="0"/>
              </a:rPr>
              <a:t> Wear PPE</a:t>
            </a:r>
          </a:p>
          <a:p>
            <a:pPr algn="ctr" eaLnBrk="1" hangingPunct="1">
              <a:spcBef>
                <a:spcPct val="50000"/>
              </a:spcBef>
              <a:buClrTx/>
              <a:buSzTx/>
              <a:buFontTx/>
              <a:buChar char="•"/>
            </a:pPr>
            <a:r>
              <a:rPr lang="en-GB" sz="1800" i="1">
                <a:solidFill>
                  <a:srgbClr val="FF9933"/>
                </a:solidFill>
                <a:latin typeface="Arial Black" panose="020B0A04020102020204" pitchFamily="34" charset="0"/>
              </a:rPr>
              <a:t> Close Fire Doors</a:t>
            </a:r>
          </a:p>
        </p:txBody>
      </p:sp>
      <p:pic>
        <p:nvPicPr>
          <p:cNvPr id="272390" name="Picture 6" descr="manda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71800"/>
            <a:ext cx="177165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ACA6A4C-93D9-4C32-B9AE-AAF13CC291F0}"/>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Safety Signs &amp; Signals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72389"/>
                                        </p:tgtEl>
                                        <p:attrNameLst>
                                          <p:attrName>style.visibility</p:attrName>
                                        </p:attrNameLst>
                                      </p:cBhvr>
                                      <p:to>
                                        <p:strVal val="visible"/>
                                      </p:to>
                                    </p:set>
                                    <p:anim calcmode="lin" valueType="num">
                                      <p:cBhvr additive="base">
                                        <p:cTn id="7" dur="500" fill="hold"/>
                                        <p:tgtEl>
                                          <p:spTgt spid="272389"/>
                                        </p:tgtEl>
                                        <p:attrNameLst>
                                          <p:attrName>ppt_x</p:attrName>
                                        </p:attrNameLst>
                                      </p:cBhvr>
                                      <p:tavLst>
                                        <p:tav tm="0">
                                          <p:val>
                                            <p:strVal val="1+#ppt_w/2"/>
                                          </p:val>
                                        </p:tav>
                                        <p:tav tm="100000">
                                          <p:val>
                                            <p:strVal val="#ppt_x"/>
                                          </p:val>
                                        </p:tav>
                                      </p:tavLst>
                                    </p:anim>
                                    <p:anim calcmode="lin" valueType="num">
                                      <p:cBhvr additive="base">
                                        <p:cTn id="8" dur="500" fill="hold"/>
                                        <p:tgtEl>
                                          <p:spTgt spid="27238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272390"/>
                                        </p:tgtEl>
                                        <p:attrNameLst>
                                          <p:attrName>style.visibility</p:attrName>
                                        </p:attrNameLst>
                                      </p:cBhvr>
                                      <p:to>
                                        <p:strVal val="visible"/>
                                      </p:to>
                                    </p:set>
                                    <p:animEffect transition="in" filter="dissolve">
                                      <p:cBhvr>
                                        <p:cTn id="12" dur="500"/>
                                        <p:tgtEl>
                                          <p:spTgt spid="272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9"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5" name="Text Box 3"/>
          <p:cNvSpPr txBox="1">
            <a:spLocks noChangeArrowheads="1"/>
          </p:cNvSpPr>
          <p:nvPr/>
        </p:nvSpPr>
        <p:spPr bwMode="auto">
          <a:xfrm>
            <a:off x="381000"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Summary</a:t>
            </a:r>
            <a:endParaRPr lang="en-US" sz="2000" dirty="0">
              <a:solidFill>
                <a:schemeClr val="tx2"/>
              </a:solidFill>
              <a:latin typeface="Arial Black" panose="020B0A04020102020204" pitchFamily="34" charset="0"/>
            </a:endParaRPr>
          </a:p>
        </p:txBody>
      </p:sp>
      <p:sp>
        <p:nvSpPr>
          <p:cNvPr id="274438" name="Text Box 6"/>
          <p:cNvSpPr txBox="1">
            <a:spLocks noChangeArrowheads="1"/>
          </p:cNvSpPr>
          <p:nvPr/>
        </p:nvSpPr>
        <p:spPr bwMode="auto">
          <a:xfrm>
            <a:off x="342900" y="2895600"/>
            <a:ext cx="845820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folHlink"/>
              </a:buClr>
              <a:buSzPct val="110000"/>
              <a:buFont typeface="Wingdings" panose="05000000000000000000" pitchFamily="2" charset="2"/>
              <a:buChar char="Ø"/>
            </a:pPr>
            <a:r>
              <a:rPr lang="en-GB" sz="2400" b="1"/>
              <a:t> REMEMBER THE TYPES AND PURPOSES</a:t>
            </a:r>
          </a:p>
          <a:p>
            <a:pPr algn="ctr" eaLnBrk="1" hangingPunct="1">
              <a:spcBef>
                <a:spcPct val="50000"/>
              </a:spcBef>
              <a:buClr>
                <a:schemeClr val="tx2"/>
              </a:buClr>
              <a:buSzTx/>
              <a:buFontTx/>
              <a:buChar char="•"/>
            </a:pPr>
            <a:r>
              <a:rPr lang="en-GB" sz="1600" b="1"/>
              <a:t> Prohibition, Mandatory, Caution, Safe Condition</a:t>
            </a:r>
          </a:p>
          <a:p>
            <a:pPr algn="ctr" eaLnBrk="1" hangingPunct="1">
              <a:spcBef>
                <a:spcPct val="50000"/>
              </a:spcBef>
              <a:buClr>
                <a:schemeClr val="folHlink"/>
              </a:buClr>
              <a:buSzTx/>
              <a:buFont typeface="Wingdings" panose="05000000000000000000" pitchFamily="2" charset="2"/>
              <a:buChar char="Ø"/>
            </a:pPr>
            <a:r>
              <a:rPr lang="en-GB" sz="2400" b="1"/>
              <a:t> FOLLOW DIRECTIONS</a:t>
            </a:r>
          </a:p>
          <a:p>
            <a:pPr algn="ctr" eaLnBrk="1" hangingPunct="1">
              <a:spcBef>
                <a:spcPct val="50000"/>
              </a:spcBef>
              <a:buClr>
                <a:schemeClr val="tx2"/>
              </a:buClr>
              <a:buSzTx/>
              <a:buFontTx/>
              <a:buChar char="•"/>
            </a:pPr>
            <a:r>
              <a:rPr lang="en-GB" sz="1600" b="1"/>
              <a:t> Failure may precipitate serious Injury</a:t>
            </a:r>
          </a:p>
          <a:p>
            <a:pPr algn="ctr" eaLnBrk="1" hangingPunct="1">
              <a:spcBef>
                <a:spcPct val="50000"/>
              </a:spcBef>
              <a:buClr>
                <a:schemeClr val="folHlink"/>
              </a:buClr>
              <a:buSzTx/>
              <a:buFont typeface="Wingdings" panose="05000000000000000000" pitchFamily="2" charset="2"/>
              <a:buChar char="Ø"/>
            </a:pPr>
            <a:r>
              <a:rPr lang="en-GB" sz="2400" b="1"/>
              <a:t> IF YOU DON’T KNOW – ASK!</a:t>
            </a:r>
          </a:p>
          <a:p>
            <a:pPr algn="ctr" eaLnBrk="1" hangingPunct="1">
              <a:spcBef>
                <a:spcPct val="50000"/>
              </a:spcBef>
              <a:buClr>
                <a:schemeClr val="tx2"/>
              </a:buClr>
              <a:buSzTx/>
              <a:buFontTx/>
              <a:buChar char="•"/>
            </a:pPr>
            <a:r>
              <a:rPr lang="en-GB" sz="1600" b="1"/>
              <a:t> Never Guess the Purpose of Signs – Ask Someone who Knows!</a:t>
            </a:r>
            <a:endParaRPr lang="en-US" sz="2400" b="1"/>
          </a:p>
        </p:txBody>
      </p:sp>
      <p:sp>
        <p:nvSpPr>
          <p:cNvPr id="5" name="Rectangle 4">
            <a:extLst>
              <a:ext uri="{FF2B5EF4-FFF2-40B4-BE49-F238E27FC236}">
                <a16:creationId xmlns:a16="http://schemas.microsoft.com/office/drawing/2014/main" id="{325C5788-95B7-481D-AC21-8F5F279BDEF9}"/>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Safety Signs &amp; Signals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74435"/>
                                        </p:tgtEl>
                                        <p:attrNameLst>
                                          <p:attrName>style.visibility</p:attrName>
                                        </p:attrNameLst>
                                      </p:cBhvr>
                                      <p:to>
                                        <p:strVal val="visible"/>
                                      </p:to>
                                    </p:set>
                                    <p:animEffect transition="in" filter="dissolve">
                                      <p:cBhvr>
                                        <p:cTn id="7" dur="500"/>
                                        <p:tgtEl>
                                          <p:spTgt spid="274435"/>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74438">
                                            <p:txEl>
                                              <p:pRg st="0" end="0"/>
                                            </p:txEl>
                                          </p:spTgt>
                                        </p:tgtEl>
                                        <p:attrNameLst>
                                          <p:attrName>style.visibility</p:attrName>
                                        </p:attrNameLst>
                                      </p:cBhvr>
                                      <p:to>
                                        <p:strVal val="visible"/>
                                      </p:to>
                                    </p:set>
                                    <p:anim calcmode="lin" valueType="num">
                                      <p:cBhvr additive="base">
                                        <p:cTn id="11" dur="500" fill="hold"/>
                                        <p:tgtEl>
                                          <p:spTgt spid="274438">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74438">
                                            <p:txEl>
                                              <p:pRg st="0" end="0"/>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74438">
                                            <p:txEl>
                                              <p:pRg st="1" end="1"/>
                                            </p:txEl>
                                          </p:spTgt>
                                        </p:tgtEl>
                                        <p:attrNameLst>
                                          <p:attrName>style.visibility</p:attrName>
                                        </p:attrNameLst>
                                      </p:cBhvr>
                                      <p:to>
                                        <p:strVal val="visible"/>
                                      </p:to>
                                    </p:set>
                                    <p:anim calcmode="lin" valueType="num">
                                      <p:cBhvr additive="base">
                                        <p:cTn id="16" dur="500" fill="hold"/>
                                        <p:tgtEl>
                                          <p:spTgt spid="274438">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74438">
                                            <p:txEl>
                                              <p:pRg st="1" end="1"/>
                                            </p:txEl>
                                          </p:spTgt>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274438">
                                            <p:txEl>
                                              <p:pRg st="2" end="2"/>
                                            </p:txEl>
                                          </p:spTgt>
                                        </p:tgtEl>
                                        <p:attrNameLst>
                                          <p:attrName>style.visibility</p:attrName>
                                        </p:attrNameLst>
                                      </p:cBhvr>
                                      <p:to>
                                        <p:strVal val="visible"/>
                                      </p:to>
                                    </p:set>
                                    <p:anim calcmode="lin" valueType="num">
                                      <p:cBhvr additive="base">
                                        <p:cTn id="21" dur="500" fill="hold"/>
                                        <p:tgtEl>
                                          <p:spTgt spid="274438">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74438">
                                            <p:txEl>
                                              <p:pRg st="2" end="2"/>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274438">
                                            <p:txEl>
                                              <p:pRg st="3" end="3"/>
                                            </p:txEl>
                                          </p:spTgt>
                                        </p:tgtEl>
                                        <p:attrNameLst>
                                          <p:attrName>style.visibility</p:attrName>
                                        </p:attrNameLst>
                                      </p:cBhvr>
                                      <p:to>
                                        <p:strVal val="visible"/>
                                      </p:to>
                                    </p:set>
                                    <p:anim calcmode="lin" valueType="num">
                                      <p:cBhvr additive="base">
                                        <p:cTn id="26" dur="500" fill="hold"/>
                                        <p:tgtEl>
                                          <p:spTgt spid="274438">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274438">
                                            <p:txEl>
                                              <p:pRg st="3" end="3"/>
                                            </p:txEl>
                                          </p:spTgt>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74438">
                                            <p:txEl>
                                              <p:pRg st="4" end="4"/>
                                            </p:txEl>
                                          </p:spTgt>
                                        </p:tgtEl>
                                        <p:attrNameLst>
                                          <p:attrName>style.visibility</p:attrName>
                                        </p:attrNameLst>
                                      </p:cBhvr>
                                      <p:to>
                                        <p:strVal val="visible"/>
                                      </p:to>
                                    </p:set>
                                    <p:anim calcmode="lin" valueType="num">
                                      <p:cBhvr additive="base">
                                        <p:cTn id="31" dur="500" fill="hold"/>
                                        <p:tgtEl>
                                          <p:spTgt spid="27443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4438">
                                            <p:txEl>
                                              <p:pRg st="4" end="4"/>
                                            </p:txEl>
                                          </p:spTgt>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274438">
                                            <p:txEl>
                                              <p:pRg st="5" end="5"/>
                                            </p:txEl>
                                          </p:spTgt>
                                        </p:tgtEl>
                                        <p:attrNameLst>
                                          <p:attrName>style.visibility</p:attrName>
                                        </p:attrNameLst>
                                      </p:cBhvr>
                                      <p:to>
                                        <p:strVal val="visible"/>
                                      </p:to>
                                    </p:set>
                                    <p:anim calcmode="lin" valueType="num">
                                      <p:cBhvr additive="base">
                                        <p:cTn id="36" dur="500" fill="hold"/>
                                        <p:tgtEl>
                                          <p:spTgt spid="274438">
                                            <p:txEl>
                                              <p:pRg st="5" end="5"/>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74438">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5" grpId="0" autoUpdateAnimBg="0"/>
      <p:bldP spid="274438" grpId="0" build="p" autoUpdateAnimBg="0"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ext Box 2"/>
          <p:cNvSpPr txBox="1">
            <a:spLocks noChangeArrowheads="1"/>
          </p:cNvSpPr>
          <p:nvPr/>
        </p:nvSpPr>
        <p:spPr bwMode="auto">
          <a:xfrm>
            <a:off x="971550" y="3048000"/>
            <a:ext cx="777716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GB" sz="4400">
                <a:solidFill>
                  <a:schemeClr val="tx2"/>
                </a:solidFill>
                <a:latin typeface="Arial Black" panose="020B0A04020102020204" pitchFamily="34" charset="0"/>
              </a:rPr>
              <a:t>COMMON WORK HAZARDS</a:t>
            </a:r>
            <a:endParaRPr lang="en-US" sz="4400">
              <a:solidFill>
                <a:schemeClr val="tx2"/>
              </a:solidFill>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4674"/>
                                        </p:tgtEl>
                                        <p:attrNameLst>
                                          <p:attrName>style.visibility</p:attrName>
                                        </p:attrNameLst>
                                      </p:cBhvr>
                                      <p:to>
                                        <p:strVal val="visible"/>
                                      </p:to>
                                    </p:set>
                                    <p:animEffect transition="in" filter="dissolve">
                                      <p:cBhvr>
                                        <p:cTn id="7" dur="500"/>
                                        <p:tgtEl>
                                          <p:spTgt spid="284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838200" y="21336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endParaRPr lang="en-GB" sz="2400">
              <a:latin typeface="Times New Roman" panose="02020603050405020304" pitchFamily="18" charset="0"/>
            </a:endParaRPr>
          </a:p>
        </p:txBody>
      </p:sp>
      <p:sp>
        <p:nvSpPr>
          <p:cNvPr id="7172" name="Text Box 4"/>
          <p:cNvSpPr txBox="1">
            <a:spLocks noChangeArrowheads="1"/>
          </p:cNvSpPr>
          <p:nvPr/>
        </p:nvSpPr>
        <p:spPr bwMode="auto">
          <a:xfrm>
            <a:off x="1042988" y="2492375"/>
            <a:ext cx="4191000" cy="320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GB" sz="2400" b="1" i="1" dirty="0">
                <a:solidFill>
                  <a:schemeClr val="tx2"/>
                </a:solidFill>
                <a:latin typeface="Verdana" panose="020B0604030504040204" pitchFamily="34" charset="0"/>
                <a:ea typeface="Verdana" panose="020B0604030504040204" pitchFamily="34" charset="0"/>
              </a:rPr>
              <a:t>P.P.E.</a:t>
            </a:r>
            <a:endParaRPr lang="en-GB" sz="1600" b="1" i="1" dirty="0">
              <a:solidFill>
                <a:srgbClr val="FF9933"/>
              </a:solidFill>
              <a:latin typeface="Verdana" panose="020B0604030504040204" pitchFamily="34" charset="0"/>
              <a:ea typeface="Verdana" panose="020B0604030504040204" pitchFamily="34" charset="0"/>
            </a:endParaRPr>
          </a:p>
          <a:p>
            <a:pPr eaLnBrk="1" hangingPunct="1">
              <a:spcBef>
                <a:spcPct val="50000"/>
              </a:spcBef>
              <a:buClrTx/>
              <a:buSzTx/>
              <a:buFontTx/>
              <a:buChar char="•"/>
            </a:pPr>
            <a:r>
              <a:rPr lang="en-GB" sz="1600" i="1" dirty="0">
                <a:solidFill>
                  <a:srgbClr val="FF9933"/>
                </a:solidFill>
                <a:latin typeface="Verdana" panose="020B0604030504040204" pitchFamily="34" charset="0"/>
                <a:ea typeface="Verdana" panose="020B0604030504040204" pitchFamily="34" charset="0"/>
              </a:rPr>
              <a:t> Types / Uses</a:t>
            </a:r>
          </a:p>
          <a:p>
            <a:pPr eaLnBrk="1" hangingPunct="1">
              <a:spcBef>
                <a:spcPct val="50000"/>
              </a:spcBef>
              <a:buClrTx/>
              <a:buSzTx/>
              <a:buFontTx/>
              <a:buChar char="•"/>
            </a:pPr>
            <a:r>
              <a:rPr lang="en-GB" sz="1600" i="1" dirty="0">
                <a:solidFill>
                  <a:srgbClr val="FF9933"/>
                </a:solidFill>
                <a:latin typeface="Verdana" panose="020B0604030504040204" pitchFamily="34" charset="0"/>
                <a:ea typeface="Verdana" panose="020B0604030504040204" pitchFamily="34" charset="0"/>
              </a:rPr>
              <a:t> Considerations</a:t>
            </a:r>
          </a:p>
          <a:p>
            <a:pPr eaLnBrk="1" hangingPunct="1">
              <a:spcBef>
                <a:spcPct val="50000"/>
              </a:spcBef>
              <a:buClrTx/>
              <a:buSzTx/>
              <a:buFontTx/>
              <a:buNone/>
            </a:pPr>
            <a:r>
              <a:rPr lang="en-GB" sz="2400" b="1" i="1" dirty="0">
                <a:solidFill>
                  <a:schemeClr val="tx2"/>
                </a:solidFill>
                <a:latin typeface="Verdana" panose="020B0604030504040204" pitchFamily="34" charset="0"/>
                <a:ea typeface="Verdana" panose="020B0604030504040204" pitchFamily="34" charset="0"/>
              </a:rPr>
              <a:t>COSHH</a:t>
            </a:r>
            <a:endParaRPr lang="en-GB" sz="1600" b="1" i="1" dirty="0">
              <a:solidFill>
                <a:srgbClr val="FF9933"/>
              </a:solidFill>
              <a:latin typeface="Verdana" panose="020B0604030504040204" pitchFamily="34" charset="0"/>
              <a:ea typeface="Verdana" panose="020B0604030504040204" pitchFamily="34" charset="0"/>
            </a:endParaRPr>
          </a:p>
          <a:p>
            <a:pPr eaLnBrk="1" hangingPunct="1">
              <a:spcBef>
                <a:spcPct val="50000"/>
              </a:spcBef>
              <a:buClrTx/>
              <a:buSzTx/>
              <a:buFontTx/>
              <a:buChar char="•"/>
            </a:pPr>
            <a:r>
              <a:rPr lang="en-GB" sz="1600" i="1" dirty="0">
                <a:solidFill>
                  <a:srgbClr val="FF9933"/>
                </a:solidFill>
                <a:latin typeface="Verdana" panose="020B0604030504040204" pitchFamily="34" charset="0"/>
                <a:ea typeface="Verdana" panose="020B0604030504040204" pitchFamily="34" charset="0"/>
              </a:rPr>
              <a:t> Definition &amp; Purpose</a:t>
            </a:r>
          </a:p>
          <a:p>
            <a:pPr eaLnBrk="1" hangingPunct="1">
              <a:spcBef>
                <a:spcPct val="50000"/>
              </a:spcBef>
              <a:buClrTx/>
              <a:buSzTx/>
              <a:buFontTx/>
              <a:buChar char="•"/>
            </a:pPr>
            <a:r>
              <a:rPr lang="en-GB" sz="1600" i="1" dirty="0">
                <a:solidFill>
                  <a:srgbClr val="FF9933"/>
                </a:solidFill>
                <a:latin typeface="Verdana" panose="020B0604030504040204" pitchFamily="34" charset="0"/>
                <a:ea typeface="Verdana" panose="020B0604030504040204" pitchFamily="34" charset="0"/>
              </a:rPr>
              <a:t> COSHH Assessments</a:t>
            </a:r>
          </a:p>
          <a:p>
            <a:pPr eaLnBrk="1" hangingPunct="1">
              <a:spcBef>
                <a:spcPct val="50000"/>
              </a:spcBef>
              <a:buClrTx/>
              <a:buSzTx/>
              <a:buFontTx/>
              <a:buChar char="•"/>
            </a:pPr>
            <a:endParaRPr lang="en-GB" sz="1600" i="1" dirty="0">
              <a:solidFill>
                <a:srgbClr val="FF9933"/>
              </a:solidFill>
              <a:latin typeface="Arial Black" panose="020B0A04020102020204" pitchFamily="34" charset="0"/>
            </a:endParaRPr>
          </a:p>
          <a:p>
            <a:pPr eaLnBrk="1" hangingPunct="1">
              <a:spcBef>
                <a:spcPct val="50000"/>
              </a:spcBef>
              <a:buClrTx/>
              <a:buSzTx/>
              <a:buFontTx/>
              <a:buChar char="•"/>
            </a:pPr>
            <a:endParaRPr lang="en-US" sz="1600" i="1" dirty="0">
              <a:solidFill>
                <a:srgbClr val="FF9933"/>
              </a:solidFill>
              <a:latin typeface="Arial Black" panose="020B0A04020102020204" pitchFamily="34" charset="0"/>
            </a:endParaRPr>
          </a:p>
        </p:txBody>
      </p:sp>
      <p:pic>
        <p:nvPicPr>
          <p:cNvPr id="7351" name="Picture 183" descr="sy0076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2860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Line 184"/>
          <p:cNvSpPr>
            <a:spLocks noChangeShapeType="1"/>
          </p:cNvSpPr>
          <p:nvPr/>
        </p:nvSpPr>
        <p:spPr bwMode="auto">
          <a:xfrm>
            <a:off x="971550" y="3644900"/>
            <a:ext cx="41910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7" name="Rectangle 6">
            <a:extLst>
              <a:ext uri="{FF2B5EF4-FFF2-40B4-BE49-F238E27FC236}">
                <a16:creationId xmlns:a16="http://schemas.microsoft.com/office/drawing/2014/main" id="{779DBD3D-6C16-4D00-A3B3-F5D4631963ED}"/>
              </a:ext>
            </a:extLst>
          </p:cNvPr>
          <p:cNvSpPr/>
          <p:nvPr/>
        </p:nvSpPr>
        <p:spPr>
          <a:xfrm>
            <a:off x="3265439" y="260648"/>
            <a:ext cx="2552302" cy="400110"/>
          </a:xfrm>
          <a:prstGeom prst="rect">
            <a:avLst/>
          </a:prstGeom>
        </p:spPr>
        <p:txBody>
          <a:bodyPr wrap="none">
            <a:spAutoFit/>
          </a:bodyPr>
          <a:lstStyle/>
          <a:p>
            <a:pPr lvl="0" algn="ctr" fontAlgn="auto">
              <a:spcAft>
                <a:spcPts val="0"/>
              </a:spcAft>
              <a:defRPr/>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Course Contents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1+#ppt_w/2"/>
                                          </p:val>
                                        </p:tav>
                                        <p:tav tm="100000">
                                          <p:val>
                                            <p:strVal val="#ppt_x"/>
                                          </p:val>
                                        </p:tav>
                                      </p:tavLst>
                                    </p:anim>
                                    <p:anim calcmode="lin" valueType="num">
                                      <p:cBhvr additive="base">
                                        <p:cTn id="8" dur="500" fill="hold"/>
                                        <p:tgtEl>
                                          <p:spTgt spid="717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7351"/>
                                        </p:tgtEl>
                                        <p:attrNameLst>
                                          <p:attrName>style.visibility</p:attrName>
                                        </p:attrNameLst>
                                      </p:cBhvr>
                                      <p:to>
                                        <p:strVal val="visible"/>
                                      </p:to>
                                    </p:set>
                                    <p:anim calcmode="lin" valueType="num">
                                      <p:cBhvr additive="base">
                                        <p:cTn id="12" dur="500" fill="hold"/>
                                        <p:tgtEl>
                                          <p:spTgt spid="7351"/>
                                        </p:tgtEl>
                                        <p:attrNameLst>
                                          <p:attrName>ppt_x</p:attrName>
                                        </p:attrNameLst>
                                      </p:cBhvr>
                                      <p:tavLst>
                                        <p:tav tm="0">
                                          <p:val>
                                            <p:strVal val="1+#ppt_w/2"/>
                                          </p:val>
                                        </p:tav>
                                        <p:tav tm="100000">
                                          <p:val>
                                            <p:strVal val="#ppt_x"/>
                                          </p:val>
                                        </p:tav>
                                      </p:tavLst>
                                    </p:anim>
                                    <p:anim calcmode="lin" valueType="num">
                                      <p:cBhvr additive="base">
                                        <p:cTn id="13" dur="500" fill="hold"/>
                                        <p:tgtEl>
                                          <p:spTgt spid="73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3348038" y="3048000"/>
            <a:ext cx="24177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GB" sz="4400">
                <a:solidFill>
                  <a:schemeClr val="tx2"/>
                </a:solidFill>
                <a:latin typeface="Arial Black" panose="020B0A04020102020204" pitchFamily="34" charset="0"/>
              </a:rPr>
              <a:t>COSHH</a:t>
            </a:r>
            <a:endParaRPr lang="en-US" sz="4400">
              <a:solidFill>
                <a:schemeClr val="tx2"/>
              </a:solidFill>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dissolve">
                                      <p:cBhvr>
                                        <p:cTn id="7" dur="500"/>
                                        <p:tgtEl>
                                          <p:spTgt spid="74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381000" y="2057400"/>
            <a:ext cx="8362950" cy="1768475"/>
            <a:chOff x="240" y="1296"/>
            <a:chExt cx="5268" cy="1114"/>
          </a:xfrm>
        </p:grpSpPr>
        <p:sp>
          <p:nvSpPr>
            <p:cNvPr id="104455" name="Text Box 3"/>
            <p:cNvSpPr txBox="1">
              <a:spLocks noChangeArrowheads="1"/>
            </p:cNvSpPr>
            <p:nvPr/>
          </p:nvSpPr>
          <p:spPr bwMode="auto">
            <a:xfrm>
              <a:off x="240" y="1296"/>
              <a:ext cx="526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Definition</a:t>
              </a:r>
              <a:endParaRPr lang="en-US" sz="2000" dirty="0">
                <a:solidFill>
                  <a:schemeClr val="tx2"/>
                </a:solidFill>
                <a:latin typeface="Arial Black" panose="020B0A04020102020204" pitchFamily="34" charset="0"/>
              </a:endParaRPr>
            </a:p>
          </p:txBody>
        </p:sp>
        <p:sp>
          <p:nvSpPr>
            <p:cNvPr id="104456" name="Text Box 4"/>
            <p:cNvSpPr txBox="1">
              <a:spLocks noChangeArrowheads="1"/>
            </p:cNvSpPr>
            <p:nvPr/>
          </p:nvSpPr>
          <p:spPr bwMode="auto">
            <a:xfrm>
              <a:off x="600" y="1968"/>
              <a:ext cx="444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000" dirty="0">
                  <a:solidFill>
                    <a:schemeClr val="tx2"/>
                  </a:solidFill>
                  <a:latin typeface="Arial Black" panose="020B0A04020102020204" pitchFamily="34" charset="0"/>
                </a:rPr>
                <a:t>The Control of Substances Hazardous to Health Regulations 2002 (COSHH)</a:t>
              </a:r>
              <a:endParaRPr lang="en-US" sz="2000" dirty="0">
                <a:solidFill>
                  <a:schemeClr val="tx2"/>
                </a:solidFill>
                <a:latin typeface="Arial Black" panose="020B0A04020102020204" pitchFamily="34" charset="0"/>
              </a:endParaRPr>
            </a:p>
          </p:txBody>
        </p:sp>
      </p:grpSp>
      <p:grpSp>
        <p:nvGrpSpPr>
          <p:cNvPr id="3" name="Group 8"/>
          <p:cNvGrpSpPr>
            <a:grpSpLocks/>
          </p:cNvGrpSpPr>
          <p:nvPr/>
        </p:nvGrpSpPr>
        <p:grpSpPr bwMode="auto">
          <a:xfrm>
            <a:off x="390525" y="4267200"/>
            <a:ext cx="8362950" cy="1539875"/>
            <a:chOff x="246" y="2688"/>
            <a:chExt cx="5268" cy="970"/>
          </a:xfrm>
        </p:grpSpPr>
        <p:sp>
          <p:nvSpPr>
            <p:cNvPr id="104453" name="Text Box 5"/>
            <p:cNvSpPr txBox="1">
              <a:spLocks noChangeArrowheads="1"/>
            </p:cNvSpPr>
            <p:nvPr/>
          </p:nvSpPr>
          <p:spPr bwMode="auto">
            <a:xfrm>
              <a:off x="246" y="2688"/>
              <a:ext cx="526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Purpose</a:t>
              </a:r>
              <a:endParaRPr lang="en-US" sz="2000" dirty="0">
                <a:solidFill>
                  <a:schemeClr val="tx2"/>
                </a:solidFill>
                <a:latin typeface="Arial Black" panose="020B0A04020102020204" pitchFamily="34" charset="0"/>
              </a:endParaRPr>
            </a:p>
          </p:txBody>
        </p:sp>
        <p:sp>
          <p:nvSpPr>
            <p:cNvPr id="104454" name="Text Box 6"/>
            <p:cNvSpPr txBox="1">
              <a:spLocks noChangeArrowheads="1"/>
            </p:cNvSpPr>
            <p:nvPr/>
          </p:nvSpPr>
          <p:spPr bwMode="auto">
            <a:xfrm>
              <a:off x="660" y="3216"/>
              <a:ext cx="444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000">
                  <a:solidFill>
                    <a:schemeClr val="tx2"/>
                  </a:solidFill>
                  <a:latin typeface="Arial Black" panose="020B0A04020102020204" pitchFamily="34" charset="0"/>
                </a:rPr>
                <a:t>To Prevent workplace disease resulting from exposure to hazardous substances.</a:t>
              </a:r>
              <a:endParaRPr lang="en-US" sz="2000">
                <a:solidFill>
                  <a:schemeClr val="tx2"/>
                </a:solidFill>
                <a:latin typeface="Arial Black" panose="020B0A04020102020204" pitchFamily="34" charset="0"/>
              </a:endParaRPr>
            </a:p>
          </p:txBody>
        </p:sp>
      </p:grpSp>
      <p:sp>
        <p:nvSpPr>
          <p:cNvPr id="9" name="Rectangle 8">
            <a:extLst>
              <a:ext uri="{FF2B5EF4-FFF2-40B4-BE49-F238E27FC236}">
                <a16:creationId xmlns:a16="http://schemas.microsoft.com/office/drawing/2014/main" id="{D8FD7BF0-2327-44C8-B83A-3ABADA16A363}"/>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COSHH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ou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ext Box 3"/>
          <p:cNvSpPr txBox="1">
            <a:spLocks noChangeArrowheads="1"/>
          </p:cNvSpPr>
          <p:nvPr/>
        </p:nvSpPr>
        <p:spPr bwMode="auto">
          <a:xfrm>
            <a:off x="381000"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What is a Substance Hazardous to Health ?</a:t>
            </a:r>
            <a:endParaRPr lang="en-US" sz="2000" dirty="0">
              <a:solidFill>
                <a:schemeClr val="tx2"/>
              </a:solidFill>
              <a:latin typeface="Arial Black" panose="020B0A04020102020204" pitchFamily="34" charset="0"/>
            </a:endParaRPr>
          </a:p>
        </p:txBody>
      </p:sp>
      <p:sp>
        <p:nvSpPr>
          <p:cNvPr id="76807" name="Text Box 7"/>
          <p:cNvSpPr txBox="1">
            <a:spLocks noChangeArrowheads="1"/>
          </p:cNvSpPr>
          <p:nvPr/>
        </p:nvSpPr>
        <p:spPr bwMode="auto">
          <a:xfrm>
            <a:off x="952500" y="3124200"/>
            <a:ext cx="70485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000">
                <a:solidFill>
                  <a:schemeClr val="tx2"/>
                </a:solidFill>
                <a:latin typeface="Arial Black" panose="020B0A04020102020204" pitchFamily="34" charset="0"/>
              </a:rPr>
              <a:t>Any mixture, material or compound used at the workplace or arising from work activities, which is harmful to peoples health in the form in which it occurs in the work activity.</a:t>
            </a:r>
            <a:endParaRPr lang="en-US" sz="2000">
              <a:solidFill>
                <a:schemeClr val="tx2"/>
              </a:solidFill>
              <a:latin typeface="Arial Black" panose="020B0A04020102020204" pitchFamily="34" charset="0"/>
            </a:endParaRPr>
          </a:p>
        </p:txBody>
      </p:sp>
      <p:sp>
        <p:nvSpPr>
          <p:cNvPr id="5" name="Rectangle 4">
            <a:extLst>
              <a:ext uri="{FF2B5EF4-FFF2-40B4-BE49-F238E27FC236}">
                <a16:creationId xmlns:a16="http://schemas.microsoft.com/office/drawing/2014/main" id="{ECA4534F-D3ED-4FEF-982D-513DF84014E5}"/>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COSHH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6803"/>
                                        </p:tgtEl>
                                        <p:attrNameLst>
                                          <p:attrName>style.visibility</p:attrName>
                                        </p:attrNameLst>
                                      </p:cBhvr>
                                      <p:to>
                                        <p:strVal val="visible"/>
                                      </p:to>
                                    </p:set>
                                    <p:animEffect transition="in" filter="dissolve">
                                      <p:cBhvr>
                                        <p:cTn id="7" dur="500"/>
                                        <p:tgtEl>
                                          <p:spTgt spid="76803"/>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76807"/>
                                        </p:tgtEl>
                                        <p:attrNameLst>
                                          <p:attrName>style.visibility</p:attrName>
                                        </p:attrNameLst>
                                      </p:cBhvr>
                                      <p:to>
                                        <p:strVal val="visible"/>
                                      </p:to>
                                    </p:set>
                                    <p:animEffect transition="in" filter="box(out)">
                                      <p:cBhvr>
                                        <p:cTn id="11" dur="500"/>
                                        <p:tgtEl>
                                          <p:spTgt spid="76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autoUpdateAnimBg="0"/>
      <p:bldP spid="76807"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ext Box 3"/>
          <p:cNvSpPr txBox="1">
            <a:spLocks noChangeArrowheads="1"/>
          </p:cNvSpPr>
          <p:nvPr/>
        </p:nvSpPr>
        <p:spPr bwMode="auto">
          <a:xfrm>
            <a:off x="381000"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Duties of Employer</a:t>
            </a:r>
            <a:endParaRPr lang="en-US" sz="2000" dirty="0">
              <a:solidFill>
                <a:schemeClr val="tx2"/>
              </a:solidFill>
              <a:latin typeface="Arial Black" panose="020B0A04020102020204" pitchFamily="34" charset="0"/>
            </a:endParaRPr>
          </a:p>
        </p:txBody>
      </p:sp>
      <p:pic>
        <p:nvPicPr>
          <p:cNvPr id="77828" name="Picture 4" descr="j010454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8888" y="2997200"/>
            <a:ext cx="2667000"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Text Box 5"/>
          <p:cNvSpPr txBox="1">
            <a:spLocks noChangeArrowheads="1"/>
          </p:cNvSpPr>
          <p:nvPr/>
        </p:nvSpPr>
        <p:spPr bwMode="auto">
          <a:xfrm>
            <a:off x="4724400" y="2667000"/>
            <a:ext cx="4191000"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1600" i="1">
                <a:solidFill>
                  <a:schemeClr val="tx2"/>
                </a:solidFill>
                <a:latin typeface="Arial Black" panose="020B0A04020102020204" pitchFamily="34" charset="0"/>
              </a:rPr>
              <a:t> Carry out a COSHH Assessment of every hazardous substance found in the workplace and communicate.</a:t>
            </a:r>
          </a:p>
          <a:p>
            <a:pPr algn="ctr" eaLnBrk="1" hangingPunct="1">
              <a:spcBef>
                <a:spcPct val="50000"/>
              </a:spcBef>
              <a:buClrTx/>
              <a:buSzTx/>
              <a:buFontTx/>
              <a:buChar char="•"/>
            </a:pPr>
            <a:r>
              <a:rPr lang="en-GB" sz="1600" i="1">
                <a:solidFill>
                  <a:schemeClr val="tx2"/>
                </a:solidFill>
                <a:latin typeface="Arial Black" panose="020B0A04020102020204" pitchFamily="34" charset="0"/>
              </a:rPr>
              <a:t> Review Every 5 Years</a:t>
            </a:r>
          </a:p>
          <a:p>
            <a:pPr algn="ctr" eaLnBrk="1" hangingPunct="1">
              <a:spcBef>
                <a:spcPct val="50000"/>
              </a:spcBef>
              <a:buClrTx/>
              <a:buSzTx/>
              <a:buFontTx/>
              <a:buChar char="•"/>
            </a:pPr>
            <a:r>
              <a:rPr lang="en-GB" sz="1600" i="1">
                <a:solidFill>
                  <a:schemeClr val="tx2"/>
                </a:solidFill>
                <a:latin typeface="Arial Black" panose="020B0A04020102020204" pitchFamily="34" charset="0"/>
              </a:rPr>
              <a:t> Ensure that Employee’s exposure to hazardous substances is prevented or adequately controlled.</a:t>
            </a:r>
          </a:p>
          <a:p>
            <a:pPr algn="ctr" eaLnBrk="1" hangingPunct="1">
              <a:spcBef>
                <a:spcPct val="50000"/>
              </a:spcBef>
              <a:buClrTx/>
              <a:buSzTx/>
              <a:buFontTx/>
              <a:buChar char="•"/>
            </a:pPr>
            <a:r>
              <a:rPr lang="en-GB" sz="1600" i="1">
                <a:solidFill>
                  <a:schemeClr val="tx2"/>
                </a:solidFill>
                <a:latin typeface="Arial Black" panose="020B0A04020102020204" pitchFamily="34" charset="0"/>
              </a:rPr>
              <a:t> Direct the use of PPE only where other controls are not reasonable practicable.</a:t>
            </a:r>
          </a:p>
          <a:p>
            <a:pPr algn="ctr" eaLnBrk="1" hangingPunct="1">
              <a:spcBef>
                <a:spcPct val="50000"/>
              </a:spcBef>
              <a:buClrTx/>
              <a:buSzTx/>
              <a:buFontTx/>
              <a:buChar char="•"/>
            </a:pPr>
            <a:r>
              <a:rPr lang="en-GB" sz="1600" i="1">
                <a:solidFill>
                  <a:schemeClr val="tx2"/>
                </a:solidFill>
                <a:latin typeface="Arial Black" panose="020B0A04020102020204" pitchFamily="34" charset="0"/>
              </a:rPr>
              <a:t> Monitor Exposure</a:t>
            </a:r>
          </a:p>
        </p:txBody>
      </p:sp>
      <p:sp>
        <p:nvSpPr>
          <p:cNvPr id="6" name="Rectangle 5">
            <a:extLst>
              <a:ext uri="{FF2B5EF4-FFF2-40B4-BE49-F238E27FC236}">
                <a16:creationId xmlns:a16="http://schemas.microsoft.com/office/drawing/2014/main" id="{20BA6AC6-B12E-47B8-9438-472CA6B73CAC}"/>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COSHH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dissolve">
                                      <p:cBhvr>
                                        <p:cTn id="7" dur="500"/>
                                        <p:tgtEl>
                                          <p:spTgt spid="77827"/>
                                        </p:tgtEl>
                                      </p:cBhvr>
                                    </p:animEffect>
                                  </p:childTnLst>
                                </p:cTn>
                              </p:par>
                            </p:childTnLst>
                          </p:cTn>
                        </p:par>
                        <p:par>
                          <p:cTn id="8" fill="hold" nodeType="afterGroup">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7829"/>
                                        </p:tgtEl>
                                        <p:attrNameLst>
                                          <p:attrName>style.visibility</p:attrName>
                                        </p:attrNameLst>
                                      </p:cBhvr>
                                      <p:to>
                                        <p:strVal val="visible"/>
                                      </p:to>
                                    </p:set>
                                    <p:anim calcmode="lin" valueType="num">
                                      <p:cBhvr additive="base">
                                        <p:cTn id="11" dur="500" fill="hold"/>
                                        <p:tgtEl>
                                          <p:spTgt spid="77829"/>
                                        </p:tgtEl>
                                        <p:attrNameLst>
                                          <p:attrName>ppt_x</p:attrName>
                                        </p:attrNameLst>
                                      </p:cBhvr>
                                      <p:tavLst>
                                        <p:tav tm="0">
                                          <p:val>
                                            <p:strVal val="1+#ppt_w/2"/>
                                          </p:val>
                                        </p:tav>
                                        <p:tav tm="100000">
                                          <p:val>
                                            <p:strVal val="#ppt_x"/>
                                          </p:val>
                                        </p:tav>
                                      </p:tavLst>
                                    </p:anim>
                                    <p:anim calcmode="lin" valueType="num">
                                      <p:cBhvr additive="base">
                                        <p:cTn id="12" dur="500" fill="hold"/>
                                        <p:tgtEl>
                                          <p:spTgt spid="77829"/>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8" fill="hold" nodeType="afterEffect">
                                  <p:stCondLst>
                                    <p:cond delay="0"/>
                                  </p:stCondLst>
                                  <p:childTnLst>
                                    <p:set>
                                      <p:cBhvr>
                                        <p:cTn id="15" dur="1" fill="hold">
                                          <p:stCondLst>
                                            <p:cond delay="0"/>
                                          </p:stCondLst>
                                        </p:cTn>
                                        <p:tgtEl>
                                          <p:spTgt spid="77828"/>
                                        </p:tgtEl>
                                        <p:attrNameLst>
                                          <p:attrName>style.visibility</p:attrName>
                                        </p:attrNameLst>
                                      </p:cBhvr>
                                      <p:to>
                                        <p:strVal val="visible"/>
                                      </p:to>
                                    </p:set>
                                    <p:anim calcmode="lin" valueType="num">
                                      <p:cBhvr additive="base">
                                        <p:cTn id="16" dur="500" fill="hold"/>
                                        <p:tgtEl>
                                          <p:spTgt spid="77828"/>
                                        </p:tgtEl>
                                        <p:attrNameLst>
                                          <p:attrName>ppt_x</p:attrName>
                                        </p:attrNameLst>
                                      </p:cBhvr>
                                      <p:tavLst>
                                        <p:tav tm="0">
                                          <p:val>
                                            <p:strVal val="0-#ppt_w/2"/>
                                          </p:val>
                                        </p:tav>
                                        <p:tav tm="100000">
                                          <p:val>
                                            <p:strVal val="#ppt_x"/>
                                          </p:val>
                                        </p:tav>
                                      </p:tavLst>
                                    </p:anim>
                                    <p:anim calcmode="lin" valueType="num">
                                      <p:cBhvr additive="base">
                                        <p:cTn id="17" dur="500" fill="hold"/>
                                        <p:tgtEl>
                                          <p:spTgt spid="778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autoUpdateAnimBg="0"/>
      <p:bldP spid="77829"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Text Box 4"/>
          <p:cNvSpPr txBox="1">
            <a:spLocks noChangeArrowheads="1"/>
          </p:cNvSpPr>
          <p:nvPr/>
        </p:nvSpPr>
        <p:spPr bwMode="auto">
          <a:xfrm>
            <a:off x="390525" y="1997075"/>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The COSHH (Risk) Assessment</a:t>
            </a:r>
            <a:endParaRPr lang="en-US" sz="2000" dirty="0">
              <a:solidFill>
                <a:schemeClr val="tx2"/>
              </a:solidFill>
              <a:latin typeface="Arial Black" panose="020B0A04020102020204" pitchFamily="34" charset="0"/>
            </a:endParaRPr>
          </a:p>
        </p:txBody>
      </p:sp>
      <p:sp>
        <p:nvSpPr>
          <p:cNvPr id="79878" name="Text Box 6"/>
          <p:cNvSpPr txBox="1">
            <a:spLocks noChangeArrowheads="1"/>
          </p:cNvSpPr>
          <p:nvPr/>
        </p:nvSpPr>
        <p:spPr bwMode="auto">
          <a:xfrm>
            <a:off x="755650" y="2492375"/>
            <a:ext cx="4191000" cy="356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400" i="1">
                <a:solidFill>
                  <a:schemeClr val="tx2"/>
                </a:solidFill>
                <a:latin typeface="Arial Black" panose="020B0A04020102020204" pitchFamily="34" charset="0"/>
              </a:rPr>
              <a:t>Hazard Identification</a:t>
            </a:r>
          </a:p>
          <a:p>
            <a:pPr algn="ctr" eaLnBrk="1" hangingPunct="1">
              <a:spcBef>
                <a:spcPct val="50000"/>
              </a:spcBef>
              <a:buClrTx/>
              <a:buSzTx/>
              <a:buFontTx/>
              <a:buChar char="•"/>
            </a:pPr>
            <a:r>
              <a:rPr lang="en-GB" sz="1600" i="1">
                <a:solidFill>
                  <a:srgbClr val="FF9933"/>
                </a:solidFill>
                <a:latin typeface="Arial Black" panose="020B0A04020102020204" pitchFamily="34" charset="0"/>
              </a:rPr>
              <a:t> Hazard Data Sheets / Labels</a:t>
            </a:r>
          </a:p>
          <a:p>
            <a:pPr algn="ctr" eaLnBrk="1" hangingPunct="1">
              <a:spcBef>
                <a:spcPct val="50000"/>
              </a:spcBef>
              <a:buClrTx/>
              <a:buSzTx/>
              <a:buFontTx/>
              <a:buNone/>
            </a:pPr>
            <a:r>
              <a:rPr lang="en-GB" sz="2400" i="1">
                <a:solidFill>
                  <a:schemeClr val="tx2"/>
                </a:solidFill>
                <a:latin typeface="Arial Black" panose="020B0A04020102020204" pitchFamily="34" charset="0"/>
              </a:rPr>
              <a:t>Work Method</a:t>
            </a:r>
            <a:endParaRPr lang="en-GB" sz="1600" i="1">
              <a:solidFill>
                <a:srgbClr val="FF9933"/>
              </a:solidFill>
              <a:latin typeface="Arial Black" panose="020B0A04020102020204" pitchFamily="34" charset="0"/>
            </a:endParaRPr>
          </a:p>
          <a:p>
            <a:pPr algn="ctr" eaLnBrk="1" hangingPunct="1">
              <a:spcBef>
                <a:spcPct val="50000"/>
              </a:spcBef>
              <a:buClrTx/>
              <a:buSzTx/>
              <a:buFontTx/>
              <a:buChar char="•"/>
            </a:pPr>
            <a:r>
              <a:rPr lang="en-GB" sz="1600" i="1">
                <a:solidFill>
                  <a:srgbClr val="FF9933"/>
                </a:solidFill>
                <a:latin typeface="Arial Black" panose="020B0A04020102020204" pitchFamily="34" charset="0"/>
              </a:rPr>
              <a:t> How the substance will be used.</a:t>
            </a:r>
          </a:p>
          <a:p>
            <a:pPr algn="ctr" eaLnBrk="1" hangingPunct="1">
              <a:spcBef>
                <a:spcPct val="50000"/>
              </a:spcBef>
              <a:buClrTx/>
              <a:buSzTx/>
              <a:buFontTx/>
              <a:buNone/>
            </a:pPr>
            <a:r>
              <a:rPr lang="en-GB" sz="2400" i="1">
                <a:solidFill>
                  <a:schemeClr val="tx2"/>
                </a:solidFill>
                <a:latin typeface="Arial Black" panose="020B0A04020102020204" pitchFamily="34" charset="0"/>
              </a:rPr>
              <a:t>Who Is at Risk</a:t>
            </a:r>
          </a:p>
          <a:p>
            <a:pPr algn="ctr" eaLnBrk="1" hangingPunct="1">
              <a:spcBef>
                <a:spcPct val="50000"/>
              </a:spcBef>
              <a:buClrTx/>
              <a:buSzTx/>
              <a:buFontTx/>
              <a:buChar char="•"/>
            </a:pPr>
            <a:r>
              <a:rPr lang="en-GB" sz="1600" i="1">
                <a:solidFill>
                  <a:srgbClr val="FF9933"/>
                </a:solidFill>
                <a:latin typeface="Arial Black" panose="020B0A04020102020204" pitchFamily="34" charset="0"/>
              </a:rPr>
              <a:t> Employees, Others.</a:t>
            </a:r>
          </a:p>
          <a:p>
            <a:pPr algn="ctr" eaLnBrk="1" hangingPunct="1">
              <a:spcBef>
                <a:spcPct val="50000"/>
              </a:spcBef>
              <a:buClrTx/>
              <a:buSzTx/>
              <a:buFontTx/>
              <a:buNone/>
            </a:pPr>
            <a:r>
              <a:rPr lang="en-GB" sz="2400" i="1">
                <a:solidFill>
                  <a:schemeClr val="tx2"/>
                </a:solidFill>
                <a:latin typeface="Arial Black" panose="020B0A04020102020204" pitchFamily="34" charset="0"/>
              </a:rPr>
              <a:t>Likely Exposure</a:t>
            </a:r>
          </a:p>
          <a:p>
            <a:pPr algn="ctr" eaLnBrk="1" hangingPunct="1">
              <a:spcBef>
                <a:spcPct val="50000"/>
              </a:spcBef>
              <a:buClrTx/>
              <a:buSzTx/>
              <a:buFontTx/>
              <a:buChar char="•"/>
            </a:pPr>
            <a:r>
              <a:rPr lang="en-GB" sz="1600" i="1">
                <a:solidFill>
                  <a:srgbClr val="FF9933"/>
                </a:solidFill>
                <a:latin typeface="Arial Black" panose="020B0A04020102020204" pitchFamily="34" charset="0"/>
              </a:rPr>
              <a:t> Time &amp; Frequency.</a:t>
            </a:r>
          </a:p>
        </p:txBody>
      </p:sp>
      <p:sp>
        <p:nvSpPr>
          <p:cNvPr id="79879" name="Text Box 7"/>
          <p:cNvSpPr txBox="1">
            <a:spLocks noChangeArrowheads="1"/>
          </p:cNvSpPr>
          <p:nvPr/>
        </p:nvSpPr>
        <p:spPr bwMode="auto">
          <a:xfrm>
            <a:off x="4800600" y="2514600"/>
            <a:ext cx="4191000" cy="38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400" i="1">
                <a:solidFill>
                  <a:schemeClr val="tx2"/>
                </a:solidFill>
                <a:latin typeface="Arial Black" panose="020B0A04020102020204" pitchFamily="34" charset="0"/>
              </a:rPr>
              <a:t>Implement Controls</a:t>
            </a:r>
          </a:p>
          <a:p>
            <a:pPr algn="ctr" eaLnBrk="1" hangingPunct="1">
              <a:spcBef>
                <a:spcPct val="50000"/>
              </a:spcBef>
              <a:buClrTx/>
              <a:buSzTx/>
              <a:buFontTx/>
              <a:buChar char="•"/>
            </a:pPr>
            <a:r>
              <a:rPr lang="en-GB" sz="1600" i="1">
                <a:solidFill>
                  <a:srgbClr val="FF9933"/>
                </a:solidFill>
                <a:latin typeface="Arial Black" panose="020B0A04020102020204" pitchFamily="34" charset="0"/>
              </a:rPr>
              <a:t> Engineering Controls / Method Statements</a:t>
            </a:r>
          </a:p>
          <a:p>
            <a:pPr algn="ctr" eaLnBrk="1" hangingPunct="1">
              <a:spcBef>
                <a:spcPct val="50000"/>
              </a:spcBef>
              <a:buClrTx/>
              <a:buSzTx/>
              <a:buFontTx/>
              <a:buNone/>
            </a:pPr>
            <a:r>
              <a:rPr lang="en-GB" sz="2400" i="1">
                <a:solidFill>
                  <a:schemeClr val="tx2"/>
                </a:solidFill>
                <a:latin typeface="Arial Black" panose="020B0A04020102020204" pitchFamily="34" charset="0"/>
              </a:rPr>
              <a:t>Specify PPE</a:t>
            </a:r>
            <a:endParaRPr lang="en-GB" sz="1600" i="1">
              <a:solidFill>
                <a:srgbClr val="FF9933"/>
              </a:solidFill>
              <a:latin typeface="Arial Black" panose="020B0A04020102020204" pitchFamily="34" charset="0"/>
            </a:endParaRPr>
          </a:p>
          <a:p>
            <a:pPr algn="ctr" eaLnBrk="1" hangingPunct="1">
              <a:spcBef>
                <a:spcPct val="50000"/>
              </a:spcBef>
              <a:buClrTx/>
              <a:buSzTx/>
              <a:buFontTx/>
              <a:buChar char="•"/>
            </a:pPr>
            <a:r>
              <a:rPr lang="en-GB" sz="1600" i="1">
                <a:solidFill>
                  <a:srgbClr val="FF9933"/>
                </a:solidFill>
                <a:latin typeface="Arial Black" panose="020B0A04020102020204" pitchFamily="34" charset="0"/>
              </a:rPr>
              <a:t> Only as a Last Resort.</a:t>
            </a:r>
          </a:p>
          <a:p>
            <a:pPr algn="ctr" eaLnBrk="1" hangingPunct="1">
              <a:spcBef>
                <a:spcPct val="50000"/>
              </a:spcBef>
              <a:buClrTx/>
              <a:buSzTx/>
              <a:buFontTx/>
              <a:buNone/>
            </a:pPr>
            <a:r>
              <a:rPr lang="en-GB" sz="2400" i="1">
                <a:solidFill>
                  <a:schemeClr val="tx2"/>
                </a:solidFill>
                <a:latin typeface="Arial Black" panose="020B0A04020102020204" pitchFamily="34" charset="0"/>
              </a:rPr>
              <a:t>Emergency Measures</a:t>
            </a:r>
          </a:p>
          <a:p>
            <a:pPr algn="ctr" eaLnBrk="1" hangingPunct="1">
              <a:spcBef>
                <a:spcPct val="50000"/>
              </a:spcBef>
              <a:buClrTx/>
              <a:buSzTx/>
              <a:buFontTx/>
              <a:buChar char="•"/>
            </a:pPr>
            <a:r>
              <a:rPr lang="en-GB" sz="1600" i="1">
                <a:solidFill>
                  <a:srgbClr val="FF9933"/>
                </a:solidFill>
                <a:latin typeface="Arial Black" panose="020B0A04020102020204" pitchFamily="34" charset="0"/>
              </a:rPr>
              <a:t> First Aid / Fire / Explosion.</a:t>
            </a:r>
          </a:p>
          <a:p>
            <a:pPr algn="ctr" eaLnBrk="1" hangingPunct="1">
              <a:spcBef>
                <a:spcPct val="50000"/>
              </a:spcBef>
              <a:buClrTx/>
              <a:buSzTx/>
              <a:buFontTx/>
              <a:buNone/>
            </a:pPr>
            <a:r>
              <a:rPr lang="en-GB" sz="2400" i="1">
                <a:solidFill>
                  <a:schemeClr val="tx2"/>
                </a:solidFill>
                <a:latin typeface="Arial Black" panose="020B0A04020102020204" pitchFamily="34" charset="0"/>
              </a:rPr>
              <a:t>Review</a:t>
            </a:r>
          </a:p>
          <a:p>
            <a:pPr algn="ctr" eaLnBrk="1" hangingPunct="1">
              <a:spcBef>
                <a:spcPct val="50000"/>
              </a:spcBef>
              <a:buClrTx/>
              <a:buSzTx/>
              <a:buFontTx/>
              <a:buChar char="•"/>
            </a:pPr>
            <a:r>
              <a:rPr lang="en-GB" sz="1600" i="1">
                <a:solidFill>
                  <a:srgbClr val="FF9933"/>
                </a:solidFill>
                <a:latin typeface="Arial Black" panose="020B0A04020102020204" pitchFamily="34" charset="0"/>
              </a:rPr>
              <a:t> When Necessary.</a:t>
            </a:r>
          </a:p>
        </p:txBody>
      </p:sp>
      <p:sp>
        <p:nvSpPr>
          <p:cNvPr id="6" name="Rectangle 5">
            <a:extLst>
              <a:ext uri="{FF2B5EF4-FFF2-40B4-BE49-F238E27FC236}">
                <a16:creationId xmlns:a16="http://schemas.microsoft.com/office/drawing/2014/main" id="{FA1837EE-C361-4B60-B97B-2C9EFF661F02}"/>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COSHH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9878"/>
                                        </p:tgtEl>
                                        <p:attrNameLst>
                                          <p:attrName>style.visibility</p:attrName>
                                        </p:attrNameLst>
                                      </p:cBhvr>
                                      <p:to>
                                        <p:strVal val="visible"/>
                                      </p:to>
                                    </p:set>
                                    <p:anim calcmode="lin" valueType="num">
                                      <p:cBhvr additive="base">
                                        <p:cTn id="7" dur="500" fill="hold"/>
                                        <p:tgtEl>
                                          <p:spTgt spid="79878"/>
                                        </p:tgtEl>
                                        <p:attrNameLst>
                                          <p:attrName>ppt_x</p:attrName>
                                        </p:attrNameLst>
                                      </p:cBhvr>
                                      <p:tavLst>
                                        <p:tav tm="0">
                                          <p:val>
                                            <p:strVal val="1+#ppt_w/2"/>
                                          </p:val>
                                        </p:tav>
                                        <p:tav tm="100000">
                                          <p:val>
                                            <p:strVal val="#ppt_x"/>
                                          </p:val>
                                        </p:tav>
                                      </p:tavLst>
                                    </p:anim>
                                    <p:anim calcmode="lin" valueType="num">
                                      <p:cBhvr additive="base">
                                        <p:cTn id="8" dur="500" fill="hold"/>
                                        <p:tgtEl>
                                          <p:spTgt spid="7987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9879"/>
                                        </p:tgtEl>
                                        <p:attrNameLst>
                                          <p:attrName>style.visibility</p:attrName>
                                        </p:attrNameLst>
                                      </p:cBhvr>
                                      <p:to>
                                        <p:strVal val="visible"/>
                                      </p:to>
                                    </p:set>
                                    <p:anim calcmode="lin" valueType="num">
                                      <p:cBhvr additive="base">
                                        <p:cTn id="12" dur="500" fill="hold"/>
                                        <p:tgtEl>
                                          <p:spTgt spid="79879"/>
                                        </p:tgtEl>
                                        <p:attrNameLst>
                                          <p:attrName>ppt_x</p:attrName>
                                        </p:attrNameLst>
                                      </p:cBhvr>
                                      <p:tavLst>
                                        <p:tav tm="0">
                                          <p:val>
                                            <p:strVal val="0-#ppt_w/2"/>
                                          </p:val>
                                        </p:tav>
                                        <p:tav tm="100000">
                                          <p:val>
                                            <p:strVal val="#ppt_x"/>
                                          </p:val>
                                        </p:tav>
                                      </p:tavLst>
                                    </p:anim>
                                    <p:anim calcmode="lin" valueType="num">
                                      <p:cBhvr additive="base">
                                        <p:cTn id="13" dur="500" fill="hold"/>
                                        <p:tgtEl>
                                          <p:spTgt spid="798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autoUpdateAnimBg="0"/>
      <p:bldP spid="79879"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3494088" y="3048000"/>
            <a:ext cx="21383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GB" sz="4400">
                <a:solidFill>
                  <a:schemeClr val="tx2"/>
                </a:solidFill>
                <a:latin typeface="Arial Black" panose="020B0A04020102020204" pitchFamily="34" charset="0"/>
              </a:rPr>
              <a:t>NOISE</a:t>
            </a:r>
            <a:endParaRPr lang="en-US" sz="4400">
              <a:solidFill>
                <a:schemeClr val="tx2"/>
              </a:solidFill>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dissolve">
                                      <p:cBhvr>
                                        <p:cTn id="7" dur="500"/>
                                        <p:tgtEl>
                                          <p:spTgt spid="80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9" name="Text Box 3"/>
          <p:cNvSpPr txBox="1">
            <a:spLocks noChangeArrowheads="1"/>
          </p:cNvSpPr>
          <p:nvPr/>
        </p:nvSpPr>
        <p:spPr bwMode="auto">
          <a:xfrm>
            <a:off x="381000"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TYPICAL NOISE LEVELS</a:t>
            </a:r>
            <a:endParaRPr lang="en-US" sz="2000" dirty="0">
              <a:solidFill>
                <a:schemeClr val="tx2"/>
              </a:solidFill>
              <a:latin typeface="Arial Black" panose="020B0A04020102020204" pitchFamily="34" charset="0"/>
            </a:endParaRPr>
          </a:p>
        </p:txBody>
      </p:sp>
      <p:pic>
        <p:nvPicPr>
          <p:cNvPr id="114692" name="Picture 4" descr="nois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2590800"/>
            <a:ext cx="723900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EEC9967-F161-427D-AAA4-009FE32069BA}"/>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Noise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75459"/>
                                        </p:tgtEl>
                                        <p:attrNameLst>
                                          <p:attrName>style.visibility</p:attrName>
                                        </p:attrNameLst>
                                      </p:cBhvr>
                                      <p:to>
                                        <p:strVal val="visible"/>
                                      </p:to>
                                    </p:set>
                                    <p:animEffect transition="in" filter="dissolve">
                                      <p:cBhvr>
                                        <p:cTn id="7" dur="500"/>
                                        <p:tgtEl>
                                          <p:spTgt spid="275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9"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685800" y="8001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GB" sz="4400" dirty="0">
                <a:solidFill>
                  <a:schemeClr val="tx2"/>
                </a:solidFill>
                <a:latin typeface="Arial Black" panose="020B0A04020102020204" pitchFamily="34" charset="0"/>
              </a:rPr>
              <a:t> Noise</a:t>
            </a:r>
            <a:endParaRPr lang="en-US" sz="4400" dirty="0">
              <a:solidFill>
                <a:schemeClr val="tx2"/>
              </a:solidFill>
              <a:latin typeface="Arial Black" panose="020B0A04020102020204" pitchFamily="34" charset="0"/>
            </a:endParaRPr>
          </a:p>
        </p:txBody>
      </p:sp>
      <p:sp>
        <p:nvSpPr>
          <p:cNvPr id="81923" name="Text Box 3"/>
          <p:cNvSpPr txBox="1">
            <a:spLocks noChangeArrowheads="1"/>
          </p:cNvSpPr>
          <p:nvPr/>
        </p:nvSpPr>
        <p:spPr bwMode="auto">
          <a:xfrm>
            <a:off x="421829" y="180969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CONSEQUENCES</a:t>
            </a:r>
            <a:endParaRPr lang="en-US" sz="2000" dirty="0">
              <a:solidFill>
                <a:schemeClr val="tx2"/>
              </a:solidFill>
              <a:latin typeface="Arial Black" panose="020B0A04020102020204" pitchFamily="34" charset="0"/>
            </a:endParaRPr>
          </a:p>
        </p:txBody>
      </p:sp>
      <p:sp>
        <p:nvSpPr>
          <p:cNvPr id="81924" name="Text Box 4"/>
          <p:cNvSpPr txBox="1">
            <a:spLocks noChangeArrowheads="1"/>
          </p:cNvSpPr>
          <p:nvPr/>
        </p:nvSpPr>
        <p:spPr bwMode="auto">
          <a:xfrm>
            <a:off x="152400" y="3276600"/>
            <a:ext cx="41910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400" i="1">
                <a:solidFill>
                  <a:schemeClr val="tx2"/>
                </a:solidFill>
                <a:latin typeface="Arial Black" panose="020B0A04020102020204" pitchFamily="34" charset="0"/>
              </a:rPr>
              <a:t>NOISE</a:t>
            </a:r>
          </a:p>
          <a:p>
            <a:pPr algn="ctr" eaLnBrk="1" hangingPunct="1">
              <a:spcBef>
                <a:spcPct val="50000"/>
              </a:spcBef>
              <a:buClrTx/>
              <a:buSzTx/>
              <a:buFontTx/>
              <a:buChar char="•"/>
            </a:pPr>
            <a:r>
              <a:rPr lang="en-GB" sz="1600" i="1">
                <a:solidFill>
                  <a:srgbClr val="FF9933"/>
                </a:solidFill>
                <a:latin typeface="Arial Black" panose="020B0A04020102020204" pitchFamily="34" charset="0"/>
              </a:rPr>
              <a:t> Noise Induced Hearing Loss</a:t>
            </a:r>
          </a:p>
          <a:p>
            <a:pPr algn="ctr" eaLnBrk="1" hangingPunct="1">
              <a:spcBef>
                <a:spcPct val="50000"/>
              </a:spcBef>
              <a:buClrTx/>
              <a:buSzTx/>
              <a:buFontTx/>
              <a:buChar char="•"/>
            </a:pPr>
            <a:r>
              <a:rPr lang="en-GB" sz="1600" i="1">
                <a:solidFill>
                  <a:srgbClr val="FF9933"/>
                </a:solidFill>
                <a:latin typeface="Arial Black" panose="020B0A04020102020204" pitchFamily="34" charset="0"/>
              </a:rPr>
              <a:t> Threshold Shift</a:t>
            </a:r>
          </a:p>
          <a:p>
            <a:pPr algn="ctr" eaLnBrk="1" hangingPunct="1">
              <a:spcBef>
                <a:spcPct val="50000"/>
              </a:spcBef>
              <a:buClrTx/>
              <a:buSzTx/>
              <a:buFontTx/>
              <a:buChar char="•"/>
            </a:pPr>
            <a:r>
              <a:rPr lang="en-GB" sz="1600" i="1">
                <a:solidFill>
                  <a:srgbClr val="FF9933"/>
                </a:solidFill>
                <a:latin typeface="Arial Black" panose="020B0A04020102020204" pitchFamily="34" charset="0"/>
              </a:rPr>
              <a:t> Acoustic Trauma</a:t>
            </a:r>
          </a:p>
          <a:p>
            <a:pPr algn="ctr" eaLnBrk="1" hangingPunct="1">
              <a:spcBef>
                <a:spcPct val="50000"/>
              </a:spcBef>
              <a:buClrTx/>
              <a:buSzTx/>
              <a:buFontTx/>
              <a:buChar char="•"/>
            </a:pPr>
            <a:r>
              <a:rPr lang="en-GB" sz="1600" i="1">
                <a:solidFill>
                  <a:srgbClr val="FF9933"/>
                </a:solidFill>
                <a:latin typeface="Arial Black" panose="020B0A04020102020204" pitchFamily="34" charset="0"/>
              </a:rPr>
              <a:t> Tinnitus</a:t>
            </a:r>
          </a:p>
        </p:txBody>
      </p:sp>
      <p:grpSp>
        <p:nvGrpSpPr>
          <p:cNvPr id="2" name="Group 10"/>
          <p:cNvGrpSpPr>
            <a:grpSpLocks/>
          </p:cNvGrpSpPr>
          <p:nvPr/>
        </p:nvGrpSpPr>
        <p:grpSpPr bwMode="auto">
          <a:xfrm>
            <a:off x="4067944" y="2457390"/>
            <a:ext cx="4716835" cy="4283978"/>
            <a:chOff x="2880" y="1584"/>
            <a:chExt cx="2880" cy="2429"/>
          </a:xfrm>
          <a:noFill/>
        </p:grpSpPr>
        <p:sp>
          <p:nvSpPr>
            <p:cNvPr id="115718" name="Rectangle 9"/>
            <p:cNvSpPr>
              <a:spLocks noChangeArrowheads="1"/>
            </p:cNvSpPr>
            <p:nvPr/>
          </p:nvSpPr>
          <p:spPr bwMode="auto">
            <a:xfrm>
              <a:off x="2880" y="1584"/>
              <a:ext cx="2880" cy="2352"/>
            </a:xfrm>
            <a:prstGeom prst="rect">
              <a:avLst/>
            </a:prstGeom>
            <a:grp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GB" sz="2400">
                <a:latin typeface="Times New Roman" panose="02020603050405020304" pitchFamily="18" charset="0"/>
              </a:endParaRPr>
            </a:p>
          </p:txBody>
        </p:sp>
        <p:pic>
          <p:nvPicPr>
            <p:cNvPr id="115719" name="Picture 8" descr="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 y="1584"/>
              <a:ext cx="2544" cy="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additive="base">
                                        <p:cTn id="7" dur="500" fill="hold"/>
                                        <p:tgtEl>
                                          <p:spTgt spid="81922"/>
                                        </p:tgtEl>
                                        <p:attrNameLst>
                                          <p:attrName>ppt_x</p:attrName>
                                        </p:attrNameLst>
                                      </p:cBhvr>
                                      <p:tavLst>
                                        <p:tav tm="0">
                                          <p:val>
                                            <p:strVal val="#ppt_x"/>
                                          </p:val>
                                        </p:tav>
                                        <p:tav tm="100000">
                                          <p:val>
                                            <p:strVal val="#ppt_x"/>
                                          </p:val>
                                        </p:tav>
                                      </p:tavLst>
                                    </p:anim>
                                    <p:anim calcmode="lin" valueType="num">
                                      <p:cBhvr additive="base">
                                        <p:cTn id="8" dur="500" fill="hold"/>
                                        <p:tgtEl>
                                          <p:spTgt spid="8192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81923"/>
                                        </p:tgtEl>
                                        <p:attrNameLst>
                                          <p:attrName>style.visibility</p:attrName>
                                        </p:attrNameLst>
                                      </p:cBhvr>
                                      <p:to>
                                        <p:strVal val="visible"/>
                                      </p:to>
                                    </p:set>
                                    <p:animEffect transition="in" filter="dissolve">
                                      <p:cBhvr>
                                        <p:cTn id="12" dur="500"/>
                                        <p:tgtEl>
                                          <p:spTgt spid="81923"/>
                                        </p:tgtEl>
                                      </p:cBhvr>
                                    </p:animEffect>
                                  </p:childTnLst>
                                </p:cTn>
                              </p:par>
                            </p:childTnLst>
                          </p:cTn>
                        </p:par>
                        <p:par>
                          <p:cTn id="13" fill="hold" nodeType="afterGroup">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81924"/>
                                        </p:tgtEl>
                                        <p:attrNameLst>
                                          <p:attrName>style.visibility</p:attrName>
                                        </p:attrNameLst>
                                      </p:cBhvr>
                                      <p:to>
                                        <p:strVal val="visible"/>
                                      </p:to>
                                    </p:set>
                                    <p:anim calcmode="lin" valueType="num">
                                      <p:cBhvr additive="base">
                                        <p:cTn id="16" dur="500" fill="hold"/>
                                        <p:tgtEl>
                                          <p:spTgt spid="81924"/>
                                        </p:tgtEl>
                                        <p:attrNameLst>
                                          <p:attrName>ppt_x</p:attrName>
                                        </p:attrNameLst>
                                      </p:cBhvr>
                                      <p:tavLst>
                                        <p:tav tm="0">
                                          <p:val>
                                            <p:strVal val="1+#ppt_w/2"/>
                                          </p:val>
                                        </p:tav>
                                        <p:tav tm="100000">
                                          <p:val>
                                            <p:strVal val="#ppt_x"/>
                                          </p:val>
                                        </p:tav>
                                      </p:tavLst>
                                    </p:anim>
                                    <p:anim calcmode="lin" valueType="num">
                                      <p:cBhvr additive="base">
                                        <p:cTn id="17" dur="500" fill="hold"/>
                                        <p:tgtEl>
                                          <p:spTgt spid="81924"/>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18" presetClass="entr" presetSubtype="12"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strips(downLeft)">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utoUpdateAnimBg="0"/>
      <p:bldP spid="81923" grpId="0" autoUpdateAnimBg="0"/>
      <p:bldP spid="81924"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685800" y="8001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GB" sz="4400" dirty="0">
                <a:solidFill>
                  <a:schemeClr val="tx2"/>
                </a:solidFill>
                <a:latin typeface="Arial Black" panose="020B0A04020102020204" pitchFamily="34" charset="0"/>
              </a:rPr>
              <a:t> Noise</a:t>
            </a:r>
            <a:endParaRPr lang="en-US" sz="4400" dirty="0">
              <a:solidFill>
                <a:schemeClr val="tx2"/>
              </a:solidFill>
              <a:latin typeface="Arial Black" panose="020B0A04020102020204" pitchFamily="34" charset="0"/>
            </a:endParaRPr>
          </a:p>
        </p:txBody>
      </p:sp>
      <p:sp>
        <p:nvSpPr>
          <p:cNvPr id="82947" name="Text Box 3"/>
          <p:cNvSpPr txBox="1">
            <a:spLocks noChangeArrowheads="1"/>
          </p:cNvSpPr>
          <p:nvPr/>
        </p:nvSpPr>
        <p:spPr bwMode="auto">
          <a:xfrm>
            <a:off x="381000"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DUTY OF EMPLOYER</a:t>
            </a:r>
            <a:endParaRPr lang="en-US" sz="2000" dirty="0">
              <a:solidFill>
                <a:schemeClr val="tx2"/>
              </a:solidFill>
              <a:latin typeface="Arial Black" panose="020B0A04020102020204" pitchFamily="34" charset="0"/>
            </a:endParaRPr>
          </a:p>
        </p:txBody>
      </p:sp>
      <p:sp>
        <p:nvSpPr>
          <p:cNvPr id="82950" name="Text Box 6"/>
          <p:cNvSpPr txBox="1">
            <a:spLocks noChangeArrowheads="1"/>
          </p:cNvSpPr>
          <p:nvPr/>
        </p:nvSpPr>
        <p:spPr bwMode="auto">
          <a:xfrm>
            <a:off x="685800" y="2708275"/>
            <a:ext cx="8458200" cy="320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folHlink"/>
              </a:buClr>
              <a:buSzPct val="110000"/>
              <a:buFont typeface="Wingdings" panose="05000000000000000000" pitchFamily="2" charset="2"/>
              <a:buChar char="Ø"/>
            </a:pPr>
            <a:r>
              <a:rPr lang="en-GB" sz="2400" b="1"/>
              <a:t> FIRST ACTION LEVEL – 85dB(A)</a:t>
            </a:r>
          </a:p>
          <a:p>
            <a:pPr algn="ctr" eaLnBrk="1" hangingPunct="1">
              <a:spcBef>
                <a:spcPct val="50000"/>
              </a:spcBef>
              <a:buClr>
                <a:schemeClr val="tx2"/>
              </a:buClr>
              <a:buSzTx/>
              <a:buFontTx/>
              <a:buChar char="•"/>
            </a:pPr>
            <a:r>
              <a:rPr lang="en-GB" sz="1600" b="1"/>
              <a:t> Carry Out Noise Assessments</a:t>
            </a:r>
          </a:p>
          <a:p>
            <a:pPr algn="ctr" eaLnBrk="1" hangingPunct="1">
              <a:spcBef>
                <a:spcPct val="50000"/>
              </a:spcBef>
              <a:buClr>
                <a:schemeClr val="tx2"/>
              </a:buClr>
              <a:buSzTx/>
              <a:buFontTx/>
              <a:buChar char="•"/>
            </a:pPr>
            <a:r>
              <a:rPr lang="en-GB" sz="1600" b="1"/>
              <a:t> Provide information &amp; training to employees concerning the risks and controls</a:t>
            </a:r>
          </a:p>
          <a:p>
            <a:pPr algn="ctr" eaLnBrk="1" hangingPunct="1">
              <a:spcBef>
                <a:spcPct val="50000"/>
              </a:spcBef>
              <a:buClr>
                <a:schemeClr val="tx2"/>
              </a:buClr>
              <a:buSzTx/>
              <a:buFontTx/>
              <a:buChar char="•"/>
            </a:pPr>
            <a:r>
              <a:rPr lang="en-GB" sz="1600" b="1"/>
              <a:t> Issue Ear Protection to Employees who request this.</a:t>
            </a:r>
          </a:p>
          <a:p>
            <a:pPr algn="ctr" eaLnBrk="1" hangingPunct="1">
              <a:spcBef>
                <a:spcPct val="50000"/>
              </a:spcBef>
              <a:buClr>
                <a:schemeClr val="folHlink"/>
              </a:buClr>
              <a:buSzPct val="110000"/>
              <a:buFont typeface="Wingdings" panose="05000000000000000000" pitchFamily="2" charset="2"/>
              <a:buChar char="Ø"/>
            </a:pPr>
            <a:r>
              <a:rPr lang="en-GB" sz="2400" b="1"/>
              <a:t> SECOND ACTION LEVEL – 90dB(A)</a:t>
            </a:r>
          </a:p>
          <a:p>
            <a:pPr algn="ctr" eaLnBrk="1" hangingPunct="1">
              <a:spcBef>
                <a:spcPct val="50000"/>
              </a:spcBef>
              <a:buClr>
                <a:schemeClr val="tx2"/>
              </a:buClr>
              <a:buSzTx/>
              <a:buFontTx/>
              <a:buChar char="•"/>
            </a:pPr>
            <a:r>
              <a:rPr lang="en-GB" sz="1600" b="1"/>
              <a:t> Take steps to reduce noise at source.</a:t>
            </a:r>
          </a:p>
          <a:p>
            <a:pPr algn="ctr" eaLnBrk="1" hangingPunct="1">
              <a:spcBef>
                <a:spcPct val="50000"/>
              </a:spcBef>
              <a:buClr>
                <a:schemeClr val="tx2"/>
              </a:buClr>
              <a:buSzTx/>
              <a:buFontTx/>
              <a:buChar char="•"/>
            </a:pPr>
            <a:r>
              <a:rPr lang="en-GB" sz="1600" b="1"/>
              <a:t> Establish Hearing Protection zones identified by signs.</a:t>
            </a:r>
          </a:p>
          <a:p>
            <a:pPr algn="ctr" eaLnBrk="1" hangingPunct="1">
              <a:spcBef>
                <a:spcPct val="50000"/>
              </a:spcBef>
              <a:buClr>
                <a:schemeClr val="tx2"/>
              </a:buClr>
              <a:buSzTx/>
              <a:buFontTx/>
              <a:buChar char="•"/>
            </a:pPr>
            <a:r>
              <a:rPr lang="en-GB" sz="1600" b="1"/>
              <a:t> Supply Hearing protection to all employees exposed.</a:t>
            </a:r>
            <a:endParaRPr lang="en-US" sz="24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2947"/>
                                        </p:tgtEl>
                                        <p:attrNameLst>
                                          <p:attrName>style.visibility</p:attrName>
                                        </p:attrNameLst>
                                      </p:cBhvr>
                                      <p:to>
                                        <p:strVal val="visible"/>
                                      </p:to>
                                    </p:set>
                                    <p:animEffect transition="in" filter="dissolve">
                                      <p:cBhvr>
                                        <p:cTn id="7" dur="500"/>
                                        <p:tgtEl>
                                          <p:spTgt spid="82947"/>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2950">
                                            <p:txEl>
                                              <p:pRg st="0" end="0"/>
                                            </p:txEl>
                                          </p:spTgt>
                                        </p:tgtEl>
                                        <p:attrNameLst>
                                          <p:attrName>style.visibility</p:attrName>
                                        </p:attrNameLst>
                                      </p:cBhvr>
                                      <p:to>
                                        <p:strVal val="visible"/>
                                      </p:to>
                                    </p:set>
                                    <p:anim calcmode="lin" valueType="num">
                                      <p:cBhvr additive="base">
                                        <p:cTn id="11" dur="500" fill="hold"/>
                                        <p:tgtEl>
                                          <p:spTgt spid="82950">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2950">
                                            <p:txEl>
                                              <p:pRg st="0" end="0"/>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82950">
                                            <p:txEl>
                                              <p:pRg st="1" end="1"/>
                                            </p:txEl>
                                          </p:spTgt>
                                        </p:tgtEl>
                                        <p:attrNameLst>
                                          <p:attrName>style.visibility</p:attrName>
                                        </p:attrNameLst>
                                      </p:cBhvr>
                                      <p:to>
                                        <p:strVal val="visible"/>
                                      </p:to>
                                    </p:set>
                                    <p:anim calcmode="lin" valueType="num">
                                      <p:cBhvr additive="base">
                                        <p:cTn id="16" dur="500" fill="hold"/>
                                        <p:tgtEl>
                                          <p:spTgt spid="82950">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82950">
                                            <p:txEl>
                                              <p:pRg st="1" end="1"/>
                                            </p:txEl>
                                          </p:spTgt>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82950">
                                            <p:txEl>
                                              <p:pRg st="2" end="2"/>
                                            </p:txEl>
                                          </p:spTgt>
                                        </p:tgtEl>
                                        <p:attrNameLst>
                                          <p:attrName>style.visibility</p:attrName>
                                        </p:attrNameLst>
                                      </p:cBhvr>
                                      <p:to>
                                        <p:strVal val="visible"/>
                                      </p:to>
                                    </p:set>
                                    <p:anim calcmode="lin" valueType="num">
                                      <p:cBhvr additive="base">
                                        <p:cTn id="21" dur="500" fill="hold"/>
                                        <p:tgtEl>
                                          <p:spTgt spid="82950">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82950">
                                            <p:txEl>
                                              <p:pRg st="2" end="2"/>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82950">
                                            <p:txEl>
                                              <p:pRg st="3" end="3"/>
                                            </p:txEl>
                                          </p:spTgt>
                                        </p:tgtEl>
                                        <p:attrNameLst>
                                          <p:attrName>style.visibility</p:attrName>
                                        </p:attrNameLst>
                                      </p:cBhvr>
                                      <p:to>
                                        <p:strVal val="visible"/>
                                      </p:to>
                                    </p:set>
                                    <p:anim calcmode="lin" valueType="num">
                                      <p:cBhvr additive="base">
                                        <p:cTn id="26" dur="500" fill="hold"/>
                                        <p:tgtEl>
                                          <p:spTgt spid="82950">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82950">
                                            <p:txEl>
                                              <p:pRg st="3" end="3"/>
                                            </p:txEl>
                                          </p:spTgt>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82950">
                                            <p:txEl>
                                              <p:pRg st="4" end="4"/>
                                            </p:txEl>
                                          </p:spTgt>
                                        </p:tgtEl>
                                        <p:attrNameLst>
                                          <p:attrName>style.visibility</p:attrName>
                                        </p:attrNameLst>
                                      </p:cBhvr>
                                      <p:to>
                                        <p:strVal val="visible"/>
                                      </p:to>
                                    </p:set>
                                    <p:anim calcmode="lin" valueType="num">
                                      <p:cBhvr additive="base">
                                        <p:cTn id="31" dur="500" fill="hold"/>
                                        <p:tgtEl>
                                          <p:spTgt spid="8295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2950">
                                            <p:txEl>
                                              <p:pRg st="4" end="4"/>
                                            </p:txEl>
                                          </p:spTgt>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82950">
                                            <p:txEl>
                                              <p:pRg st="5" end="5"/>
                                            </p:txEl>
                                          </p:spTgt>
                                        </p:tgtEl>
                                        <p:attrNameLst>
                                          <p:attrName>style.visibility</p:attrName>
                                        </p:attrNameLst>
                                      </p:cBhvr>
                                      <p:to>
                                        <p:strVal val="visible"/>
                                      </p:to>
                                    </p:set>
                                    <p:anim calcmode="lin" valueType="num">
                                      <p:cBhvr additive="base">
                                        <p:cTn id="36" dur="500" fill="hold"/>
                                        <p:tgtEl>
                                          <p:spTgt spid="82950">
                                            <p:txEl>
                                              <p:pRg st="5" end="5"/>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82950">
                                            <p:txEl>
                                              <p:pRg st="5" end="5"/>
                                            </p:txEl>
                                          </p:spTgt>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82950">
                                            <p:txEl>
                                              <p:pRg st="6" end="6"/>
                                            </p:txEl>
                                          </p:spTgt>
                                        </p:tgtEl>
                                        <p:attrNameLst>
                                          <p:attrName>style.visibility</p:attrName>
                                        </p:attrNameLst>
                                      </p:cBhvr>
                                      <p:to>
                                        <p:strVal val="visible"/>
                                      </p:to>
                                    </p:set>
                                    <p:anim calcmode="lin" valueType="num">
                                      <p:cBhvr additive="base">
                                        <p:cTn id="41" dur="500" fill="hold"/>
                                        <p:tgtEl>
                                          <p:spTgt spid="82950">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82950">
                                            <p:txEl>
                                              <p:pRg st="6" end="6"/>
                                            </p:txEl>
                                          </p:spTgt>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4000"/>
                            </p:stCondLst>
                            <p:childTnLst>
                              <p:par>
                                <p:cTn id="44" presetID="2" presetClass="entr" presetSubtype="8" fill="hold" grpId="0" nodeType="afterEffect">
                                  <p:stCondLst>
                                    <p:cond delay="0"/>
                                  </p:stCondLst>
                                  <p:childTnLst>
                                    <p:set>
                                      <p:cBhvr>
                                        <p:cTn id="45" dur="1" fill="hold">
                                          <p:stCondLst>
                                            <p:cond delay="0"/>
                                          </p:stCondLst>
                                        </p:cTn>
                                        <p:tgtEl>
                                          <p:spTgt spid="82950">
                                            <p:txEl>
                                              <p:pRg st="7" end="7"/>
                                            </p:txEl>
                                          </p:spTgt>
                                        </p:tgtEl>
                                        <p:attrNameLst>
                                          <p:attrName>style.visibility</p:attrName>
                                        </p:attrNameLst>
                                      </p:cBhvr>
                                      <p:to>
                                        <p:strVal val="visible"/>
                                      </p:to>
                                    </p:set>
                                    <p:anim calcmode="lin" valueType="num">
                                      <p:cBhvr additive="base">
                                        <p:cTn id="46" dur="500" fill="hold"/>
                                        <p:tgtEl>
                                          <p:spTgt spid="82950">
                                            <p:txEl>
                                              <p:pRg st="7" end="7"/>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82950">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autoUpdateAnimBg="0"/>
      <p:bldP spid="82950" grpId="0" build="p" autoUpdateAnimBg="0" advAuto="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ext Box 3"/>
          <p:cNvSpPr txBox="1">
            <a:spLocks noChangeArrowheads="1"/>
          </p:cNvSpPr>
          <p:nvPr/>
        </p:nvSpPr>
        <p:spPr bwMode="auto">
          <a:xfrm>
            <a:off x="381000"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REDUCTION TECHNIQUES</a:t>
            </a:r>
            <a:endParaRPr lang="en-US" sz="2000" dirty="0">
              <a:solidFill>
                <a:schemeClr val="tx2"/>
              </a:solidFill>
              <a:latin typeface="Arial Black" panose="020B0A04020102020204" pitchFamily="34" charset="0"/>
            </a:endParaRPr>
          </a:p>
        </p:txBody>
      </p:sp>
      <p:sp>
        <p:nvSpPr>
          <p:cNvPr id="84996" name="Text Box 4"/>
          <p:cNvSpPr txBox="1">
            <a:spLocks noChangeArrowheads="1"/>
          </p:cNvSpPr>
          <p:nvPr/>
        </p:nvSpPr>
        <p:spPr bwMode="auto">
          <a:xfrm>
            <a:off x="0" y="2514600"/>
            <a:ext cx="4191000" cy="363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endParaRPr lang="en-GB" sz="1600" i="1">
              <a:solidFill>
                <a:srgbClr val="FF9933"/>
              </a:solidFill>
              <a:latin typeface="Arial Black" panose="020B0A04020102020204" pitchFamily="34" charset="0"/>
            </a:endParaRPr>
          </a:p>
          <a:p>
            <a:pPr algn="ctr" eaLnBrk="1" hangingPunct="1">
              <a:spcBef>
                <a:spcPct val="50000"/>
              </a:spcBef>
              <a:buClrTx/>
              <a:buSzTx/>
              <a:buFontTx/>
              <a:buChar char="•"/>
            </a:pPr>
            <a:r>
              <a:rPr lang="en-GB" sz="1600" i="1">
                <a:solidFill>
                  <a:srgbClr val="FF9933"/>
                </a:solidFill>
                <a:latin typeface="Arial Black" panose="020B0A04020102020204" pitchFamily="34" charset="0"/>
              </a:rPr>
              <a:t> Engineering Solutions</a:t>
            </a:r>
          </a:p>
          <a:p>
            <a:pPr algn="ctr" eaLnBrk="1" hangingPunct="1">
              <a:spcBef>
                <a:spcPct val="50000"/>
              </a:spcBef>
              <a:buClrTx/>
              <a:buSzTx/>
              <a:buFontTx/>
              <a:buChar char="•"/>
            </a:pPr>
            <a:r>
              <a:rPr lang="en-GB" sz="1600" i="1">
                <a:solidFill>
                  <a:srgbClr val="FF9933"/>
                </a:solidFill>
                <a:latin typeface="Arial Black" panose="020B0A04020102020204" pitchFamily="34" charset="0"/>
              </a:rPr>
              <a:t> Location</a:t>
            </a:r>
          </a:p>
          <a:p>
            <a:pPr algn="ctr" eaLnBrk="1" hangingPunct="1">
              <a:spcBef>
                <a:spcPct val="50000"/>
              </a:spcBef>
              <a:buClrTx/>
              <a:buSzTx/>
              <a:buFontTx/>
              <a:buChar char="•"/>
            </a:pPr>
            <a:r>
              <a:rPr lang="en-GB" sz="1600" i="1">
                <a:solidFill>
                  <a:srgbClr val="FF9933"/>
                </a:solidFill>
                <a:latin typeface="Arial Black" panose="020B0A04020102020204" pitchFamily="34" charset="0"/>
              </a:rPr>
              <a:t> Maintenance</a:t>
            </a:r>
          </a:p>
          <a:p>
            <a:pPr algn="ctr" eaLnBrk="1" hangingPunct="1">
              <a:spcBef>
                <a:spcPct val="50000"/>
              </a:spcBef>
              <a:buClrTx/>
              <a:buSzTx/>
              <a:buFontTx/>
              <a:buChar char="•"/>
            </a:pPr>
            <a:r>
              <a:rPr lang="en-GB" sz="1600" i="1">
                <a:solidFill>
                  <a:srgbClr val="FF9933"/>
                </a:solidFill>
                <a:latin typeface="Arial Black" panose="020B0A04020102020204" pitchFamily="34" charset="0"/>
              </a:rPr>
              <a:t> Enclosure</a:t>
            </a:r>
          </a:p>
          <a:p>
            <a:pPr algn="ctr" eaLnBrk="1" hangingPunct="1">
              <a:spcBef>
                <a:spcPct val="50000"/>
              </a:spcBef>
              <a:buClrTx/>
              <a:buSzTx/>
              <a:buFontTx/>
              <a:buChar char="•"/>
            </a:pPr>
            <a:r>
              <a:rPr lang="en-GB" sz="1600" i="1">
                <a:solidFill>
                  <a:srgbClr val="FF9933"/>
                </a:solidFill>
                <a:latin typeface="Arial Black" panose="020B0A04020102020204" pitchFamily="34" charset="0"/>
              </a:rPr>
              <a:t> Silencing</a:t>
            </a:r>
          </a:p>
          <a:p>
            <a:pPr algn="ctr" eaLnBrk="1" hangingPunct="1">
              <a:spcBef>
                <a:spcPct val="50000"/>
              </a:spcBef>
              <a:buClrTx/>
              <a:buSzTx/>
              <a:buFontTx/>
              <a:buChar char="•"/>
            </a:pPr>
            <a:r>
              <a:rPr lang="en-GB" sz="1600" i="1">
                <a:solidFill>
                  <a:srgbClr val="FF9933"/>
                </a:solidFill>
                <a:latin typeface="Arial Black" panose="020B0A04020102020204" pitchFamily="34" charset="0"/>
              </a:rPr>
              <a:t> Insulation</a:t>
            </a:r>
          </a:p>
          <a:p>
            <a:pPr algn="ctr" eaLnBrk="1" hangingPunct="1">
              <a:spcBef>
                <a:spcPct val="50000"/>
              </a:spcBef>
              <a:buClrTx/>
              <a:buSzTx/>
              <a:buFontTx/>
              <a:buChar char="•"/>
            </a:pPr>
            <a:r>
              <a:rPr lang="en-GB" sz="1600" i="1">
                <a:solidFill>
                  <a:srgbClr val="FF9933"/>
                </a:solidFill>
                <a:latin typeface="Arial Black" panose="020B0A04020102020204" pitchFamily="34" charset="0"/>
              </a:rPr>
              <a:t> Damping</a:t>
            </a:r>
          </a:p>
          <a:p>
            <a:pPr algn="ctr" eaLnBrk="1" hangingPunct="1">
              <a:spcBef>
                <a:spcPct val="50000"/>
              </a:spcBef>
              <a:buClrTx/>
              <a:buSzTx/>
              <a:buFontTx/>
              <a:buChar char="•"/>
            </a:pPr>
            <a:r>
              <a:rPr lang="en-GB" sz="1600" i="1">
                <a:solidFill>
                  <a:srgbClr val="FF9933"/>
                </a:solidFill>
                <a:latin typeface="Arial Black" panose="020B0A04020102020204" pitchFamily="34" charset="0"/>
              </a:rPr>
              <a:t> Isolation of Workers</a:t>
            </a:r>
          </a:p>
          <a:p>
            <a:pPr algn="ctr" eaLnBrk="1" hangingPunct="1">
              <a:spcBef>
                <a:spcPct val="50000"/>
              </a:spcBef>
              <a:buClrTx/>
              <a:buSzTx/>
              <a:buFontTx/>
              <a:buChar char="•"/>
            </a:pPr>
            <a:r>
              <a:rPr lang="en-GB" sz="1600" i="1">
                <a:solidFill>
                  <a:srgbClr val="FF9933"/>
                </a:solidFill>
                <a:latin typeface="Arial Black" panose="020B0A04020102020204" pitchFamily="34" charset="0"/>
              </a:rPr>
              <a:t> P.P.E.</a:t>
            </a:r>
          </a:p>
        </p:txBody>
      </p:sp>
      <p:pic>
        <p:nvPicPr>
          <p:cNvPr id="84997" name="Picture 5" descr="pe02687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048000"/>
            <a:ext cx="3673475"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695E482-670A-4697-8EC7-ECE929DED61B}"/>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Noise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4995"/>
                                        </p:tgtEl>
                                        <p:attrNameLst>
                                          <p:attrName>style.visibility</p:attrName>
                                        </p:attrNameLst>
                                      </p:cBhvr>
                                      <p:to>
                                        <p:strVal val="visible"/>
                                      </p:to>
                                    </p:set>
                                    <p:animEffect transition="in" filter="dissolve">
                                      <p:cBhvr>
                                        <p:cTn id="7" dur="500"/>
                                        <p:tgtEl>
                                          <p:spTgt spid="84995"/>
                                        </p:tgtEl>
                                      </p:cBhvr>
                                    </p:animEffect>
                                  </p:childTnLst>
                                </p:cTn>
                              </p:par>
                            </p:childTnLst>
                          </p:cTn>
                        </p:par>
                        <p:par>
                          <p:cTn id="8" fill="hold" nodeType="afterGroup">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84996"/>
                                        </p:tgtEl>
                                        <p:attrNameLst>
                                          <p:attrName>style.visibility</p:attrName>
                                        </p:attrNameLst>
                                      </p:cBhvr>
                                      <p:to>
                                        <p:strVal val="visible"/>
                                      </p:to>
                                    </p:set>
                                    <p:anim calcmode="lin" valueType="num">
                                      <p:cBhvr additive="base">
                                        <p:cTn id="11" dur="500" fill="hold"/>
                                        <p:tgtEl>
                                          <p:spTgt spid="84996"/>
                                        </p:tgtEl>
                                        <p:attrNameLst>
                                          <p:attrName>ppt_x</p:attrName>
                                        </p:attrNameLst>
                                      </p:cBhvr>
                                      <p:tavLst>
                                        <p:tav tm="0">
                                          <p:val>
                                            <p:strVal val="1+#ppt_w/2"/>
                                          </p:val>
                                        </p:tav>
                                        <p:tav tm="100000">
                                          <p:val>
                                            <p:strVal val="#ppt_x"/>
                                          </p:val>
                                        </p:tav>
                                      </p:tavLst>
                                    </p:anim>
                                    <p:anim calcmode="lin" valueType="num">
                                      <p:cBhvr additive="base">
                                        <p:cTn id="12" dur="500" fill="hold"/>
                                        <p:tgtEl>
                                          <p:spTgt spid="84996"/>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8" fill="hold" nodeType="afterEffect">
                                  <p:stCondLst>
                                    <p:cond delay="0"/>
                                  </p:stCondLst>
                                  <p:childTnLst>
                                    <p:set>
                                      <p:cBhvr>
                                        <p:cTn id="15" dur="1" fill="hold">
                                          <p:stCondLst>
                                            <p:cond delay="0"/>
                                          </p:stCondLst>
                                        </p:cTn>
                                        <p:tgtEl>
                                          <p:spTgt spid="84997"/>
                                        </p:tgtEl>
                                        <p:attrNameLst>
                                          <p:attrName>style.visibility</p:attrName>
                                        </p:attrNameLst>
                                      </p:cBhvr>
                                      <p:to>
                                        <p:strVal val="visible"/>
                                      </p:to>
                                    </p:set>
                                    <p:anim calcmode="lin" valueType="num">
                                      <p:cBhvr additive="base">
                                        <p:cTn id="16" dur="500" fill="hold"/>
                                        <p:tgtEl>
                                          <p:spTgt spid="84997"/>
                                        </p:tgtEl>
                                        <p:attrNameLst>
                                          <p:attrName>ppt_x</p:attrName>
                                        </p:attrNameLst>
                                      </p:cBhvr>
                                      <p:tavLst>
                                        <p:tav tm="0">
                                          <p:val>
                                            <p:strVal val="0-#ppt_w/2"/>
                                          </p:val>
                                        </p:tav>
                                        <p:tav tm="100000">
                                          <p:val>
                                            <p:strVal val="#ppt_x"/>
                                          </p:val>
                                        </p:tav>
                                      </p:tavLst>
                                    </p:anim>
                                    <p:anim calcmode="lin" valueType="num">
                                      <p:cBhvr additive="base">
                                        <p:cTn id="17" dur="500" fill="hold"/>
                                        <p:tgtEl>
                                          <p:spTgt spid="849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autoUpdateAnimBg="0"/>
      <p:bldP spid="8499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838200" y="1965325"/>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endParaRPr lang="en-GB" sz="2400">
              <a:latin typeface="Times New Roman" panose="02020603050405020304" pitchFamily="18" charset="0"/>
            </a:endParaRPr>
          </a:p>
        </p:txBody>
      </p:sp>
      <p:sp>
        <p:nvSpPr>
          <p:cNvPr id="8196" name="Text Box 4"/>
          <p:cNvSpPr txBox="1">
            <a:spLocks noChangeArrowheads="1"/>
          </p:cNvSpPr>
          <p:nvPr/>
        </p:nvSpPr>
        <p:spPr bwMode="auto">
          <a:xfrm>
            <a:off x="1042988" y="2133600"/>
            <a:ext cx="41910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GB" sz="2400" b="1" i="1" dirty="0">
                <a:solidFill>
                  <a:schemeClr val="tx2"/>
                </a:solidFill>
                <a:latin typeface="Verdana" panose="020B0604030504040204" pitchFamily="34" charset="0"/>
                <a:ea typeface="Verdana" panose="020B0604030504040204" pitchFamily="34" charset="0"/>
              </a:rPr>
              <a:t>Noise</a:t>
            </a:r>
          </a:p>
          <a:p>
            <a:pPr eaLnBrk="1" hangingPunct="1">
              <a:spcBef>
                <a:spcPct val="50000"/>
              </a:spcBef>
              <a:buClrTx/>
              <a:buSzTx/>
              <a:buFontTx/>
              <a:buChar char="•"/>
            </a:pPr>
            <a:r>
              <a:rPr lang="en-GB" sz="1600" i="1" dirty="0">
                <a:solidFill>
                  <a:srgbClr val="FF9933"/>
                </a:solidFill>
                <a:latin typeface="Verdana" panose="020B0604030504040204" pitchFamily="34" charset="0"/>
                <a:ea typeface="Verdana" panose="020B0604030504040204" pitchFamily="34" charset="0"/>
              </a:rPr>
              <a:t> Risks</a:t>
            </a:r>
          </a:p>
          <a:p>
            <a:pPr eaLnBrk="1" hangingPunct="1">
              <a:spcBef>
                <a:spcPct val="50000"/>
              </a:spcBef>
              <a:buClrTx/>
              <a:buSzTx/>
              <a:buFontTx/>
              <a:buChar char="•"/>
            </a:pPr>
            <a:r>
              <a:rPr lang="en-GB" sz="1600" i="1" dirty="0">
                <a:solidFill>
                  <a:srgbClr val="FF9933"/>
                </a:solidFill>
                <a:latin typeface="Verdana" panose="020B0604030504040204" pitchFamily="34" charset="0"/>
                <a:ea typeface="Verdana" panose="020B0604030504040204" pitchFamily="34" charset="0"/>
              </a:rPr>
              <a:t> Controls</a:t>
            </a:r>
          </a:p>
          <a:p>
            <a:pPr eaLnBrk="1" hangingPunct="1">
              <a:spcBef>
                <a:spcPct val="50000"/>
              </a:spcBef>
              <a:buClrTx/>
              <a:buSzTx/>
              <a:buFontTx/>
              <a:buNone/>
            </a:pPr>
            <a:r>
              <a:rPr lang="en-GB" sz="2400" b="1" i="1" dirty="0">
                <a:solidFill>
                  <a:schemeClr val="tx2"/>
                </a:solidFill>
                <a:latin typeface="Verdana" panose="020B0604030504040204" pitchFamily="34" charset="0"/>
                <a:ea typeface="Verdana" panose="020B0604030504040204" pitchFamily="34" charset="0"/>
              </a:rPr>
              <a:t>Manual Handling</a:t>
            </a:r>
            <a:endParaRPr lang="en-GB" sz="1600" b="1" i="1" dirty="0">
              <a:solidFill>
                <a:srgbClr val="FF9933"/>
              </a:solidFill>
              <a:latin typeface="Verdana" panose="020B0604030504040204" pitchFamily="34" charset="0"/>
              <a:ea typeface="Verdana" panose="020B0604030504040204" pitchFamily="34" charset="0"/>
            </a:endParaRPr>
          </a:p>
          <a:p>
            <a:pPr eaLnBrk="1" hangingPunct="1">
              <a:spcBef>
                <a:spcPct val="50000"/>
              </a:spcBef>
              <a:buClrTx/>
              <a:buSzTx/>
              <a:buFontTx/>
              <a:buChar char="•"/>
            </a:pPr>
            <a:r>
              <a:rPr lang="en-GB" sz="1600" i="1" dirty="0">
                <a:solidFill>
                  <a:srgbClr val="FF9933"/>
                </a:solidFill>
                <a:latin typeface="Verdana" panose="020B0604030504040204" pitchFamily="34" charset="0"/>
                <a:ea typeface="Verdana" panose="020B0604030504040204" pitchFamily="34" charset="0"/>
              </a:rPr>
              <a:t> Risks</a:t>
            </a:r>
          </a:p>
          <a:p>
            <a:pPr eaLnBrk="1" hangingPunct="1">
              <a:spcBef>
                <a:spcPct val="50000"/>
              </a:spcBef>
              <a:buClrTx/>
              <a:buSzTx/>
              <a:buFontTx/>
              <a:buChar char="•"/>
            </a:pPr>
            <a:r>
              <a:rPr lang="en-GB" sz="1600" i="1" dirty="0">
                <a:solidFill>
                  <a:srgbClr val="FF9933"/>
                </a:solidFill>
                <a:latin typeface="Verdana" panose="020B0604030504040204" pitchFamily="34" charset="0"/>
                <a:ea typeface="Verdana" panose="020B0604030504040204" pitchFamily="34" charset="0"/>
              </a:rPr>
              <a:t> Considerations</a:t>
            </a:r>
          </a:p>
          <a:p>
            <a:pPr eaLnBrk="1" hangingPunct="1">
              <a:spcBef>
                <a:spcPct val="50000"/>
              </a:spcBef>
              <a:buClrTx/>
              <a:buSzTx/>
              <a:buFontTx/>
              <a:buChar char="•"/>
            </a:pPr>
            <a:r>
              <a:rPr lang="en-GB" sz="1600" i="1" dirty="0">
                <a:solidFill>
                  <a:srgbClr val="FF9933"/>
                </a:solidFill>
                <a:latin typeface="Verdana" panose="020B0604030504040204" pitchFamily="34" charset="0"/>
                <a:ea typeface="Verdana" panose="020B0604030504040204" pitchFamily="34" charset="0"/>
              </a:rPr>
              <a:t> Assessments</a:t>
            </a:r>
          </a:p>
        </p:txBody>
      </p:sp>
      <p:pic>
        <p:nvPicPr>
          <p:cNvPr id="8267" name="Picture 75" descr="bd08317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2590800"/>
            <a:ext cx="2895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CDE882E-EBB2-42E0-8877-B276F05FC124}"/>
              </a:ext>
            </a:extLst>
          </p:cNvPr>
          <p:cNvSpPr/>
          <p:nvPr/>
        </p:nvSpPr>
        <p:spPr>
          <a:xfrm>
            <a:off x="3265439" y="260648"/>
            <a:ext cx="2552302" cy="400110"/>
          </a:xfrm>
          <a:prstGeom prst="rect">
            <a:avLst/>
          </a:prstGeom>
        </p:spPr>
        <p:txBody>
          <a:bodyPr wrap="none">
            <a:spAutoFit/>
          </a:bodyPr>
          <a:lstStyle/>
          <a:p>
            <a:pPr lvl="0" algn="ctr" fontAlgn="auto">
              <a:spcAft>
                <a:spcPts val="0"/>
              </a:spcAft>
              <a:defRPr/>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Course Contents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 fill="hold"/>
                                        <p:tgtEl>
                                          <p:spTgt spid="8196"/>
                                        </p:tgtEl>
                                        <p:attrNameLst>
                                          <p:attrName>ppt_x</p:attrName>
                                        </p:attrNameLst>
                                      </p:cBhvr>
                                      <p:tavLst>
                                        <p:tav tm="0">
                                          <p:val>
                                            <p:strVal val="1+#ppt_w/2"/>
                                          </p:val>
                                        </p:tav>
                                        <p:tav tm="100000">
                                          <p:val>
                                            <p:strVal val="#ppt_x"/>
                                          </p:val>
                                        </p:tav>
                                      </p:tavLst>
                                    </p:anim>
                                    <p:anim calcmode="lin" valueType="num">
                                      <p:cBhvr additive="base">
                                        <p:cTn id="8" dur="500" fill="hold"/>
                                        <p:tgtEl>
                                          <p:spTgt spid="819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2" presetClass="entr" presetSubtype="4" fill="hold" nodeType="afterEffect">
                                  <p:stCondLst>
                                    <p:cond delay="0"/>
                                  </p:stCondLst>
                                  <p:childTnLst>
                                    <p:set>
                                      <p:cBhvr>
                                        <p:cTn id="11" dur="1" fill="hold">
                                          <p:stCondLst>
                                            <p:cond delay="0"/>
                                          </p:stCondLst>
                                        </p:cTn>
                                        <p:tgtEl>
                                          <p:spTgt spid="8267"/>
                                        </p:tgtEl>
                                        <p:attrNameLst>
                                          <p:attrName>style.visibility</p:attrName>
                                        </p:attrNameLst>
                                      </p:cBhvr>
                                      <p:to>
                                        <p:strVal val="visible"/>
                                      </p:to>
                                    </p:set>
                                    <p:animEffect transition="in" filter="slide(fromBottom)">
                                      <p:cBhvr>
                                        <p:cTn id="12" dur="500"/>
                                        <p:tgtEl>
                                          <p:spTgt spid="8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1377950" y="3048000"/>
            <a:ext cx="63912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GB" sz="4400">
                <a:solidFill>
                  <a:schemeClr val="tx2"/>
                </a:solidFill>
                <a:latin typeface="Arial Black" panose="020B0A04020102020204" pitchFamily="34" charset="0"/>
              </a:rPr>
              <a:t>MANUAL HANDLING</a:t>
            </a:r>
            <a:endParaRPr lang="en-US" sz="4400">
              <a:solidFill>
                <a:schemeClr val="tx2"/>
              </a:solidFill>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dissolve">
                                      <p:cBhvr>
                                        <p:cTn id="7" dur="500"/>
                                        <p:tgtEl>
                                          <p:spTgt spid="88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ext Box 3"/>
          <p:cNvSpPr txBox="1">
            <a:spLocks noChangeArrowheads="1"/>
          </p:cNvSpPr>
          <p:nvPr/>
        </p:nvSpPr>
        <p:spPr bwMode="auto">
          <a:xfrm>
            <a:off x="381000"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RISKS</a:t>
            </a:r>
            <a:endParaRPr lang="en-US" sz="2000" dirty="0">
              <a:solidFill>
                <a:schemeClr val="tx2"/>
              </a:solidFill>
              <a:latin typeface="Arial Black" panose="020B0A04020102020204" pitchFamily="34" charset="0"/>
            </a:endParaRPr>
          </a:p>
        </p:txBody>
      </p:sp>
      <p:grpSp>
        <p:nvGrpSpPr>
          <p:cNvPr id="2" name="Group 7"/>
          <p:cNvGrpSpPr>
            <a:grpSpLocks/>
          </p:cNvGrpSpPr>
          <p:nvPr/>
        </p:nvGrpSpPr>
        <p:grpSpPr bwMode="auto">
          <a:xfrm>
            <a:off x="152400" y="2743200"/>
            <a:ext cx="8991600" cy="3449638"/>
            <a:chOff x="96" y="1728"/>
            <a:chExt cx="5664" cy="2173"/>
          </a:xfrm>
        </p:grpSpPr>
        <p:sp>
          <p:nvSpPr>
            <p:cNvPr id="123909" name="Text Box 4"/>
            <p:cNvSpPr txBox="1">
              <a:spLocks noChangeArrowheads="1"/>
            </p:cNvSpPr>
            <p:nvPr/>
          </p:nvSpPr>
          <p:spPr bwMode="auto">
            <a:xfrm>
              <a:off x="96" y="1728"/>
              <a:ext cx="2640" cy="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400" i="1">
                  <a:solidFill>
                    <a:schemeClr val="tx2"/>
                  </a:solidFill>
                  <a:latin typeface="Arial Black" panose="020B0A04020102020204" pitchFamily="34" charset="0"/>
                </a:rPr>
                <a:t>Musculoskeletal</a:t>
              </a:r>
            </a:p>
            <a:p>
              <a:pPr algn="ctr" eaLnBrk="1" hangingPunct="1">
                <a:spcBef>
                  <a:spcPct val="50000"/>
                </a:spcBef>
                <a:buClrTx/>
                <a:buSzTx/>
                <a:buFontTx/>
                <a:buChar char="•"/>
              </a:pPr>
              <a:r>
                <a:rPr lang="en-GB" sz="1600" i="1">
                  <a:solidFill>
                    <a:schemeClr val="tx2"/>
                  </a:solidFill>
                  <a:latin typeface="Arial Black" panose="020B0A04020102020204" pitchFamily="34" charset="0"/>
                </a:rPr>
                <a:t> </a:t>
              </a:r>
              <a:r>
                <a:rPr lang="en-GB" sz="1600" i="1">
                  <a:solidFill>
                    <a:srgbClr val="FF9933"/>
                  </a:solidFill>
                  <a:latin typeface="Arial Black" panose="020B0A04020102020204" pitchFamily="34" charset="0"/>
                </a:rPr>
                <a:t>Sprains</a:t>
              </a:r>
            </a:p>
            <a:p>
              <a:pPr algn="ctr" eaLnBrk="1" hangingPunct="1">
                <a:spcBef>
                  <a:spcPct val="50000"/>
                </a:spcBef>
                <a:buClrTx/>
                <a:buSzTx/>
                <a:buFontTx/>
                <a:buChar char="•"/>
              </a:pPr>
              <a:r>
                <a:rPr lang="en-GB" sz="1600" i="1">
                  <a:solidFill>
                    <a:srgbClr val="FF9933"/>
                  </a:solidFill>
                  <a:latin typeface="Arial Black" panose="020B0A04020102020204" pitchFamily="34" charset="0"/>
                </a:rPr>
                <a:t> Strains</a:t>
              </a:r>
            </a:p>
            <a:p>
              <a:pPr algn="ctr" eaLnBrk="1" hangingPunct="1">
                <a:spcBef>
                  <a:spcPct val="50000"/>
                </a:spcBef>
                <a:buClrTx/>
                <a:buSzTx/>
                <a:buFontTx/>
                <a:buChar char="•"/>
              </a:pPr>
              <a:r>
                <a:rPr lang="en-GB" sz="1600" i="1">
                  <a:solidFill>
                    <a:srgbClr val="FF9933"/>
                  </a:solidFill>
                  <a:latin typeface="Arial Black" panose="020B0A04020102020204" pitchFamily="34" charset="0"/>
                </a:rPr>
                <a:t> Slipped Disc</a:t>
              </a:r>
            </a:p>
            <a:p>
              <a:pPr algn="ctr" eaLnBrk="1" hangingPunct="1">
                <a:spcBef>
                  <a:spcPct val="50000"/>
                </a:spcBef>
                <a:buClrTx/>
                <a:buSzTx/>
                <a:buFontTx/>
                <a:buChar char="•"/>
              </a:pPr>
              <a:r>
                <a:rPr lang="en-GB" sz="1600" i="1">
                  <a:solidFill>
                    <a:srgbClr val="FF9933"/>
                  </a:solidFill>
                  <a:latin typeface="Arial Black" panose="020B0A04020102020204" pitchFamily="34" charset="0"/>
                </a:rPr>
                <a:t> Trapped Nerves</a:t>
              </a:r>
            </a:p>
            <a:p>
              <a:pPr algn="ctr" eaLnBrk="1" hangingPunct="1">
                <a:spcBef>
                  <a:spcPct val="50000"/>
                </a:spcBef>
                <a:buClrTx/>
                <a:buSzTx/>
                <a:buFontTx/>
                <a:buChar char="•"/>
              </a:pPr>
              <a:r>
                <a:rPr lang="en-GB" sz="1600" i="1">
                  <a:solidFill>
                    <a:srgbClr val="FF9933"/>
                  </a:solidFill>
                  <a:latin typeface="Arial Black" panose="020B0A04020102020204" pitchFamily="34" charset="0"/>
                </a:rPr>
                <a:t> RSI</a:t>
              </a:r>
            </a:p>
            <a:p>
              <a:pPr algn="ctr" eaLnBrk="1" hangingPunct="1">
                <a:spcBef>
                  <a:spcPct val="50000"/>
                </a:spcBef>
                <a:buClrTx/>
                <a:buSzTx/>
                <a:buFontTx/>
                <a:buNone/>
              </a:pPr>
              <a:endParaRPr lang="en-GB" sz="1600" i="1">
                <a:solidFill>
                  <a:srgbClr val="FF9933"/>
                </a:solidFill>
                <a:latin typeface="Arial Black" panose="020B0A04020102020204" pitchFamily="34" charset="0"/>
              </a:endParaRPr>
            </a:p>
          </p:txBody>
        </p:sp>
        <p:sp>
          <p:nvSpPr>
            <p:cNvPr id="123910" name="Text Box 5"/>
            <p:cNvSpPr txBox="1">
              <a:spLocks noChangeArrowheads="1"/>
            </p:cNvSpPr>
            <p:nvPr/>
          </p:nvSpPr>
          <p:spPr bwMode="auto">
            <a:xfrm>
              <a:off x="3120" y="1728"/>
              <a:ext cx="264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400" i="1">
                  <a:solidFill>
                    <a:schemeClr val="tx2"/>
                  </a:solidFill>
                  <a:latin typeface="Arial Black" panose="020B0A04020102020204" pitchFamily="34" charset="0"/>
                </a:rPr>
                <a:t>Other</a:t>
              </a:r>
            </a:p>
            <a:p>
              <a:pPr algn="ctr" eaLnBrk="1" hangingPunct="1">
                <a:spcBef>
                  <a:spcPct val="50000"/>
                </a:spcBef>
                <a:buClrTx/>
                <a:buSzTx/>
                <a:buFontTx/>
                <a:buChar char="•"/>
              </a:pPr>
              <a:r>
                <a:rPr lang="en-GB" sz="1600" i="1">
                  <a:solidFill>
                    <a:schemeClr val="tx2"/>
                  </a:solidFill>
                  <a:latin typeface="Arial Black" panose="020B0A04020102020204" pitchFamily="34" charset="0"/>
                </a:rPr>
                <a:t> </a:t>
              </a:r>
              <a:r>
                <a:rPr lang="en-GB" sz="1600" i="1">
                  <a:solidFill>
                    <a:srgbClr val="FF9933"/>
                  </a:solidFill>
                  <a:latin typeface="Arial Black" panose="020B0A04020102020204" pitchFamily="34" charset="0"/>
                </a:rPr>
                <a:t>Lacerations</a:t>
              </a:r>
            </a:p>
            <a:p>
              <a:pPr algn="ctr" eaLnBrk="1" hangingPunct="1">
                <a:spcBef>
                  <a:spcPct val="50000"/>
                </a:spcBef>
                <a:buClrTx/>
                <a:buSzTx/>
                <a:buFontTx/>
                <a:buChar char="•"/>
              </a:pPr>
              <a:r>
                <a:rPr lang="en-GB" sz="1600" i="1">
                  <a:solidFill>
                    <a:srgbClr val="FF9933"/>
                  </a:solidFill>
                  <a:latin typeface="Arial Black" panose="020B0A04020102020204" pitchFamily="34" charset="0"/>
                </a:rPr>
                <a:t> Slips, Trips &amp; Falls</a:t>
              </a:r>
            </a:p>
          </p:txBody>
        </p:sp>
        <p:pic>
          <p:nvPicPr>
            <p:cNvPr id="123911" name="Picture 6" descr="pe0326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0" y="2496"/>
              <a:ext cx="1899" cy="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7">
            <a:extLst>
              <a:ext uri="{FF2B5EF4-FFF2-40B4-BE49-F238E27FC236}">
                <a16:creationId xmlns:a16="http://schemas.microsoft.com/office/drawing/2014/main" id="{2041F895-518C-45C7-A60E-6A74FA972994}"/>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Manual Handling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9091"/>
                                        </p:tgtEl>
                                        <p:attrNameLst>
                                          <p:attrName>style.visibility</p:attrName>
                                        </p:attrNameLst>
                                      </p:cBhvr>
                                      <p:to>
                                        <p:strVal val="visible"/>
                                      </p:to>
                                    </p:set>
                                    <p:animEffect transition="in" filter="dissolve">
                                      <p:cBhvr>
                                        <p:cTn id="7" dur="500"/>
                                        <p:tgtEl>
                                          <p:spTgt spid="89091"/>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ou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827088" y="3284538"/>
            <a:ext cx="4191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400" i="1" dirty="0">
                <a:solidFill>
                  <a:schemeClr val="tx2"/>
                </a:solidFill>
                <a:latin typeface="Arial Black" panose="020B0A04020102020204" pitchFamily="34" charset="0"/>
              </a:rPr>
              <a:t>Employer</a:t>
            </a:r>
          </a:p>
          <a:p>
            <a:pPr algn="ctr" eaLnBrk="1" hangingPunct="1">
              <a:spcBef>
                <a:spcPct val="50000"/>
              </a:spcBef>
              <a:buClrTx/>
              <a:buSzTx/>
              <a:buFontTx/>
              <a:buChar char="•"/>
            </a:pPr>
            <a:r>
              <a:rPr lang="en-GB" sz="1600" i="1" dirty="0">
                <a:solidFill>
                  <a:srgbClr val="FF9933"/>
                </a:solidFill>
                <a:latin typeface="Arial Black" panose="020B0A04020102020204" pitchFamily="34" charset="0"/>
              </a:rPr>
              <a:t> Avoid Manual Handling Operations</a:t>
            </a:r>
          </a:p>
          <a:p>
            <a:pPr algn="ctr" eaLnBrk="1" hangingPunct="1">
              <a:spcBef>
                <a:spcPct val="50000"/>
              </a:spcBef>
              <a:buClrTx/>
              <a:buSzTx/>
              <a:buFontTx/>
              <a:buChar char="•"/>
            </a:pPr>
            <a:r>
              <a:rPr lang="en-GB" sz="1600" i="1" dirty="0">
                <a:solidFill>
                  <a:srgbClr val="FF9933"/>
                </a:solidFill>
                <a:latin typeface="Arial Black" panose="020B0A04020102020204" pitchFamily="34" charset="0"/>
              </a:rPr>
              <a:t> Carry out Risk Assessments</a:t>
            </a:r>
          </a:p>
          <a:p>
            <a:pPr algn="ctr" eaLnBrk="1" hangingPunct="1">
              <a:spcBef>
                <a:spcPct val="50000"/>
              </a:spcBef>
              <a:buClrTx/>
              <a:buSzTx/>
              <a:buFontTx/>
              <a:buChar char="•"/>
            </a:pPr>
            <a:r>
              <a:rPr lang="en-GB" sz="1600" i="1" dirty="0">
                <a:solidFill>
                  <a:srgbClr val="FF9933"/>
                </a:solidFill>
                <a:latin typeface="Arial Black" panose="020B0A04020102020204" pitchFamily="34" charset="0"/>
              </a:rPr>
              <a:t> Reduce the Risk of Injury (AFAIRP)</a:t>
            </a:r>
          </a:p>
          <a:p>
            <a:pPr algn="ctr" eaLnBrk="1" hangingPunct="1">
              <a:spcBef>
                <a:spcPct val="50000"/>
              </a:spcBef>
              <a:buClrTx/>
              <a:buSzTx/>
              <a:buFontTx/>
              <a:buChar char="•"/>
            </a:pPr>
            <a:r>
              <a:rPr lang="en-GB" sz="1600" i="1" dirty="0">
                <a:solidFill>
                  <a:srgbClr val="FF9933"/>
                </a:solidFill>
                <a:latin typeface="Arial Black" panose="020B0A04020102020204" pitchFamily="34" charset="0"/>
              </a:rPr>
              <a:t> Ensure that employees have received suitable and sufficient information, instruction &amp; training.</a:t>
            </a:r>
          </a:p>
        </p:txBody>
      </p:sp>
      <p:sp>
        <p:nvSpPr>
          <p:cNvPr id="90116" name="Text Box 4"/>
          <p:cNvSpPr txBox="1">
            <a:spLocks noChangeArrowheads="1"/>
          </p:cNvSpPr>
          <p:nvPr/>
        </p:nvSpPr>
        <p:spPr bwMode="auto">
          <a:xfrm>
            <a:off x="381000"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Duties</a:t>
            </a:r>
            <a:endParaRPr lang="en-US" sz="2000" dirty="0">
              <a:solidFill>
                <a:schemeClr val="tx2"/>
              </a:solidFill>
              <a:latin typeface="Arial Black" panose="020B0A04020102020204" pitchFamily="34" charset="0"/>
            </a:endParaRPr>
          </a:p>
        </p:txBody>
      </p:sp>
      <p:sp>
        <p:nvSpPr>
          <p:cNvPr id="90117" name="Text Box 5"/>
          <p:cNvSpPr txBox="1">
            <a:spLocks noChangeArrowheads="1"/>
          </p:cNvSpPr>
          <p:nvPr/>
        </p:nvSpPr>
        <p:spPr bwMode="auto">
          <a:xfrm>
            <a:off x="4800600" y="3352800"/>
            <a:ext cx="41910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400" i="1">
                <a:solidFill>
                  <a:schemeClr val="tx2"/>
                </a:solidFill>
                <a:latin typeface="Arial Black" panose="020B0A04020102020204" pitchFamily="34" charset="0"/>
              </a:rPr>
              <a:t>Employee</a:t>
            </a:r>
          </a:p>
          <a:p>
            <a:pPr algn="ctr" eaLnBrk="1" hangingPunct="1">
              <a:spcBef>
                <a:spcPct val="50000"/>
              </a:spcBef>
              <a:buClrTx/>
              <a:buSzTx/>
              <a:buFontTx/>
              <a:buChar char="•"/>
            </a:pPr>
            <a:r>
              <a:rPr lang="en-GB" sz="1600" i="1">
                <a:solidFill>
                  <a:srgbClr val="FF9933"/>
                </a:solidFill>
                <a:latin typeface="Arial Black" panose="020B0A04020102020204" pitchFamily="34" charset="0"/>
              </a:rPr>
              <a:t> Follow Systems of Work</a:t>
            </a:r>
          </a:p>
          <a:p>
            <a:pPr algn="ctr" eaLnBrk="1" hangingPunct="1">
              <a:spcBef>
                <a:spcPct val="50000"/>
              </a:spcBef>
              <a:buClrTx/>
              <a:buSzTx/>
              <a:buFontTx/>
              <a:buChar char="•"/>
            </a:pPr>
            <a:r>
              <a:rPr lang="en-GB" sz="1600" i="1">
                <a:solidFill>
                  <a:srgbClr val="FF9933"/>
                </a:solidFill>
                <a:latin typeface="Arial Black" panose="020B0A04020102020204" pitchFamily="34" charset="0"/>
              </a:rPr>
              <a:t> Carry out Manual Handling in accordance with training and information received.</a:t>
            </a:r>
          </a:p>
        </p:txBody>
      </p:sp>
      <p:sp>
        <p:nvSpPr>
          <p:cNvPr id="6" name="Rectangle 5">
            <a:extLst>
              <a:ext uri="{FF2B5EF4-FFF2-40B4-BE49-F238E27FC236}">
                <a16:creationId xmlns:a16="http://schemas.microsoft.com/office/drawing/2014/main" id="{098B2CD8-58E0-4770-AD11-3C2B4B890555}"/>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Manual Handling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0116"/>
                                        </p:tgtEl>
                                        <p:attrNameLst>
                                          <p:attrName>style.visibility</p:attrName>
                                        </p:attrNameLst>
                                      </p:cBhvr>
                                      <p:to>
                                        <p:strVal val="visible"/>
                                      </p:to>
                                    </p:set>
                                    <p:animEffect transition="in" filter="dissolve">
                                      <p:cBhvr>
                                        <p:cTn id="7" dur="500"/>
                                        <p:tgtEl>
                                          <p:spTgt spid="90116"/>
                                        </p:tgtEl>
                                      </p:cBhvr>
                                    </p:animEffect>
                                  </p:childTnLst>
                                </p:cTn>
                              </p:par>
                            </p:childTnLst>
                          </p:cTn>
                        </p:par>
                        <p:par>
                          <p:cTn id="8" fill="hold" nodeType="afterGroup">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90117"/>
                                        </p:tgtEl>
                                        <p:attrNameLst>
                                          <p:attrName>style.visibility</p:attrName>
                                        </p:attrNameLst>
                                      </p:cBhvr>
                                      <p:to>
                                        <p:strVal val="visible"/>
                                      </p:to>
                                    </p:set>
                                    <p:anim calcmode="lin" valueType="num">
                                      <p:cBhvr additive="base">
                                        <p:cTn id="11" dur="500" fill="hold"/>
                                        <p:tgtEl>
                                          <p:spTgt spid="90117"/>
                                        </p:tgtEl>
                                        <p:attrNameLst>
                                          <p:attrName>ppt_x</p:attrName>
                                        </p:attrNameLst>
                                      </p:cBhvr>
                                      <p:tavLst>
                                        <p:tav tm="0">
                                          <p:val>
                                            <p:strVal val="1+#ppt_w/2"/>
                                          </p:val>
                                        </p:tav>
                                        <p:tav tm="100000">
                                          <p:val>
                                            <p:strVal val="#ppt_x"/>
                                          </p:val>
                                        </p:tav>
                                      </p:tavLst>
                                    </p:anim>
                                    <p:anim calcmode="lin" valueType="num">
                                      <p:cBhvr additive="base">
                                        <p:cTn id="12" dur="500" fill="hold"/>
                                        <p:tgtEl>
                                          <p:spTgt spid="90117"/>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90114"/>
                                        </p:tgtEl>
                                        <p:attrNameLst>
                                          <p:attrName>style.visibility</p:attrName>
                                        </p:attrNameLst>
                                      </p:cBhvr>
                                      <p:to>
                                        <p:strVal val="visible"/>
                                      </p:to>
                                    </p:set>
                                    <p:anim calcmode="lin" valueType="num">
                                      <p:cBhvr additive="base">
                                        <p:cTn id="16" dur="500" fill="hold"/>
                                        <p:tgtEl>
                                          <p:spTgt spid="90114"/>
                                        </p:tgtEl>
                                        <p:attrNameLst>
                                          <p:attrName>ppt_x</p:attrName>
                                        </p:attrNameLst>
                                      </p:cBhvr>
                                      <p:tavLst>
                                        <p:tav tm="0">
                                          <p:val>
                                            <p:strVal val="0-#ppt_w/2"/>
                                          </p:val>
                                        </p:tav>
                                        <p:tav tm="100000">
                                          <p:val>
                                            <p:strVal val="#ppt_x"/>
                                          </p:val>
                                        </p:tav>
                                      </p:tavLst>
                                    </p:anim>
                                    <p:anim calcmode="lin" valueType="num">
                                      <p:cBhvr additive="base">
                                        <p:cTn id="17" dur="500" fill="hold"/>
                                        <p:tgtEl>
                                          <p:spTgt spid="901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autoUpdateAnimBg="0"/>
      <p:bldP spid="90116" grpId="0" autoUpdateAnimBg="0"/>
      <p:bldP spid="90117"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Text Box 3"/>
          <p:cNvSpPr txBox="1">
            <a:spLocks noChangeArrowheads="1"/>
          </p:cNvSpPr>
          <p:nvPr/>
        </p:nvSpPr>
        <p:spPr bwMode="auto">
          <a:xfrm>
            <a:off x="381000"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Manual Handling (Risk) Assessment</a:t>
            </a:r>
            <a:endParaRPr lang="en-US" sz="2000" dirty="0">
              <a:solidFill>
                <a:schemeClr val="tx2"/>
              </a:solidFill>
              <a:latin typeface="Arial Black" panose="020B0A04020102020204" pitchFamily="34" charset="0"/>
            </a:endParaRPr>
          </a:p>
        </p:txBody>
      </p:sp>
      <p:sp>
        <p:nvSpPr>
          <p:cNvPr id="91141" name="WordArt 5"/>
          <p:cNvSpPr>
            <a:spLocks noChangeArrowheads="1" noChangeShapeType="1" noTextEdit="1"/>
          </p:cNvSpPr>
          <p:nvPr/>
        </p:nvSpPr>
        <p:spPr bwMode="auto">
          <a:xfrm rot="5400000">
            <a:off x="2255043" y="3669507"/>
            <a:ext cx="3243263" cy="1390650"/>
          </a:xfrm>
          <a:prstGeom prst="rect">
            <a:avLst/>
          </a:prstGeom>
        </p:spPr>
        <p:txBody>
          <a:bodyPr vert="wordArtVert" wrap="none" fromWordArt="1">
            <a:prstTxWarp prst="textPlain">
              <a:avLst>
                <a:gd name="adj" fmla="val 50000"/>
              </a:avLst>
            </a:prstTxWarp>
          </a:bodyPr>
          <a:lstStyle/>
          <a:p>
            <a:pPr algn="ctr" fontAlgn="auto"/>
            <a:r>
              <a:rPr lang="en-GB" sz="3600" kern="10">
                <a:ln w="9525">
                  <a:solidFill>
                    <a:srgbClr val="000000"/>
                  </a:solidFill>
                  <a:round/>
                  <a:headEnd/>
                  <a:tailEnd/>
                </a:ln>
                <a:solidFill>
                  <a:srgbClr val="FFFF00"/>
                </a:solidFill>
                <a:latin typeface="Arial Black" panose="020B0A04020102020204" pitchFamily="34" charset="0"/>
              </a:rPr>
              <a:t>TILE</a:t>
            </a:r>
          </a:p>
        </p:txBody>
      </p:sp>
      <p:sp>
        <p:nvSpPr>
          <p:cNvPr id="91142" name="Text Box 6"/>
          <p:cNvSpPr txBox="1">
            <a:spLocks noChangeArrowheads="1"/>
          </p:cNvSpPr>
          <p:nvPr/>
        </p:nvSpPr>
        <p:spPr bwMode="auto">
          <a:xfrm>
            <a:off x="4572000" y="28956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GB" sz="2400">
                <a:latin typeface="Arial Black" panose="020B0A04020102020204" pitchFamily="34" charset="0"/>
              </a:rPr>
              <a:t>ASK</a:t>
            </a:r>
            <a:endParaRPr lang="en-US" sz="2400">
              <a:latin typeface="Arial Black" panose="020B0A04020102020204" pitchFamily="34" charset="0"/>
            </a:endParaRPr>
          </a:p>
        </p:txBody>
      </p:sp>
      <p:sp>
        <p:nvSpPr>
          <p:cNvPr id="91144" name="Text Box 8"/>
          <p:cNvSpPr txBox="1">
            <a:spLocks noChangeArrowheads="1"/>
          </p:cNvSpPr>
          <p:nvPr/>
        </p:nvSpPr>
        <p:spPr bwMode="auto">
          <a:xfrm>
            <a:off x="4572000" y="38100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GB" sz="2400">
                <a:latin typeface="Arial Black" panose="020B0A04020102020204" pitchFamily="34" charset="0"/>
              </a:rPr>
              <a:t>NDIVIDUAL</a:t>
            </a:r>
            <a:endParaRPr lang="en-US" sz="2400">
              <a:latin typeface="Arial Black" panose="020B0A04020102020204" pitchFamily="34" charset="0"/>
            </a:endParaRPr>
          </a:p>
        </p:txBody>
      </p:sp>
      <p:sp>
        <p:nvSpPr>
          <p:cNvPr id="91145" name="Text Box 9"/>
          <p:cNvSpPr txBox="1">
            <a:spLocks noChangeArrowheads="1"/>
          </p:cNvSpPr>
          <p:nvPr/>
        </p:nvSpPr>
        <p:spPr bwMode="auto">
          <a:xfrm>
            <a:off x="4572000" y="46482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GB" sz="2400">
                <a:latin typeface="Arial Black" panose="020B0A04020102020204" pitchFamily="34" charset="0"/>
              </a:rPr>
              <a:t>OAD</a:t>
            </a:r>
            <a:endParaRPr lang="en-US" sz="2400">
              <a:latin typeface="Arial Black" panose="020B0A04020102020204" pitchFamily="34" charset="0"/>
            </a:endParaRPr>
          </a:p>
        </p:txBody>
      </p:sp>
      <p:sp>
        <p:nvSpPr>
          <p:cNvPr id="91146" name="Text Box 10"/>
          <p:cNvSpPr txBox="1">
            <a:spLocks noChangeArrowheads="1"/>
          </p:cNvSpPr>
          <p:nvPr/>
        </p:nvSpPr>
        <p:spPr bwMode="auto">
          <a:xfrm>
            <a:off x="4572000" y="55626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GB" sz="2400">
                <a:latin typeface="Arial Black" panose="020B0A04020102020204" pitchFamily="34" charset="0"/>
              </a:rPr>
              <a:t>NVIRONMENT</a:t>
            </a:r>
            <a:endParaRPr lang="en-US" sz="2400">
              <a:latin typeface="Arial Black" panose="020B0A04020102020204" pitchFamily="34" charset="0"/>
            </a:endParaRPr>
          </a:p>
        </p:txBody>
      </p:sp>
      <p:sp>
        <p:nvSpPr>
          <p:cNvPr id="9" name="Rectangle 8">
            <a:extLst>
              <a:ext uri="{FF2B5EF4-FFF2-40B4-BE49-F238E27FC236}">
                <a16:creationId xmlns:a16="http://schemas.microsoft.com/office/drawing/2014/main" id="{9CD028AD-1CD6-4522-AA9A-5D07C3EE8442}"/>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Manual Handling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1139"/>
                                        </p:tgtEl>
                                        <p:attrNameLst>
                                          <p:attrName>style.visibility</p:attrName>
                                        </p:attrNameLst>
                                      </p:cBhvr>
                                      <p:to>
                                        <p:strVal val="visible"/>
                                      </p:to>
                                    </p:set>
                                    <p:animEffect transition="in" filter="dissolve">
                                      <p:cBhvr>
                                        <p:cTn id="7" dur="500"/>
                                        <p:tgtEl>
                                          <p:spTgt spid="91139"/>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91141"/>
                                        </p:tgtEl>
                                        <p:attrNameLst>
                                          <p:attrName>style.visibility</p:attrName>
                                        </p:attrNameLst>
                                      </p:cBhvr>
                                      <p:to>
                                        <p:strVal val="visible"/>
                                      </p:to>
                                    </p:set>
                                    <p:animEffect transition="in" filter="slide(fromBottom)">
                                      <p:cBhvr>
                                        <p:cTn id="11" dur="500"/>
                                        <p:tgtEl>
                                          <p:spTgt spid="9114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91142"/>
                                        </p:tgtEl>
                                        <p:attrNameLst>
                                          <p:attrName>style.visibility</p:attrName>
                                        </p:attrNameLst>
                                      </p:cBhvr>
                                      <p:to>
                                        <p:strVal val="visible"/>
                                      </p:to>
                                    </p:set>
                                    <p:anim calcmode="lin" valueType="num">
                                      <p:cBhvr additive="base">
                                        <p:cTn id="16" dur="500" fill="hold"/>
                                        <p:tgtEl>
                                          <p:spTgt spid="91142"/>
                                        </p:tgtEl>
                                        <p:attrNameLst>
                                          <p:attrName>ppt_x</p:attrName>
                                        </p:attrNameLst>
                                      </p:cBhvr>
                                      <p:tavLst>
                                        <p:tav tm="0">
                                          <p:val>
                                            <p:strVal val="0-#ppt_w/2"/>
                                          </p:val>
                                        </p:tav>
                                        <p:tav tm="100000">
                                          <p:val>
                                            <p:strVal val="#ppt_x"/>
                                          </p:val>
                                        </p:tav>
                                      </p:tavLst>
                                    </p:anim>
                                    <p:anim calcmode="lin" valueType="num">
                                      <p:cBhvr additive="base">
                                        <p:cTn id="17" dur="500" fill="hold"/>
                                        <p:tgtEl>
                                          <p:spTgt spid="91142"/>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91144"/>
                                        </p:tgtEl>
                                        <p:attrNameLst>
                                          <p:attrName>style.visibility</p:attrName>
                                        </p:attrNameLst>
                                      </p:cBhvr>
                                      <p:to>
                                        <p:strVal val="visible"/>
                                      </p:to>
                                    </p:set>
                                    <p:anim calcmode="lin" valueType="num">
                                      <p:cBhvr additive="base">
                                        <p:cTn id="22" dur="500" fill="hold"/>
                                        <p:tgtEl>
                                          <p:spTgt spid="91144"/>
                                        </p:tgtEl>
                                        <p:attrNameLst>
                                          <p:attrName>ppt_x</p:attrName>
                                        </p:attrNameLst>
                                      </p:cBhvr>
                                      <p:tavLst>
                                        <p:tav tm="0">
                                          <p:val>
                                            <p:strVal val="0-#ppt_w/2"/>
                                          </p:val>
                                        </p:tav>
                                        <p:tav tm="100000">
                                          <p:val>
                                            <p:strVal val="#ppt_x"/>
                                          </p:val>
                                        </p:tav>
                                      </p:tavLst>
                                    </p:anim>
                                    <p:anim calcmode="lin" valueType="num">
                                      <p:cBhvr additive="base">
                                        <p:cTn id="23" dur="500" fill="hold"/>
                                        <p:tgtEl>
                                          <p:spTgt spid="91144"/>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91145"/>
                                        </p:tgtEl>
                                        <p:attrNameLst>
                                          <p:attrName>style.visibility</p:attrName>
                                        </p:attrNameLst>
                                      </p:cBhvr>
                                      <p:to>
                                        <p:strVal val="visible"/>
                                      </p:to>
                                    </p:set>
                                    <p:anim calcmode="lin" valueType="num">
                                      <p:cBhvr additive="base">
                                        <p:cTn id="28" dur="500" fill="hold"/>
                                        <p:tgtEl>
                                          <p:spTgt spid="91145"/>
                                        </p:tgtEl>
                                        <p:attrNameLst>
                                          <p:attrName>ppt_x</p:attrName>
                                        </p:attrNameLst>
                                      </p:cBhvr>
                                      <p:tavLst>
                                        <p:tav tm="0">
                                          <p:val>
                                            <p:strVal val="0-#ppt_w/2"/>
                                          </p:val>
                                        </p:tav>
                                        <p:tav tm="100000">
                                          <p:val>
                                            <p:strVal val="#ppt_x"/>
                                          </p:val>
                                        </p:tav>
                                      </p:tavLst>
                                    </p:anim>
                                    <p:anim calcmode="lin" valueType="num">
                                      <p:cBhvr additive="base">
                                        <p:cTn id="29" dur="500" fill="hold"/>
                                        <p:tgtEl>
                                          <p:spTgt spid="91145"/>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91146"/>
                                        </p:tgtEl>
                                        <p:attrNameLst>
                                          <p:attrName>style.visibility</p:attrName>
                                        </p:attrNameLst>
                                      </p:cBhvr>
                                      <p:to>
                                        <p:strVal val="visible"/>
                                      </p:to>
                                    </p:set>
                                    <p:anim calcmode="lin" valueType="num">
                                      <p:cBhvr additive="base">
                                        <p:cTn id="34" dur="500" fill="hold"/>
                                        <p:tgtEl>
                                          <p:spTgt spid="91146"/>
                                        </p:tgtEl>
                                        <p:attrNameLst>
                                          <p:attrName>ppt_x</p:attrName>
                                        </p:attrNameLst>
                                      </p:cBhvr>
                                      <p:tavLst>
                                        <p:tav tm="0">
                                          <p:val>
                                            <p:strVal val="0-#ppt_w/2"/>
                                          </p:val>
                                        </p:tav>
                                        <p:tav tm="100000">
                                          <p:val>
                                            <p:strVal val="#ppt_x"/>
                                          </p:val>
                                        </p:tav>
                                      </p:tavLst>
                                    </p:anim>
                                    <p:anim calcmode="lin" valueType="num">
                                      <p:cBhvr additive="base">
                                        <p:cTn id="35" dur="500" fill="hold"/>
                                        <p:tgtEl>
                                          <p:spTgt spid="911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autoUpdateAnimBg="0"/>
      <p:bldP spid="91141" grpId="0" animBg="1"/>
      <p:bldP spid="91142" grpId="0" autoUpdateAnimBg="0"/>
      <p:bldP spid="91144" grpId="0" autoUpdateAnimBg="0"/>
      <p:bldP spid="91145" grpId="0" autoUpdateAnimBg="0"/>
      <p:bldP spid="91146"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Text Box 3"/>
          <p:cNvSpPr txBox="1">
            <a:spLocks noChangeArrowheads="1"/>
          </p:cNvSpPr>
          <p:nvPr/>
        </p:nvSpPr>
        <p:spPr bwMode="auto">
          <a:xfrm>
            <a:off x="338138" y="188595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Manual Handling (Risk) Assessment</a:t>
            </a:r>
            <a:endParaRPr lang="en-US" sz="2000" dirty="0">
              <a:solidFill>
                <a:schemeClr val="tx2"/>
              </a:solidFill>
              <a:latin typeface="Arial Black" panose="020B0A04020102020204" pitchFamily="34" charset="0"/>
            </a:endParaRPr>
          </a:p>
        </p:txBody>
      </p:sp>
      <p:sp>
        <p:nvSpPr>
          <p:cNvPr id="92166" name="Text Box 6"/>
          <p:cNvSpPr txBox="1">
            <a:spLocks noChangeArrowheads="1"/>
          </p:cNvSpPr>
          <p:nvPr/>
        </p:nvSpPr>
        <p:spPr bwMode="auto">
          <a:xfrm>
            <a:off x="755650" y="2852738"/>
            <a:ext cx="3810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400">
                <a:latin typeface="Arial Black" panose="020B0A04020102020204" pitchFamily="34" charset="0"/>
              </a:rPr>
              <a:t>TASK</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AWKWARD POSITION</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ARMS EXTENDED</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EXCESSIVE MOVEMENT</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EXCESSIVE PUSHING</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SUDDEN MOVEMENT</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HIGH PHYSICAL EFFORT</a:t>
            </a:r>
            <a:endParaRPr lang="en-US" sz="1800">
              <a:solidFill>
                <a:schemeClr val="tx2"/>
              </a:solidFill>
              <a:latin typeface="Arial Black" panose="020B0A04020102020204" pitchFamily="34" charset="0"/>
            </a:endParaRPr>
          </a:p>
        </p:txBody>
      </p:sp>
      <p:grpSp>
        <p:nvGrpSpPr>
          <p:cNvPr id="2" name="Group 10"/>
          <p:cNvGrpSpPr>
            <a:grpSpLocks/>
          </p:cNvGrpSpPr>
          <p:nvPr/>
        </p:nvGrpSpPr>
        <p:grpSpPr bwMode="auto">
          <a:xfrm>
            <a:off x="4572000" y="2667000"/>
            <a:ext cx="4129088" cy="3414713"/>
            <a:chOff x="2880" y="1680"/>
            <a:chExt cx="2601" cy="2151"/>
          </a:xfrm>
        </p:grpSpPr>
        <p:pic>
          <p:nvPicPr>
            <p:cNvPr id="130054" name="Picture 8" descr="bd0526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0" y="1680"/>
              <a:ext cx="1488" cy="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5" name="Picture 9" descr="j01579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0" y="2688"/>
              <a:ext cx="1161" cy="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7">
            <a:extLst>
              <a:ext uri="{FF2B5EF4-FFF2-40B4-BE49-F238E27FC236}">
                <a16:creationId xmlns:a16="http://schemas.microsoft.com/office/drawing/2014/main" id="{8379DAB9-3791-47B5-B454-FEEC1AB92207}"/>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Manual Handling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2163"/>
                                        </p:tgtEl>
                                        <p:attrNameLst>
                                          <p:attrName>style.visibility</p:attrName>
                                        </p:attrNameLst>
                                      </p:cBhvr>
                                      <p:to>
                                        <p:strVal val="visible"/>
                                      </p:to>
                                    </p:set>
                                    <p:animEffect transition="in" filter="dissolve">
                                      <p:cBhvr>
                                        <p:cTn id="7" dur="500"/>
                                        <p:tgtEl>
                                          <p:spTgt spid="92163"/>
                                        </p:tgtEl>
                                      </p:cBhvr>
                                    </p:animEffect>
                                  </p:childTnLst>
                                </p:cTn>
                              </p:par>
                            </p:childTnLst>
                          </p:cTn>
                        </p:par>
                        <p:par>
                          <p:cTn id="8" fill="hold" nodeType="afterGroup">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92166"/>
                                        </p:tgtEl>
                                        <p:attrNameLst>
                                          <p:attrName>style.visibility</p:attrName>
                                        </p:attrNameLst>
                                      </p:cBhvr>
                                      <p:to>
                                        <p:strVal val="visible"/>
                                      </p:to>
                                    </p:set>
                                    <p:anim calcmode="lin" valueType="num">
                                      <p:cBhvr additive="base">
                                        <p:cTn id="16" dur="500" fill="hold"/>
                                        <p:tgtEl>
                                          <p:spTgt spid="92166"/>
                                        </p:tgtEl>
                                        <p:attrNameLst>
                                          <p:attrName>ppt_x</p:attrName>
                                        </p:attrNameLst>
                                      </p:cBhvr>
                                      <p:tavLst>
                                        <p:tav tm="0">
                                          <p:val>
                                            <p:strVal val="0-#ppt_w/2"/>
                                          </p:val>
                                        </p:tav>
                                        <p:tav tm="100000">
                                          <p:val>
                                            <p:strVal val="#ppt_x"/>
                                          </p:val>
                                        </p:tav>
                                      </p:tavLst>
                                    </p:anim>
                                    <p:anim calcmode="lin" valueType="num">
                                      <p:cBhvr additive="base">
                                        <p:cTn id="17" dur="500" fill="hold"/>
                                        <p:tgtEl>
                                          <p:spTgt spid="921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autoUpdateAnimBg="0"/>
      <p:bldP spid="92166"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685800" y="8001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GB" sz="4400" dirty="0">
                <a:solidFill>
                  <a:schemeClr val="tx2"/>
                </a:solidFill>
                <a:latin typeface="Arial Black" panose="020B0A04020102020204" pitchFamily="34" charset="0"/>
              </a:rPr>
              <a:t> Manual Handling</a:t>
            </a:r>
            <a:endParaRPr lang="en-US" sz="4400" dirty="0">
              <a:solidFill>
                <a:schemeClr val="tx2"/>
              </a:solidFill>
              <a:latin typeface="Arial Black" panose="020B0A04020102020204" pitchFamily="34" charset="0"/>
            </a:endParaRPr>
          </a:p>
        </p:txBody>
      </p:sp>
      <p:sp>
        <p:nvSpPr>
          <p:cNvPr id="132099" name="Text Box 3"/>
          <p:cNvSpPr txBox="1">
            <a:spLocks noChangeArrowheads="1"/>
          </p:cNvSpPr>
          <p:nvPr/>
        </p:nvSpPr>
        <p:spPr bwMode="auto">
          <a:xfrm>
            <a:off x="381000"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Manual Handling (Risk) Assessment</a:t>
            </a:r>
            <a:endParaRPr lang="en-US" sz="2000" dirty="0">
              <a:solidFill>
                <a:schemeClr val="tx2"/>
              </a:solidFill>
              <a:latin typeface="Arial Black" panose="020B0A04020102020204" pitchFamily="34" charset="0"/>
            </a:endParaRPr>
          </a:p>
        </p:txBody>
      </p:sp>
      <p:sp>
        <p:nvSpPr>
          <p:cNvPr id="93188" name="Text Box 4"/>
          <p:cNvSpPr txBox="1">
            <a:spLocks noChangeArrowheads="1"/>
          </p:cNvSpPr>
          <p:nvPr/>
        </p:nvSpPr>
        <p:spPr bwMode="auto">
          <a:xfrm>
            <a:off x="381000" y="3124200"/>
            <a:ext cx="38100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400">
                <a:latin typeface="Arial Black" panose="020B0A04020102020204" pitchFamily="34" charset="0"/>
              </a:rPr>
              <a:t>INDIVIDUAL</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TRAINED</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CAPABLE</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HEALTH RISKS</a:t>
            </a:r>
            <a:endParaRPr lang="en-US" sz="1800">
              <a:solidFill>
                <a:schemeClr val="tx2"/>
              </a:solidFill>
              <a:latin typeface="Arial Black" panose="020B0A04020102020204" pitchFamily="34" charset="0"/>
            </a:endParaRPr>
          </a:p>
        </p:txBody>
      </p:sp>
      <p:pic>
        <p:nvPicPr>
          <p:cNvPr id="93191" name="Picture 7" descr="j012099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2743200"/>
            <a:ext cx="1849438"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3188"/>
                                        </p:tgtEl>
                                        <p:attrNameLst>
                                          <p:attrName>style.visibility</p:attrName>
                                        </p:attrNameLst>
                                      </p:cBhvr>
                                      <p:to>
                                        <p:strVal val="visible"/>
                                      </p:to>
                                    </p:set>
                                    <p:anim calcmode="lin" valueType="num">
                                      <p:cBhvr additive="base">
                                        <p:cTn id="7" dur="500" fill="hold"/>
                                        <p:tgtEl>
                                          <p:spTgt spid="93188"/>
                                        </p:tgtEl>
                                        <p:attrNameLst>
                                          <p:attrName>ppt_x</p:attrName>
                                        </p:attrNameLst>
                                      </p:cBhvr>
                                      <p:tavLst>
                                        <p:tav tm="0">
                                          <p:val>
                                            <p:strVal val="0-#ppt_w/2"/>
                                          </p:val>
                                        </p:tav>
                                        <p:tav tm="100000">
                                          <p:val>
                                            <p:strVal val="#ppt_x"/>
                                          </p:val>
                                        </p:tav>
                                      </p:tavLst>
                                    </p:anim>
                                    <p:anim calcmode="lin" valueType="num">
                                      <p:cBhvr additive="base">
                                        <p:cTn id="8" dur="500" fill="hold"/>
                                        <p:tgtEl>
                                          <p:spTgt spid="93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2" presetClass="entr" presetSubtype="4" fill="hold" nodeType="afterEffect">
                                  <p:stCondLst>
                                    <p:cond delay="0"/>
                                  </p:stCondLst>
                                  <p:childTnLst>
                                    <p:set>
                                      <p:cBhvr>
                                        <p:cTn id="11" dur="1" fill="hold">
                                          <p:stCondLst>
                                            <p:cond delay="0"/>
                                          </p:stCondLst>
                                        </p:cTn>
                                        <p:tgtEl>
                                          <p:spTgt spid="93191"/>
                                        </p:tgtEl>
                                        <p:attrNameLst>
                                          <p:attrName>style.visibility</p:attrName>
                                        </p:attrNameLst>
                                      </p:cBhvr>
                                      <p:to>
                                        <p:strVal val="visible"/>
                                      </p:to>
                                    </p:set>
                                    <p:animEffect transition="in" filter="slide(fromBottom)">
                                      <p:cBhvr>
                                        <p:cTn id="12" dur="500"/>
                                        <p:tgtEl>
                                          <p:spTgt spid="93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Text Box 3"/>
          <p:cNvSpPr txBox="1">
            <a:spLocks noChangeArrowheads="1"/>
          </p:cNvSpPr>
          <p:nvPr/>
        </p:nvSpPr>
        <p:spPr bwMode="auto">
          <a:xfrm>
            <a:off x="381000"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Manual Handling (Risk) Assessment</a:t>
            </a:r>
            <a:endParaRPr lang="en-US" sz="2000" dirty="0">
              <a:solidFill>
                <a:schemeClr val="tx2"/>
              </a:solidFill>
              <a:latin typeface="Arial Black" panose="020B0A04020102020204" pitchFamily="34" charset="0"/>
            </a:endParaRPr>
          </a:p>
        </p:txBody>
      </p:sp>
      <p:sp>
        <p:nvSpPr>
          <p:cNvPr id="94212" name="Text Box 4"/>
          <p:cNvSpPr txBox="1">
            <a:spLocks noChangeArrowheads="1"/>
          </p:cNvSpPr>
          <p:nvPr/>
        </p:nvSpPr>
        <p:spPr bwMode="auto">
          <a:xfrm>
            <a:off x="684213" y="2781300"/>
            <a:ext cx="3810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400">
                <a:latin typeface="Arial Black" panose="020B0A04020102020204" pitchFamily="34" charset="0"/>
              </a:rPr>
              <a:t>LOAD</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HEAVY</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BULKY</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DIFFICULT TO GRIP</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UNSTABLE</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SHARP/HOT/HAZARDOUS</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SPECIAL PRECAUTIONS</a:t>
            </a:r>
            <a:endParaRPr lang="en-US" sz="1800">
              <a:solidFill>
                <a:schemeClr val="tx2"/>
              </a:solidFill>
              <a:latin typeface="Arial Black" panose="020B0A04020102020204" pitchFamily="34" charset="0"/>
            </a:endParaRPr>
          </a:p>
        </p:txBody>
      </p:sp>
      <p:grpSp>
        <p:nvGrpSpPr>
          <p:cNvPr id="2" name="Group 7"/>
          <p:cNvGrpSpPr>
            <a:grpSpLocks/>
          </p:cNvGrpSpPr>
          <p:nvPr/>
        </p:nvGrpSpPr>
        <p:grpSpPr bwMode="auto">
          <a:xfrm>
            <a:off x="4572000" y="2667000"/>
            <a:ext cx="4129088" cy="3414713"/>
            <a:chOff x="2880" y="1680"/>
            <a:chExt cx="2601" cy="2151"/>
          </a:xfrm>
        </p:grpSpPr>
        <p:pic>
          <p:nvPicPr>
            <p:cNvPr id="134150" name="Picture 5" descr="bd0526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0" y="1680"/>
              <a:ext cx="1488" cy="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1" name="Picture 6" descr="j01579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0" y="2688"/>
              <a:ext cx="1161" cy="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7">
            <a:extLst>
              <a:ext uri="{FF2B5EF4-FFF2-40B4-BE49-F238E27FC236}">
                <a16:creationId xmlns:a16="http://schemas.microsoft.com/office/drawing/2014/main" id="{6CD4265B-F7B8-464C-B204-F92EB0DFAE98}"/>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Manual Handling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4212"/>
                                        </p:tgtEl>
                                        <p:attrNameLst>
                                          <p:attrName>style.visibility</p:attrName>
                                        </p:attrNameLst>
                                      </p:cBhvr>
                                      <p:to>
                                        <p:strVal val="visible"/>
                                      </p:to>
                                    </p:set>
                                    <p:anim calcmode="lin" valueType="num">
                                      <p:cBhvr additive="base">
                                        <p:cTn id="7" dur="500" fill="hold"/>
                                        <p:tgtEl>
                                          <p:spTgt spid="94212"/>
                                        </p:tgtEl>
                                        <p:attrNameLst>
                                          <p:attrName>ppt_x</p:attrName>
                                        </p:attrNameLst>
                                      </p:cBhvr>
                                      <p:tavLst>
                                        <p:tav tm="0">
                                          <p:val>
                                            <p:strVal val="0-#ppt_w/2"/>
                                          </p:val>
                                        </p:tav>
                                        <p:tav tm="100000">
                                          <p:val>
                                            <p:strVal val="#ppt_x"/>
                                          </p:val>
                                        </p:tav>
                                      </p:tavLst>
                                    </p:anim>
                                    <p:anim calcmode="lin" valueType="num">
                                      <p:cBhvr additive="base">
                                        <p:cTn id="8" dur="500" fill="hold"/>
                                        <p:tgtEl>
                                          <p:spTgt spid="9421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Text Box 3"/>
          <p:cNvSpPr txBox="1">
            <a:spLocks noChangeArrowheads="1"/>
          </p:cNvSpPr>
          <p:nvPr/>
        </p:nvSpPr>
        <p:spPr bwMode="auto">
          <a:xfrm>
            <a:off x="381000"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Manual Handling (Risk) Assessment</a:t>
            </a:r>
            <a:endParaRPr lang="en-US" sz="2000" dirty="0">
              <a:solidFill>
                <a:schemeClr val="tx2"/>
              </a:solidFill>
              <a:latin typeface="Arial Black" panose="020B0A04020102020204" pitchFamily="34" charset="0"/>
            </a:endParaRPr>
          </a:p>
        </p:txBody>
      </p:sp>
      <p:sp>
        <p:nvSpPr>
          <p:cNvPr id="95236" name="Text Box 4"/>
          <p:cNvSpPr txBox="1">
            <a:spLocks noChangeArrowheads="1"/>
          </p:cNvSpPr>
          <p:nvPr/>
        </p:nvSpPr>
        <p:spPr bwMode="auto">
          <a:xfrm>
            <a:off x="755650" y="2781300"/>
            <a:ext cx="3810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400">
                <a:latin typeface="Arial Black" panose="020B0A04020102020204" pitchFamily="34" charset="0"/>
              </a:rPr>
              <a:t>ENVIRONMENT</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ENOUGH SPACE</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UNEVEN FLOORS</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STAIRS</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GOOD LIGHTING</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SHARP/HOT/HAZARDOUS</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SPECIAL PRECAUTIONS</a:t>
            </a:r>
            <a:endParaRPr lang="en-US" sz="1800">
              <a:solidFill>
                <a:schemeClr val="tx2"/>
              </a:solidFill>
              <a:latin typeface="Arial Black" panose="020B0A04020102020204" pitchFamily="34" charset="0"/>
            </a:endParaRPr>
          </a:p>
        </p:txBody>
      </p:sp>
      <p:pic>
        <p:nvPicPr>
          <p:cNvPr id="136197" name="Picture 5" descr="bd0526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667000"/>
            <a:ext cx="2362200"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8" name="Picture 6" descr="j01579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4267200"/>
            <a:ext cx="1843088"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A3C16993-4E6D-4D69-AA9E-9A30C66BFD5C}"/>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Manual Handling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5236"/>
                                        </p:tgtEl>
                                        <p:attrNameLst>
                                          <p:attrName>style.visibility</p:attrName>
                                        </p:attrNameLst>
                                      </p:cBhvr>
                                      <p:to>
                                        <p:strVal val="visible"/>
                                      </p:to>
                                    </p:set>
                                    <p:anim calcmode="lin" valueType="num">
                                      <p:cBhvr additive="base">
                                        <p:cTn id="7" dur="500" fill="hold"/>
                                        <p:tgtEl>
                                          <p:spTgt spid="95236"/>
                                        </p:tgtEl>
                                        <p:attrNameLst>
                                          <p:attrName>ppt_x</p:attrName>
                                        </p:attrNameLst>
                                      </p:cBhvr>
                                      <p:tavLst>
                                        <p:tav tm="0">
                                          <p:val>
                                            <p:strVal val="0-#ppt_w/2"/>
                                          </p:val>
                                        </p:tav>
                                        <p:tav tm="100000">
                                          <p:val>
                                            <p:strVal val="#ppt_x"/>
                                          </p:val>
                                        </p:tav>
                                      </p:tavLst>
                                    </p:anim>
                                    <p:anim calcmode="lin" valueType="num">
                                      <p:cBhvr additive="base">
                                        <p:cTn id="8" dur="500" fill="hold"/>
                                        <p:tgtEl>
                                          <p:spTgt spid="952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Text Box 3"/>
          <p:cNvSpPr txBox="1">
            <a:spLocks noChangeArrowheads="1"/>
          </p:cNvSpPr>
          <p:nvPr/>
        </p:nvSpPr>
        <p:spPr bwMode="auto">
          <a:xfrm>
            <a:off x="381000"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REDUCE THE RISK</a:t>
            </a:r>
            <a:endParaRPr lang="en-US" sz="2000" dirty="0">
              <a:solidFill>
                <a:schemeClr val="tx2"/>
              </a:solidFill>
              <a:latin typeface="Arial Black" panose="020B0A04020102020204" pitchFamily="34" charset="0"/>
            </a:endParaRPr>
          </a:p>
        </p:txBody>
      </p:sp>
      <p:sp>
        <p:nvSpPr>
          <p:cNvPr id="96260" name="Text Box 4"/>
          <p:cNvSpPr txBox="1">
            <a:spLocks noChangeArrowheads="1"/>
          </p:cNvSpPr>
          <p:nvPr/>
        </p:nvSpPr>
        <p:spPr bwMode="auto">
          <a:xfrm>
            <a:off x="876300" y="3124200"/>
            <a:ext cx="73914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00CC00"/>
              </a:buClr>
              <a:buSzTx/>
              <a:buFont typeface="Wingdings" panose="05000000000000000000" pitchFamily="2" charset="2"/>
              <a:buChar char="ü"/>
            </a:pPr>
            <a:r>
              <a:rPr lang="en-GB" sz="2400" b="1"/>
              <a:t> IMPROVE WORKPLACE LAYOUT</a:t>
            </a:r>
          </a:p>
          <a:p>
            <a:pPr algn="ctr" eaLnBrk="1" hangingPunct="1">
              <a:spcBef>
                <a:spcPct val="50000"/>
              </a:spcBef>
              <a:buClr>
                <a:srgbClr val="00CC00"/>
              </a:buClr>
              <a:buSzTx/>
              <a:buFont typeface="Wingdings" panose="05000000000000000000" pitchFamily="2" charset="2"/>
              <a:buChar char="ü"/>
            </a:pPr>
            <a:r>
              <a:rPr lang="en-GB" sz="2400" b="1"/>
              <a:t> AVOID LIFTING FROM FLOOR LEVEL </a:t>
            </a:r>
          </a:p>
          <a:p>
            <a:pPr algn="ctr" eaLnBrk="1" hangingPunct="1">
              <a:spcBef>
                <a:spcPct val="50000"/>
              </a:spcBef>
              <a:buClr>
                <a:srgbClr val="00CC00"/>
              </a:buClr>
              <a:buSzTx/>
              <a:buFont typeface="Wingdings" panose="05000000000000000000" pitchFamily="2" charset="2"/>
              <a:buChar char="ü"/>
            </a:pPr>
            <a:r>
              <a:rPr lang="en-GB" sz="2400" b="1"/>
              <a:t> AVOID LIFTING ABOVE SHOULDER HEIGHT</a:t>
            </a:r>
          </a:p>
          <a:p>
            <a:pPr algn="ctr" eaLnBrk="1" hangingPunct="1">
              <a:spcBef>
                <a:spcPct val="50000"/>
              </a:spcBef>
              <a:buClr>
                <a:srgbClr val="00CC00"/>
              </a:buClr>
              <a:buSzTx/>
              <a:buFont typeface="Wingdings" panose="05000000000000000000" pitchFamily="2" charset="2"/>
              <a:buChar char="ü"/>
            </a:pPr>
            <a:r>
              <a:rPr lang="en-GB" sz="2400" b="1"/>
              <a:t> SHORTEN CARRYING DISTANCES</a:t>
            </a:r>
          </a:p>
          <a:p>
            <a:pPr algn="ctr" eaLnBrk="1" hangingPunct="1">
              <a:spcBef>
                <a:spcPct val="50000"/>
              </a:spcBef>
              <a:buClr>
                <a:srgbClr val="00CC00"/>
              </a:buClr>
              <a:buSzTx/>
              <a:buFont typeface="Wingdings" panose="05000000000000000000" pitchFamily="2" charset="2"/>
              <a:buChar char="ü"/>
            </a:pPr>
            <a:r>
              <a:rPr lang="en-GB" sz="2400" b="1"/>
              <a:t> AVOID REPETITIVE HANDLING</a:t>
            </a:r>
            <a:endParaRPr lang="en-US" sz="2400" b="1"/>
          </a:p>
        </p:txBody>
      </p:sp>
      <p:sp>
        <p:nvSpPr>
          <p:cNvPr id="5" name="Rectangle 4">
            <a:extLst>
              <a:ext uri="{FF2B5EF4-FFF2-40B4-BE49-F238E27FC236}">
                <a16:creationId xmlns:a16="http://schemas.microsoft.com/office/drawing/2014/main" id="{255903E6-AAF5-4078-8431-059643FAB5C6}"/>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Manual Handling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6259"/>
                                        </p:tgtEl>
                                        <p:attrNameLst>
                                          <p:attrName>style.visibility</p:attrName>
                                        </p:attrNameLst>
                                      </p:cBhvr>
                                      <p:to>
                                        <p:strVal val="visible"/>
                                      </p:to>
                                    </p:set>
                                    <p:animEffect transition="in" filter="dissolve">
                                      <p:cBhvr>
                                        <p:cTn id="7" dur="500"/>
                                        <p:tgtEl>
                                          <p:spTgt spid="96259"/>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6260">
                                            <p:txEl>
                                              <p:pRg st="0" end="0"/>
                                            </p:txEl>
                                          </p:spTgt>
                                        </p:tgtEl>
                                        <p:attrNameLst>
                                          <p:attrName>style.visibility</p:attrName>
                                        </p:attrNameLst>
                                      </p:cBhvr>
                                      <p:to>
                                        <p:strVal val="visible"/>
                                      </p:to>
                                    </p:set>
                                    <p:anim calcmode="lin" valueType="num">
                                      <p:cBhvr additive="base">
                                        <p:cTn id="11" dur="500" fill="hold"/>
                                        <p:tgtEl>
                                          <p:spTgt spid="96260">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6260">
                                            <p:txEl>
                                              <p:pRg st="0" end="0"/>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96260">
                                            <p:txEl>
                                              <p:pRg st="1" end="1"/>
                                            </p:txEl>
                                          </p:spTgt>
                                        </p:tgtEl>
                                        <p:attrNameLst>
                                          <p:attrName>style.visibility</p:attrName>
                                        </p:attrNameLst>
                                      </p:cBhvr>
                                      <p:to>
                                        <p:strVal val="visible"/>
                                      </p:to>
                                    </p:set>
                                    <p:anim calcmode="lin" valueType="num">
                                      <p:cBhvr additive="base">
                                        <p:cTn id="16" dur="500" fill="hold"/>
                                        <p:tgtEl>
                                          <p:spTgt spid="96260">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96260">
                                            <p:txEl>
                                              <p:pRg st="1" end="1"/>
                                            </p:txEl>
                                          </p:spTgt>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96260">
                                            <p:txEl>
                                              <p:pRg st="2" end="2"/>
                                            </p:txEl>
                                          </p:spTgt>
                                        </p:tgtEl>
                                        <p:attrNameLst>
                                          <p:attrName>style.visibility</p:attrName>
                                        </p:attrNameLst>
                                      </p:cBhvr>
                                      <p:to>
                                        <p:strVal val="visible"/>
                                      </p:to>
                                    </p:set>
                                    <p:anim calcmode="lin" valueType="num">
                                      <p:cBhvr additive="base">
                                        <p:cTn id="21" dur="500" fill="hold"/>
                                        <p:tgtEl>
                                          <p:spTgt spid="96260">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96260">
                                            <p:txEl>
                                              <p:pRg st="2" end="2"/>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96260">
                                            <p:txEl>
                                              <p:pRg st="3" end="3"/>
                                            </p:txEl>
                                          </p:spTgt>
                                        </p:tgtEl>
                                        <p:attrNameLst>
                                          <p:attrName>style.visibility</p:attrName>
                                        </p:attrNameLst>
                                      </p:cBhvr>
                                      <p:to>
                                        <p:strVal val="visible"/>
                                      </p:to>
                                    </p:set>
                                    <p:anim calcmode="lin" valueType="num">
                                      <p:cBhvr additive="base">
                                        <p:cTn id="26" dur="500" fill="hold"/>
                                        <p:tgtEl>
                                          <p:spTgt spid="96260">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96260">
                                            <p:txEl>
                                              <p:pRg st="3" end="3"/>
                                            </p:txEl>
                                          </p:spTgt>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96260">
                                            <p:txEl>
                                              <p:pRg st="4" end="4"/>
                                            </p:txEl>
                                          </p:spTgt>
                                        </p:tgtEl>
                                        <p:attrNameLst>
                                          <p:attrName>style.visibility</p:attrName>
                                        </p:attrNameLst>
                                      </p:cBhvr>
                                      <p:to>
                                        <p:strVal val="visible"/>
                                      </p:to>
                                    </p:set>
                                    <p:anim calcmode="lin" valueType="num">
                                      <p:cBhvr additive="base">
                                        <p:cTn id="31" dur="500" fill="hold"/>
                                        <p:tgtEl>
                                          <p:spTgt spid="9626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626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autoUpdateAnimBg="0"/>
      <p:bldP spid="96260" grpId="0" build="p" autoUpdateAnimBg="0" advAuto="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685800" y="8001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GB" sz="4400" dirty="0">
                <a:solidFill>
                  <a:schemeClr val="tx2"/>
                </a:solidFill>
                <a:latin typeface="Arial Black" panose="020B0A04020102020204" pitchFamily="34" charset="0"/>
              </a:rPr>
              <a:t> Manual Handling</a:t>
            </a:r>
            <a:endParaRPr lang="en-US" sz="4400" dirty="0">
              <a:solidFill>
                <a:schemeClr val="tx2"/>
              </a:solidFill>
              <a:latin typeface="Arial Black" panose="020B0A04020102020204" pitchFamily="34" charset="0"/>
            </a:endParaRPr>
          </a:p>
        </p:txBody>
      </p:sp>
      <p:sp>
        <p:nvSpPr>
          <p:cNvPr id="140291" name="Text Box 3"/>
          <p:cNvSpPr txBox="1">
            <a:spLocks noChangeArrowheads="1"/>
          </p:cNvSpPr>
          <p:nvPr/>
        </p:nvSpPr>
        <p:spPr bwMode="auto">
          <a:xfrm>
            <a:off x="381000"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LIFTING TECHNIQUE</a:t>
            </a:r>
            <a:endParaRPr lang="en-US" sz="2000" dirty="0">
              <a:solidFill>
                <a:schemeClr val="tx2"/>
              </a:solidFill>
              <a:latin typeface="Arial Black" panose="020B0A04020102020204" pitchFamily="34" charset="0"/>
            </a:endParaRPr>
          </a:p>
        </p:txBody>
      </p:sp>
      <p:sp>
        <p:nvSpPr>
          <p:cNvPr id="140292" name="Text Box 4"/>
          <p:cNvSpPr txBox="1">
            <a:spLocks noChangeArrowheads="1"/>
          </p:cNvSpPr>
          <p:nvPr/>
        </p:nvSpPr>
        <p:spPr bwMode="auto">
          <a:xfrm>
            <a:off x="4876800" y="2209800"/>
            <a:ext cx="381000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endParaRPr lang="en-GB" sz="1800">
              <a:solidFill>
                <a:schemeClr val="tx2"/>
              </a:solidFill>
              <a:latin typeface="Arial Black" panose="020B0A04020102020204" pitchFamily="34" charset="0"/>
            </a:endParaRP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FEET APART</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AS CLOSE AS POSSIBLE</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BEND AT KNEES</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FIRM GRIP</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TEST THE WEIGHT </a:t>
            </a:r>
            <a:endParaRPr lang="en-US" sz="1800">
              <a:solidFill>
                <a:schemeClr val="tx2"/>
              </a:solidFill>
              <a:latin typeface="Arial Black" panose="020B0A04020102020204" pitchFamily="34" charset="0"/>
            </a:endParaRPr>
          </a:p>
        </p:txBody>
      </p:sp>
      <p:sp>
        <p:nvSpPr>
          <p:cNvPr id="140293" name="Text Box 6"/>
          <p:cNvSpPr txBox="1">
            <a:spLocks noChangeArrowheads="1"/>
          </p:cNvSpPr>
          <p:nvPr/>
        </p:nvSpPr>
        <p:spPr bwMode="auto">
          <a:xfrm>
            <a:off x="4953000" y="4267200"/>
            <a:ext cx="38100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endParaRPr lang="en-GB" sz="1800">
              <a:solidFill>
                <a:schemeClr val="tx2"/>
              </a:solidFill>
              <a:latin typeface="Arial Black" panose="020B0A04020102020204" pitchFamily="34" charset="0"/>
            </a:endParaRP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STRAIGHTEN KNEES</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KEEP BACK STRAIGHT</a:t>
            </a:r>
            <a:endParaRPr lang="en-US" sz="1800">
              <a:solidFill>
                <a:schemeClr val="tx2"/>
              </a:solidFill>
              <a:latin typeface="Arial Black" panose="020B0A04020102020204" pitchFamily="34" charset="0"/>
            </a:endParaRPr>
          </a:p>
        </p:txBody>
      </p:sp>
      <p:sp>
        <p:nvSpPr>
          <p:cNvPr id="99335" name="Text Box 7"/>
          <p:cNvSpPr txBox="1">
            <a:spLocks noChangeArrowheads="1"/>
          </p:cNvSpPr>
          <p:nvPr/>
        </p:nvSpPr>
        <p:spPr bwMode="auto">
          <a:xfrm>
            <a:off x="5029200" y="5105400"/>
            <a:ext cx="3810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endParaRPr lang="en-GB" sz="1800">
              <a:solidFill>
                <a:schemeClr val="tx2"/>
              </a:solidFill>
              <a:latin typeface="Arial Black" panose="020B0A04020102020204" pitchFamily="34" charset="0"/>
            </a:endParaRP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DO NOT MAKE SUDDEN MOVEMENTS</a:t>
            </a:r>
            <a:endParaRPr lang="en-US" sz="1800">
              <a:solidFill>
                <a:schemeClr val="tx2"/>
              </a:solidFill>
              <a:latin typeface="Arial Black" panose="020B0A04020102020204" pitchFamily="34" charset="0"/>
            </a:endParaRPr>
          </a:p>
        </p:txBody>
      </p:sp>
      <p:pic>
        <p:nvPicPr>
          <p:cNvPr id="99336" name="Picture 8" descr="man-ha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743200"/>
            <a:ext cx="167640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99336"/>
                                        </p:tgtEl>
                                        <p:attrNameLst>
                                          <p:attrName>style.visibility</p:attrName>
                                        </p:attrNameLst>
                                      </p:cBhvr>
                                      <p:to>
                                        <p:strVal val="visible"/>
                                      </p:to>
                                    </p:set>
                                    <p:animEffect transition="in" filter="dissolve">
                                      <p:cBhvr>
                                        <p:cTn id="7" dur="500"/>
                                        <p:tgtEl>
                                          <p:spTgt spid="9933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9335"/>
                                        </p:tgtEl>
                                        <p:attrNameLst>
                                          <p:attrName>style.visibility</p:attrName>
                                        </p:attrNameLst>
                                      </p:cBhvr>
                                      <p:to>
                                        <p:strVal val="visible"/>
                                      </p:to>
                                    </p:set>
                                    <p:animEffect transition="in" filter="dissolve">
                                      <p:cBhvr>
                                        <p:cTn id="11" dur="500"/>
                                        <p:tgtEl>
                                          <p:spTgt spid="99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838200" y="1965325"/>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endParaRPr lang="en-GB" sz="2400">
              <a:latin typeface="Times New Roman" panose="02020603050405020304" pitchFamily="18" charset="0"/>
            </a:endParaRPr>
          </a:p>
        </p:txBody>
      </p:sp>
      <p:sp>
        <p:nvSpPr>
          <p:cNvPr id="9220" name="Text Box 4"/>
          <p:cNvSpPr txBox="1">
            <a:spLocks noChangeArrowheads="1"/>
          </p:cNvSpPr>
          <p:nvPr/>
        </p:nvSpPr>
        <p:spPr bwMode="auto">
          <a:xfrm>
            <a:off x="942110" y="1933125"/>
            <a:ext cx="41910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GB" sz="2400" b="1" i="1" dirty="0">
                <a:solidFill>
                  <a:schemeClr val="tx2"/>
                </a:solidFill>
                <a:latin typeface="Verdana" panose="020B0604030504040204" pitchFamily="34" charset="0"/>
                <a:ea typeface="Verdana" panose="020B0604030504040204" pitchFamily="34" charset="0"/>
              </a:rPr>
              <a:t>Work at Height</a:t>
            </a:r>
          </a:p>
          <a:p>
            <a:pPr eaLnBrk="1" hangingPunct="1">
              <a:spcBef>
                <a:spcPct val="50000"/>
              </a:spcBef>
              <a:buClrTx/>
              <a:buSzTx/>
              <a:buFontTx/>
              <a:buChar char="•"/>
            </a:pPr>
            <a:r>
              <a:rPr lang="en-GB" sz="1600" b="1" i="1" dirty="0">
                <a:solidFill>
                  <a:srgbClr val="FF9933"/>
                </a:solidFill>
                <a:latin typeface="Verdana" panose="020B0604030504040204" pitchFamily="34" charset="0"/>
                <a:ea typeface="Verdana" panose="020B0604030504040204" pitchFamily="34" charset="0"/>
              </a:rPr>
              <a:t> Risks</a:t>
            </a:r>
          </a:p>
          <a:p>
            <a:pPr eaLnBrk="1" hangingPunct="1">
              <a:spcBef>
                <a:spcPct val="50000"/>
              </a:spcBef>
              <a:buClrTx/>
              <a:buSzTx/>
              <a:buFontTx/>
              <a:buChar char="•"/>
            </a:pPr>
            <a:r>
              <a:rPr lang="en-GB" sz="1600" b="1" i="1" dirty="0">
                <a:solidFill>
                  <a:srgbClr val="FF9933"/>
                </a:solidFill>
                <a:latin typeface="Verdana" panose="020B0604030504040204" pitchFamily="34" charset="0"/>
                <a:ea typeface="Verdana" panose="020B0604030504040204" pitchFamily="34" charset="0"/>
              </a:rPr>
              <a:t> Considerations</a:t>
            </a:r>
          </a:p>
          <a:p>
            <a:pPr eaLnBrk="1" hangingPunct="1">
              <a:spcBef>
                <a:spcPct val="50000"/>
              </a:spcBef>
              <a:buClrTx/>
              <a:buSzTx/>
              <a:buFontTx/>
              <a:buChar char="•"/>
            </a:pPr>
            <a:r>
              <a:rPr lang="en-GB" sz="1600" b="1" i="1" dirty="0">
                <a:solidFill>
                  <a:srgbClr val="FF9933"/>
                </a:solidFill>
                <a:latin typeface="Verdana" panose="020B0604030504040204" pitchFamily="34" charset="0"/>
                <a:ea typeface="Verdana" panose="020B0604030504040204" pitchFamily="34" charset="0"/>
              </a:rPr>
              <a:t> Access Types</a:t>
            </a:r>
          </a:p>
          <a:p>
            <a:pPr eaLnBrk="1" hangingPunct="1">
              <a:spcBef>
                <a:spcPct val="50000"/>
              </a:spcBef>
              <a:buClrTx/>
              <a:buSzTx/>
              <a:buFontTx/>
              <a:buNone/>
            </a:pPr>
            <a:r>
              <a:rPr lang="en-GB" sz="2400" b="1" i="1" dirty="0">
                <a:solidFill>
                  <a:schemeClr val="tx2"/>
                </a:solidFill>
                <a:latin typeface="Verdana" panose="020B0604030504040204" pitchFamily="34" charset="0"/>
                <a:ea typeface="Verdana" panose="020B0604030504040204" pitchFamily="34" charset="0"/>
              </a:rPr>
              <a:t>Work Equipment</a:t>
            </a:r>
            <a:endParaRPr lang="en-GB" sz="1600" b="1" i="1" dirty="0">
              <a:solidFill>
                <a:srgbClr val="FF9933"/>
              </a:solidFill>
              <a:latin typeface="Verdana" panose="020B0604030504040204" pitchFamily="34" charset="0"/>
              <a:ea typeface="Verdana" panose="020B0604030504040204" pitchFamily="34" charset="0"/>
            </a:endParaRPr>
          </a:p>
          <a:p>
            <a:pPr eaLnBrk="1" hangingPunct="1">
              <a:spcBef>
                <a:spcPct val="50000"/>
              </a:spcBef>
              <a:buClrTx/>
              <a:buSzTx/>
              <a:buFontTx/>
              <a:buChar char="•"/>
            </a:pPr>
            <a:r>
              <a:rPr lang="en-GB" sz="1600" b="1" i="1" dirty="0">
                <a:solidFill>
                  <a:srgbClr val="FF9933"/>
                </a:solidFill>
                <a:latin typeface="Verdana" panose="020B0604030504040204" pitchFamily="34" charset="0"/>
                <a:ea typeface="Verdana" panose="020B0604030504040204" pitchFamily="34" charset="0"/>
              </a:rPr>
              <a:t> Hazard &amp; Risks</a:t>
            </a:r>
          </a:p>
          <a:p>
            <a:pPr eaLnBrk="1" hangingPunct="1">
              <a:spcBef>
                <a:spcPct val="50000"/>
              </a:spcBef>
              <a:buClrTx/>
              <a:buSzTx/>
              <a:buFontTx/>
              <a:buChar char="•"/>
            </a:pPr>
            <a:r>
              <a:rPr lang="en-GB" sz="1600" b="1" i="1" dirty="0">
                <a:solidFill>
                  <a:srgbClr val="FF9933"/>
                </a:solidFill>
                <a:latin typeface="Verdana" panose="020B0604030504040204" pitchFamily="34" charset="0"/>
                <a:ea typeface="Verdana" panose="020B0604030504040204" pitchFamily="34" charset="0"/>
              </a:rPr>
              <a:t> Employer Duties</a:t>
            </a:r>
          </a:p>
          <a:p>
            <a:pPr eaLnBrk="1" hangingPunct="1">
              <a:spcBef>
                <a:spcPct val="50000"/>
              </a:spcBef>
              <a:buClrTx/>
              <a:buSzTx/>
              <a:buFontTx/>
              <a:buChar char="•"/>
            </a:pPr>
            <a:r>
              <a:rPr lang="en-GB" sz="1600" b="1" i="1" dirty="0">
                <a:solidFill>
                  <a:srgbClr val="FF9933"/>
                </a:solidFill>
                <a:latin typeface="Verdana" panose="020B0604030504040204" pitchFamily="34" charset="0"/>
                <a:ea typeface="Verdana" panose="020B0604030504040204" pitchFamily="34" charset="0"/>
              </a:rPr>
              <a:t> Main Types</a:t>
            </a:r>
          </a:p>
          <a:p>
            <a:pPr eaLnBrk="1" hangingPunct="1">
              <a:spcBef>
                <a:spcPct val="50000"/>
              </a:spcBef>
              <a:buClrTx/>
              <a:buSzTx/>
              <a:buFontTx/>
              <a:buChar char="•"/>
            </a:pPr>
            <a:r>
              <a:rPr lang="en-GB" sz="1600" b="1" i="1" dirty="0">
                <a:solidFill>
                  <a:srgbClr val="FF9933"/>
                </a:solidFill>
                <a:latin typeface="Verdana" panose="020B0604030504040204" pitchFamily="34" charset="0"/>
                <a:ea typeface="Verdana" panose="020B0604030504040204" pitchFamily="34" charset="0"/>
              </a:rPr>
              <a:t> Considerations</a:t>
            </a:r>
            <a:endParaRPr lang="en-US" sz="1600" b="1" i="1" dirty="0">
              <a:solidFill>
                <a:srgbClr val="FF9933"/>
              </a:solidFill>
              <a:latin typeface="Verdana" panose="020B0604030504040204" pitchFamily="34" charset="0"/>
              <a:ea typeface="Verdana" panose="020B0604030504040204" pitchFamily="34" charset="0"/>
            </a:endParaRPr>
          </a:p>
        </p:txBody>
      </p:sp>
      <p:grpSp>
        <p:nvGrpSpPr>
          <p:cNvPr id="2" name="Group 16"/>
          <p:cNvGrpSpPr>
            <a:grpSpLocks/>
          </p:cNvGrpSpPr>
          <p:nvPr/>
        </p:nvGrpSpPr>
        <p:grpSpPr bwMode="auto">
          <a:xfrm rot="1782048">
            <a:off x="5105400" y="3200400"/>
            <a:ext cx="3621088" cy="1766888"/>
            <a:chOff x="3143" y="2199"/>
            <a:chExt cx="792" cy="319"/>
          </a:xfrm>
        </p:grpSpPr>
        <p:sp>
          <p:nvSpPr>
            <p:cNvPr id="17414" name="Freeform 17"/>
            <p:cNvSpPr>
              <a:spLocks/>
            </p:cNvSpPr>
            <p:nvPr/>
          </p:nvSpPr>
          <p:spPr bwMode="auto">
            <a:xfrm>
              <a:off x="3155" y="2208"/>
              <a:ext cx="753" cy="298"/>
            </a:xfrm>
            <a:custGeom>
              <a:avLst/>
              <a:gdLst>
                <a:gd name="T0" fmla="*/ 0 w 1508"/>
                <a:gd name="T1" fmla="*/ 62 h 595"/>
                <a:gd name="T2" fmla="*/ 31 w 1508"/>
                <a:gd name="T3" fmla="*/ 0 h 595"/>
                <a:gd name="T4" fmla="*/ 166 w 1508"/>
                <a:gd name="T5" fmla="*/ 3 h 595"/>
                <a:gd name="T6" fmla="*/ 190 w 1508"/>
                <a:gd name="T7" fmla="*/ 72 h 595"/>
                <a:gd name="T8" fmla="*/ 257 w 1508"/>
                <a:gd name="T9" fmla="*/ 85 h 595"/>
                <a:gd name="T10" fmla="*/ 553 w 1508"/>
                <a:gd name="T11" fmla="*/ 95 h 595"/>
                <a:gd name="T12" fmla="*/ 616 w 1508"/>
                <a:gd name="T13" fmla="*/ 62 h 595"/>
                <a:gd name="T14" fmla="*/ 729 w 1508"/>
                <a:gd name="T15" fmla="*/ 74 h 595"/>
                <a:gd name="T16" fmla="*/ 744 w 1508"/>
                <a:gd name="T17" fmla="*/ 162 h 595"/>
                <a:gd name="T18" fmla="*/ 628 w 1508"/>
                <a:gd name="T19" fmla="*/ 156 h 595"/>
                <a:gd name="T20" fmla="*/ 635 w 1508"/>
                <a:gd name="T21" fmla="*/ 215 h 595"/>
                <a:gd name="T22" fmla="*/ 753 w 1508"/>
                <a:gd name="T23" fmla="*/ 241 h 595"/>
                <a:gd name="T24" fmla="*/ 746 w 1508"/>
                <a:gd name="T25" fmla="*/ 266 h 595"/>
                <a:gd name="T26" fmla="*/ 703 w 1508"/>
                <a:gd name="T27" fmla="*/ 298 h 595"/>
                <a:gd name="T28" fmla="*/ 585 w 1508"/>
                <a:gd name="T29" fmla="*/ 295 h 595"/>
                <a:gd name="T30" fmla="*/ 542 w 1508"/>
                <a:gd name="T31" fmla="*/ 221 h 595"/>
                <a:gd name="T32" fmla="*/ 207 w 1508"/>
                <a:gd name="T33" fmla="*/ 172 h 595"/>
                <a:gd name="T34" fmla="*/ 154 w 1508"/>
                <a:gd name="T35" fmla="*/ 233 h 595"/>
                <a:gd name="T36" fmla="*/ 55 w 1508"/>
                <a:gd name="T37" fmla="*/ 239 h 595"/>
                <a:gd name="T38" fmla="*/ 5 w 1508"/>
                <a:gd name="T39" fmla="*/ 147 h 595"/>
                <a:gd name="T40" fmla="*/ 108 w 1508"/>
                <a:gd name="T41" fmla="*/ 144 h 595"/>
                <a:gd name="T42" fmla="*/ 106 w 1508"/>
                <a:gd name="T43" fmla="*/ 74 h 595"/>
                <a:gd name="T44" fmla="*/ 0 w 1508"/>
                <a:gd name="T45" fmla="*/ 62 h 595"/>
                <a:gd name="T46" fmla="*/ 0 w 1508"/>
                <a:gd name="T47" fmla="*/ 62 h 59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8"/>
                <a:gd name="T73" fmla="*/ 0 h 595"/>
                <a:gd name="T74" fmla="*/ 1508 w 1508"/>
                <a:gd name="T75" fmla="*/ 595 h 59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8" h="595">
                  <a:moveTo>
                    <a:pt x="0" y="123"/>
                  </a:moveTo>
                  <a:lnTo>
                    <a:pt x="63" y="0"/>
                  </a:lnTo>
                  <a:lnTo>
                    <a:pt x="333" y="6"/>
                  </a:lnTo>
                  <a:lnTo>
                    <a:pt x="381" y="144"/>
                  </a:lnTo>
                  <a:lnTo>
                    <a:pt x="515" y="169"/>
                  </a:lnTo>
                  <a:lnTo>
                    <a:pt x="1108" y="190"/>
                  </a:lnTo>
                  <a:lnTo>
                    <a:pt x="1234" y="123"/>
                  </a:lnTo>
                  <a:lnTo>
                    <a:pt x="1460" y="148"/>
                  </a:lnTo>
                  <a:lnTo>
                    <a:pt x="1489" y="323"/>
                  </a:lnTo>
                  <a:lnTo>
                    <a:pt x="1257" y="312"/>
                  </a:lnTo>
                  <a:lnTo>
                    <a:pt x="1272" y="429"/>
                  </a:lnTo>
                  <a:lnTo>
                    <a:pt x="1508" y="481"/>
                  </a:lnTo>
                  <a:lnTo>
                    <a:pt x="1494" y="532"/>
                  </a:lnTo>
                  <a:lnTo>
                    <a:pt x="1407" y="595"/>
                  </a:lnTo>
                  <a:lnTo>
                    <a:pt x="1171" y="589"/>
                  </a:lnTo>
                  <a:lnTo>
                    <a:pt x="1086" y="441"/>
                  </a:lnTo>
                  <a:lnTo>
                    <a:pt x="415" y="344"/>
                  </a:lnTo>
                  <a:lnTo>
                    <a:pt x="308" y="466"/>
                  </a:lnTo>
                  <a:lnTo>
                    <a:pt x="111" y="477"/>
                  </a:lnTo>
                  <a:lnTo>
                    <a:pt x="10" y="293"/>
                  </a:lnTo>
                  <a:lnTo>
                    <a:pt x="217" y="287"/>
                  </a:lnTo>
                  <a:lnTo>
                    <a:pt x="213" y="148"/>
                  </a:lnTo>
                  <a:lnTo>
                    <a:pt x="0" y="123"/>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15" name="Freeform 18"/>
            <p:cNvSpPr>
              <a:spLocks/>
            </p:cNvSpPr>
            <p:nvPr/>
          </p:nvSpPr>
          <p:spPr bwMode="auto">
            <a:xfrm>
              <a:off x="3155" y="2215"/>
              <a:ext cx="118" cy="63"/>
            </a:xfrm>
            <a:custGeom>
              <a:avLst/>
              <a:gdLst>
                <a:gd name="T0" fmla="*/ 39 w 236"/>
                <a:gd name="T1" fmla="*/ 0 h 126"/>
                <a:gd name="T2" fmla="*/ 40 w 236"/>
                <a:gd name="T3" fmla="*/ 33 h 126"/>
                <a:gd name="T4" fmla="*/ 118 w 236"/>
                <a:gd name="T5" fmla="*/ 63 h 126"/>
                <a:gd name="T6" fmla="*/ 0 w 236"/>
                <a:gd name="T7" fmla="*/ 55 h 126"/>
                <a:gd name="T8" fmla="*/ 39 w 236"/>
                <a:gd name="T9" fmla="*/ 0 h 126"/>
                <a:gd name="T10" fmla="*/ 39 w 236"/>
                <a:gd name="T11" fmla="*/ 0 h 126"/>
                <a:gd name="T12" fmla="*/ 0 60000 65536"/>
                <a:gd name="T13" fmla="*/ 0 60000 65536"/>
                <a:gd name="T14" fmla="*/ 0 60000 65536"/>
                <a:gd name="T15" fmla="*/ 0 60000 65536"/>
                <a:gd name="T16" fmla="*/ 0 60000 65536"/>
                <a:gd name="T17" fmla="*/ 0 60000 65536"/>
                <a:gd name="T18" fmla="*/ 0 w 236"/>
                <a:gd name="T19" fmla="*/ 0 h 126"/>
                <a:gd name="T20" fmla="*/ 236 w 236"/>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236" h="126">
                  <a:moveTo>
                    <a:pt x="78" y="0"/>
                  </a:moveTo>
                  <a:lnTo>
                    <a:pt x="80" y="65"/>
                  </a:lnTo>
                  <a:lnTo>
                    <a:pt x="236" y="126"/>
                  </a:lnTo>
                  <a:lnTo>
                    <a:pt x="0" y="110"/>
                  </a:lnTo>
                  <a:lnTo>
                    <a:pt x="78" y="0"/>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16" name="Freeform 19"/>
            <p:cNvSpPr>
              <a:spLocks/>
            </p:cNvSpPr>
            <p:nvPr/>
          </p:nvSpPr>
          <p:spPr bwMode="auto">
            <a:xfrm>
              <a:off x="3162" y="2211"/>
              <a:ext cx="257" cy="236"/>
            </a:xfrm>
            <a:custGeom>
              <a:avLst/>
              <a:gdLst>
                <a:gd name="T0" fmla="*/ 79 w 513"/>
                <a:gd name="T1" fmla="*/ 4 h 471"/>
                <a:gd name="T2" fmla="*/ 135 w 513"/>
                <a:gd name="T3" fmla="*/ 25 h 471"/>
                <a:gd name="T4" fmla="*/ 154 w 513"/>
                <a:gd name="T5" fmla="*/ 92 h 471"/>
                <a:gd name="T6" fmla="*/ 195 w 513"/>
                <a:gd name="T7" fmla="*/ 106 h 471"/>
                <a:gd name="T8" fmla="*/ 137 w 513"/>
                <a:gd name="T9" fmla="*/ 199 h 471"/>
                <a:gd name="T10" fmla="*/ 63 w 513"/>
                <a:gd name="T11" fmla="*/ 206 h 471"/>
                <a:gd name="T12" fmla="*/ 0 w 513"/>
                <a:gd name="T13" fmla="*/ 154 h 471"/>
                <a:gd name="T14" fmla="*/ 48 w 513"/>
                <a:gd name="T15" fmla="*/ 236 h 471"/>
                <a:gd name="T16" fmla="*/ 146 w 513"/>
                <a:gd name="T17" fmla="*/ 230 h 471"/>
                <a:gd name="T18" fmla="*/ 193 w 513"/>
                <a:gd name="T19" fmla="*/ 176 h 471"/>
                <a:gd name="T20" fmla="*/ 257 w 513"/>
                <a:gd name="T21" fmla="*/ 176 h 471"/>
                <a:gd name="T22" fmla="*/ 250 w 513"/>
                <a:gd name="T23" fmla="*/ 82 h 471"/>
                <a:gd name="T24" fmla="*/ 190 w 513"/>
                <a:gd name="T25" fmla="*/ 65 h 471"/>
                <a:gd name="T26" fmla="*/ 159 w 513"/>
                <a:gd name="T27" fmla="*/ 0 h 471"/>
                <a:gd name="T28" fmla="*/ 79 w 513"/>
                <a:gd name="T29" fmla="*/ 4 h 471"/>
                <a:gd name="T30" fmla="*/ 79 w 513"/>
                <a:gd name="T31" fmla="*/ 4 h 4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3"/>
                <a:gd name="T49" fmla="*/ 0 h 471"/>
                <a:gd name="T50" fmla="*/ 513 w 513"/>
                <a:gd name="T51" fmla="*/ 471 h 4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3" h="471">
                  <a:moveTo>
                    <a:pt x="157" y="7"/>
                  </a:moveTo>
                  <a:lnTo>
                    <a:pt x="269" y="49"/>
                  </a:lnTo>
                  <a:lnTo>
                    <a:pt x="307" y="184"/>
                  </a:lnTo>
                  <a:lnTo>
                    <a:pt x="389" y="211"/>
                  </a:lnTo>
                  <a:lnTo>
                    <a:pt x="273" y="397"/>
                  </a:lnTo>
                  <a:lnTo>
                    <a:pt x="125" y="412"/>
                  </a:lnTo>
                  <a:lnTo>
                    <a:pt x="0" y="308"/>
                  </a:lnTo>
                  <a:lnTo>
                    <a:pt x="95" y="471"/>
                  </a:lnTo>
                  <a:lnTo>
                    <a:pt x="292" y="460"/>
                  </a:lnTo>
                  <a:lnTo>
                    <a:pt x="385" y="351"/>
                  </a:lnTo>
                  <a:lnTo>
                    <a:pt x="513" y="351"/>
                  </a:lnTo>
                  <a:lnTo>
                    <a:pt x="499" y="163"/>
                  </a:lnTo>
                  <a:lnTo>
                    <a:pt x="380" y="129"/>
                  </a:lnTo>
                  <a:lnTo>
                    <a:pt x="317" y="0"/>
                  </a:lnTo>
                  <a:lnTo>
                    <a:pt x="157" y="7"/>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17" name="Freeform 20"/>
            <p:cNvSpPr>
              <a:spLocks/>
            </p:cNvSpPr>
            <p:nvPr/>
          </p:nvSpPr>
          <p:spPr bwMode="auto">
            <a:xfrm>
              <a:off x="3580" y="2264"/>
              <a:ext cx="305" cy="242"/>
            </a:xfrm>
            <a:custGeom>
              <a:avLst/>
              <a:gdLst>
                <a:gd name="T0" fmla="*/ 305 w 608"/>
                <a:gd name="T1" fmla="*/ 36 h 485"/>
                <a:gd name="T2" fmla="*/ 198 w 608"/>
                <a:gd name="T3" fmla="*/ 17 h 485"/>
                <a:gd name="T4" fmla="*/ 138 w 608"/>
                <a:gd name="T5" fmla="*/ 75 h 485"/>
                <a:gd name="T6" fmla="*/ 78 w 608"/>
                <a:gd name="T7" fmla="*/ 67 h 485"/>
                <a:gd name="T8" fmla="*/ 43 w 608"/>
                <a:gd name="T9" fmla="*/ 101 h 485"/>
                <a:gd name="T10" fmla="*/ 97 w 608"/>
                <a:gd name="T11" fmla="*/ 124 h 485"/>
                <a:gd name="T12" fmla="*/ 132 w 608"/>
                <a:gd name="T13" fmla="*/ 106 h 485"/>
                <a:gd name="T14" fmla="*/ 168 w 608"/>
                <a:gd name="T15" fmla="*/ 210 h 485"/>
                <a:gd name="T16" fmla="*/ 278 w 608"/>
                <a:gd name="T17" fmla="*/ 242 h 485"/>
                <a:gd name="T18" fmla="*/ 160 w 608"/>
                <a:gd name="T19" fmla="*/ 239 h 485"/>
                <a:gd name="T20" fmla="*/ 115 w 608"/>
                <a:gd name="T21" fmla="*/ 154 h 485"/>
                <a:gd name="T22" fmla="*/ 28 w 608"/>
                <a:gd name="T23" fmla="*/ 148 h 485"/>
                <a:gd name="T24" fmla="*/ 0 w 608"/>
                <a:gd name="T25" fmla="*/ 91 h 485"/>
                <a:gd name="T26" fmla="*/ 21 w 608"/>
                <a:gd name="T27" fmla="*/ 17 h 485"/>
                <a:gd name="T28" fmla="*/ 135 w 608"/>
                <a:gd name="T29" fmla="*/ 36 h 485"/>
                <a:gd name="T30" fmla="*/ 201 w 608"/>
                <a:gd name="T31" fmla="*/ 0 h 485"/>
                <a:gd name="T32" fmla="*/ 305 w 608"/>
                <a:gd name="T33" fmla="*/ 36 h 485"/>
                <a:gd name="T34" fmla="*/ 305 w 608"/>
                <a:gd name="T35" fmla="*/ 36 h 4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8"/>
                <a:gd name="T55" fmla="*/ 0 h 485"/>
                <a:gd name="T56" fmla="*/ 608 w 608"/>
                <a:gd name="T57" fmla="*/ 485 h 4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8" h="485">
                  <a:moveTo>
                    <a:pt x="608" y="72"/>
                  </a:moveTo>
                  <a:lnTo>
                    <a:pt x="395" y="34"/>
                  </a:lnTo>
                  <a:lnTo>
                    <a:pt x="275" y="150"/>
                  </a:lnTo>
                  <a:lnTo>
                    <a:pt x="156" y="135"/>
                  </a:lnTo>
                  <a:lnTo>
                    <a:pt x="85" y="202"/>
                  </a:lnTo>
                  <a:lnTo>
                    <a:pt x="194" y="249"/>
                  </a:lnTo>
                  <a:lnTo>
                    <a:pt x="264" y="213"/>
                  </a:lnTo>
                  <a:lnTo>
                    <a:pt x="334" y="420"/>
                  </a:lnTo>
                  <a:lnTo>
                    <a:pt x="555" y="485"/>
                  </a:lnTo>
                  <a:lnTo>
                    <a:pt x="319" y="479"/>
                  </a:lnTo>
                  <a:lnTo>
                    <a:pt x="230" y="308"/>
                  </a:lnTo>
                  <a:lnTo>
                    <a:pt x="55" y="297"/>
                  </a:lnTo>
                  <a:lnTo>
                    <a:pt x="0" y="183"/>
                  </a:lnTo>
                  <a:lnTo>
                    <a:pt x="42" y="34"/>
                  </a:lnTo>
                  <a:lnTo>
                    <a:pt x="270" y="72"/>
                  </a:lnTo>
                  <a:lnTo>
                    <a:pt x="401" y="0"/>
                  </a:lnTo>
                  <a:lnTo>
                    <a:pt x="608" y="72"/>
                  </a:lnTo>
                  <a:close/>
                </a:path>
              </a:pathLst>
            </a:custGeom>
            <a:solidFill>
              <a:srgbClr val="7A7A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18" name="Freeform 21"/>
            <p:cNvSpPr>
              <a:spLocks/>
            </p:cNvSpPr>
            <p:nvPr/>
          </p:nvSpPr>
          <p:spPr bwMode="auto">
            <a:xfrm>
              <a:off x="3143" y="2199"/>
              <a:ext cx="280" cy="163"/>
            </a:xfrm>
            <a:custGeom>
              <a:avLst/>
              <a:gdLst>
                <a:gd name="T0" fmla="*/ 58 w 558"/>
                <a:gd name="T1" fmla="*/ 0 h 327"/>
                <a:gd name="T2" fmla="*/ 182 w 558"/>
                <a:gd name="T3" fmla="*/ 3 h 327"/>
                <a:gd name="T4" fmla="*/ 230 w 558"/>
                <a:gd name="T5" fmla="*/ 74 h 327"/>
                <a:gd name="T6" fmla="*/ 280 w 558"/>
                <a:gd name="T7" fmla="*/ 81 h 327"/>
                <a:gd name="T8" fmla="*/ 278 w 558"/>
                <a:gd name="T9" fmla="*/ 104 h 327"/>
                <a:gd name="T10" fmla="*/ 197 w 558"/>
                <a:gd name="T11" fmla="*/ 94 h 327"/>
                <a:gd name="T12" fmla="*/ 165 w 558"/>
                <a:gd name="T13" fmla="*/ 23 h 327"/>
                <a:gd name="T14" fmla="*/ 48 w 558"/>
                <a:gd name="T15" fmla="*/ 23 h 327"/>
                <a:gd name="T16" fmla="*/ 26 w 558"/>
                <a:gd name="T17" fmla="*/ 61 h 327"/>
                <a:gd name="T18" fmla="*/ 132 w 558"/>
                <a:gd name="T19" fmla="*/ 78 h 327"/>
                <a:gd name="T20" fmla="*/ 136 w 558"/>
                <a:gd name="T21" fmla="*/ 159 h 327"/>
                <a:gd name="T22" fmla="*/ 111 w 558"/>
                <a:gd name="T23" fmla="*/ 163 h 327"/>
                <a:gd name="T24" fmla="*/ 114 w 558"/>
                <a:gd name="T25" fmla="*/ 96 h 327"/>
                <a:gd name="T26" fmla="*/ 0 w 558"/>
                <a:gd name="T27" fmla="*/ 78 h 327"/>
                <a:gd name="T28" fmla="*/ 36 w 558"/>
                <a:gd name="T29" fmla="*/ 12 h 327"/>
                <a:gd name="T30" fmla="*/ 58 w 558"/>
                <a:gd name="T31" fmla="*/ 0 h 327"/>
                <a:gd name="T32" fmla="*/ 58 w 558"/>
                <a:gd name="T33" fmla="*/ 0 h 3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8"/>
                <a:gd name="T52" fmla="*/ 0 h 327"/>
                <a:gd name="T53" fmla="*/ 558 w 558"/>
                <a:gd name="T54" fmla="*/ 327 h 3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8" h="327">
                  <a:moveTo>
                    <a:pt x="115" y="0"/>
                  </a:moveTo>
                  <a:lnTo>
                    <a:pt x="363" y="7"/>
                  </a:lnTo>
                  <a:lnTo>
                    <a:pt x="458" y="148"/>
                  </a:lnTo>
                  <a:lnTo>
                    <a:pt x="558" y="163"/>
                  </a:lnTo>
                  <a:lnTo>
                    <a:pt x="555" y="209"/>
                  </a:lnTo>
                  <a:lnTo>
                    <a:pt x="393" y="188"/>
                  </a:lnTo>
                  <a:lnTo>
                    <a:pt x="328" y="46"/>
                  </a:lnTo>
                  <a:lnTo>
                    <a:pt x="96" y="46"/>
                  </a:lnTo>
                  <a:lnTo>
                    <a:pt x="51" y="123"/>
                  </a:lnTo>
                  <a:lnTo>
                    <a:pt x="264" y="156"/>
                  </a:lnTo>
                  <a:lnTo>
                    <a:pt x="271" y="319"/>
                  </a:lnTo>
                  <a:lnTo>
                    <a:pt x="222" y="327"/>
                  </a:lnTo>
                  <a:lnTo>
                    <a:pt x="228" y="192"/>
                  </a:lnTo>
                  <a:lnTo>
                    <a:pt x="0" y="156"/>
                  </a:lnTo>
                  <a:lnTo>
                    <a:pt x="72" y="25"/>
                  </a:lnTo>
                  <a:lnTo>
                    <a:pt x="1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19" name="Freeform 22"/>
            <p:cNvSpPr>
              <a:spLocks/>
            </p:cNvSpPr>
            <p:nvPr/>
          </p:nvSpPr>
          <p:spPr bwMode="auto">
            <a:xfrm>
              <a:off x="3143" y="2336"/>
              <a:ext cx="288" cy="120"/>
            </a:xfrm>
            <a:custGeom>
              <a:avLst/>
              <a:gdLst>
                <a:gd name="T0" fmla="*/ 0 w 575"/>
                <a:gd name="T1" fmla="*/ 17 h 239"/>
                <a:gd name="T2" fmla="*/ 33 w 575"/>
                <a:gd name="T3" fmla="*/ 0 h 239"/>
                <a:gd name="T4" fmla="*/ 132 w 575"/>
                <a:gd name="T5" fmla="*/ 3 h 239"/>
                <a:gd name="T6" fmla="*/ 136 w 575"/>
                <a:gd name="T7" fmla="*/ 23 h 239"/>
                <a:gd name="T8" fmla="*/ 26 w 575"/>
                <a:gd name="T9" fmla="*/ 33 h 239"/>
                <a:gd name="T10" fmla="*/ 66 w 575"/>
                <a:gd name="T11" fmla="*/ 97 h 239"/>
                <a:gd name="T12" fmla="*/ 160 w 575"/>
                <a:gd name="T13" fmla="*/ 101 h 239"/>
                <a:gd name="T14" fmla="*/ 210 w 575"/>
                <a:gd name="T15" fmla="*/ 35 h 239"/>
                <a:gd name="T16" fmla="*/ 268 w 575"/>
                <a:gd name="T17" fmla="*/ 41 h 239"/>
                <a:gd name="T18" fmla="*/ 288 w 575"/>
                <a:gd name="T19" fmla="*/ 62 h 239"/>
                <a:gd name="T20" fmla="*/ 218 w 575"/>
                <a:gd name="T21" fmla="*/ 60 h 239"/>
                <a:gd name="T22" fmla="*/ 171 w 575"/>
                <a:gd name="T23" fmla="*/ 120 h 239"/>
                <a:gd name="T24" fmla="*/ 64 w 575"/>
                <a:gd name="T25" fmla="*/ 118 h 239"/>
                <a:gd name="T26" fmla="*/ 0 w 575"/>
                <a:gd name="T27" fmla="*/ 17 h 239"/>
                <a:gd name="T28" fmla="*/ 0 w 575"/>
                <a:gd name="T29" fmla="*/ 17 h 2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5"/>
                <a:gd name="T46" fmla="*/ 0 h 239"/>
                <a:gd name="T47" fmla="*/ 575 w 575"/>
                <a:gd name="T48" fmla="*/ 239 h 2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5" h="239">
                  <a:moveTo>
                    <a:pt x="0" y="34"/>
                  </a:moveTo>
                  <a:lnTo>
                    <a:pt x="66" y="0"/>
                  </a:lnTo>
                  <a:lnTo>
                    <a:pt x="264" y="5"/>
                  </a:lnTo>
                  <a:lnTo>
                    <a:pt x="271" y="45"/>
                  </a:lnTo>
                  <a:lnTo>
                    <a:pt x="51" y="66"/>
                  </a:lnTo>
                  <a:lnTo>
                    <a:pt x="131" y="193"/>
                  </a:lnTo>
                  <a:lnTo>
                    <a:pt x="319" y="201"/>
                  </a:lnTo>
                  <a:lnTo>
                    <a:pt x="420" y="70"/>
                  </a:lnTo>
                  <a:lnTo>
                    <a:pt x="536" y="81"/>
                  </a:lnTo>
                  <a:lnTo>
                    <a:pt x="575" y="123"/>
                  </a:lnTo>
                  <a:lnTo>
                    <a:pt x="435" y="119"/>
                  </a:lnTo>
                  <a:lnTo>
                    <a:pt x="342" y="239"/>
                  </a:lnTo>
                  <a:lnTo>
                    <a:pt x="127" y="235"/>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20" name="Freeform 23"/>
            <p:cNvSpPr>
              <a:spLocks/>
            </p:cNvSpPr>
            <p:nvPr/>
          </p:nvSpPr>
          <p:spPr bwMode="auto">
            <a:xfrm>
              <a:off x="3590" y="2252"/>
              <a:ext cx="345" cy="211"/>
            </a:xfrm>
            <a:custGeom>
              <a:avLst/>
              <a:gdLst>
                <a:gd name="T0" fmla="*/ 13 w 690"/>
                <a:gd name="T1" fmla="*/ 33 h 422"/>
                <a:gd name="T2" fmla="*/ 126 w 690"/>
                <a:gd name="T3" fmla="*/ 37 h 422"/>
                <a:gd name="T4" fmla="*/ 183 w 690"/>
                <a:gd name="T5" fmla="*/ 0 h 422"/>
                <a:gd name="T6" fmla="*/ 292 w 690"/>
                <a:gd name="T7" fmla="*/ 18 h 422"/>
                <a:gd name="T8" fmla="*/ 319 w 690"/>
                <a:gd name="T9" fmla="*/ 43 h 422"/>
                <a:gd name="T10" fmla="*/ 345 w 690"/>
                <a:gd name="T11" fmla="*/ 123 h 422"/>
                <a:gd name="T12" fmla="*/ 305 w 690"/>
                <a:gd name="T13" fmla="*/ 133 h 422"/>
                <a:gd name="T14" fmla="*/ 217 w 690"/>
                <a:gd name="T15" fmla="*/ 119 h 422"/>
                <a:gd name="T16" fmla="*/ 220 w 690"/>
                <a:gd name="T17" fmla="*/ 167 h 422"/>
                <a:gd name="T18" fmla="*/ 335 w 690"/>
                <a:gd name="T19" fmla="*/ 193 h 422"/>
                <a:gd name="T20" fmla="*/ 268 w 690"/>
                <a:gd name="T21" fmla="*/ 211 h 422"/>
                <a:gd name="T22" fmla="*/ 183 w 690"/>
                <a:gd name="T23" fmla="*/ 185 h 422"/>
                <a:gd name="T24" fmla="*/ 181 w 690"/>
                <a:gd name="T25" fmla="*/ 105 h 422"/>
                <a:gd name="T26" fmla="*/ 293 w 690"/>
                <a:gd name="T27" fmla="*/ 107 h 422"/>
                <a:gd name="T28" fmla="*/ 286 w 690"/>
                <a:gd name="T29" fmla="*/ 52 h 422"/>
                <a:gd name="T30" fmla="*/ 183 w 690"/>
                <a:gd name="T31" fmla="*/ 23 h 422"/>
                <a:gd name="T32" fmla="*/ 122 w 690"/>
                <a:gd name="T33" fmla="*/ 64 h 422"/>
                <a:gd name="T34" fmla="*/ 0 w 690"/>
                <a:gd name="T35" fmla="*/ 50 h 422"/>
                <a:gd name="T36" fmla="*/ 13 w 690"/>
                <a:gd name="T37" fmla="*/ 33 h 422"/>
                <a:gd name="T38" fmla="*/ 13 w 690"/>
                <a:gd name="T39" fmla="*/ 33 h 4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90"/>
                <a:gd name="T61" fmla="*/ 0 h 422"/>
                <a:gd name="T62" fmla="*/ 690 w 690"/>
                <a:gd name="T63" fmla="*/ 422 h 4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90" h="422">
                  <a:moveTo>
                    <a:pt x="25" y="65"/>
                  </a:moveTo>
                  <a:lnTo>
                    <a:pt x="251" y="74"/>
                  </a:lnTo>
                  <a:lnTo>
                    <a:pt x="365" y="0"/>
                  </a:lnTo>
                  <a:lnTo>
                    <a:pt x="583" y="36"/>
                  </a:lnTo>
                  <a:lnTo>
                    <a:pt x="637" y="86"/>
                  </a:lnTo>
                  <a:lnTo>
                    <a:pt x="690" y="246"/>
                  </a:lnTo>
                  <a:lnTo>
                    <a:pt x="610" y="266"/>
                  </a:lnTo>
                  <a:lnTo>
                    <a:pt x="433" y="238"/>
                  </a:lnTo>
                  <a:lnTo>
                    <a:pt x="439" y="333"/>
                  </a:lnTo>
                  <a:lnTo>
                    <a:pt x="669" y="386"/>
                  </a:lnTo>
                  <a:lnTo>
                    <a:pt x="536" y="422"/>
                  </a:lnTo>
                  <a:lnTo>
                    <a:pt x="365" y="369"/>
                  </a:lnTo>
                  <a:lnTo>
                    <a:pt x="361" y="209"/>
                  </a:lnTo>
                  <a:lnTo>
                    <a:pt x="585" y="213"/>
                  </a:lnTo>
                  <a:lnTo>
                    <a:pt x="572" y="103"/>
                  </a:lnTo>
                  <a:lnTo>
                    <a:pt x="365" y="46"/>
                  </a:lnTo>
                  <a:lnTo>
                    <a:pt x="243" y="128"/>
                  </a:lnTo>
                  <a:lnTo>
                    <a:pt x="0" y="99"/>
                  </a:lnTo>
                  <a:lnTo>
                    <a:pt x="25"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21" name="Freeform 24"/>
            <p:cNvSpPr>
              <a:spLocks/>
            </p:cNvSpPr>
            <p:nvPr/>
          </p:nvSpPr>
          <p:spPr bwMode="auto">
            <a:xfrm>
              <a:off x="3604" y="2376"/>
              <a:ext cx="320" cy="142"/>
            </a:xfrm>
            <a:custGeom>
              <a:avLst/>
              <a:gdLst>
                <a:gd name="T0" fmla="*/ 0 w 641"/>
                <a:gd name="T1" fmla="*/ 18 h 286"/>
                <a:gd name="T2" fmla="*/ 85 w 641"/>
                <a:gd name="T3" fmla="*/ 27 h 286"/>
                <a:gd name="T4" fmla="*/ 100 w 641"/>
                <a:gd name="T5" fmla="*/ 0 h 286"/>
                <a:gd name="T6" fmla="*/ 139 w 641"/>
                <a:gd name="T7" fmla="*/ 115 h 286"/>
                <a:gd name="T8" fmla="*/ 238 w 641"/>
                <a:gd name="T9" fmla="*/ 129 h 286"/>
                <a:gd name="T10" fmla="*/ 276 w 641"/>
                <a:gd name="T11" fmla="*/ 104 h 286"/>
                <a:gd name="T12" fmla="*/ 296 w 641"/>
                <a:gd name="T13" fmla="*/ 66 h 286"/>
                <a:gd name="T14" fmla="*/ 320 w 641"/>
                <a:gd name="T15" fmla="*/ 69 h 286"/>
                <a:gd name="T16" fmla="*/ 306 w 641"/>
                <a:gd name="T17" fmla="*/ 112 h 286"/>
                <a:gd name="T18" fmla="*/ 256 w 641"/>
                <a:gd name="T19" fmla="*/ 142 h 286"/>
                <a:gd name="T20" fmla="*/ 130 w 641"/>
                <a:gd name="T21" fmla="*/ 133 h 286"/>
                <a:gd name="T22" fmla="*/ 86 w 641"/>
                <a:gd name="T23" fmla="*/ 53 h 286"/>
                <a:gd name="T24" fmla="*/ 6 w 641"/>
                <a:gd name="T25" fmla="*/ 45 h 286"/>
                <a:gd name="T26" fmla="*/ 0 w 641"/>
                <a:gd name="T27" fmla="*/ 18 h 286"/>
                <a:gd name="T28" fmla="*/ 0 w 641"/>
                <a:gd name="T29" fmla="*/ 18 h 2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1"/>
                <a:gd name="T46" fmla="*/ 0 h 286"/>
                <a:gd name="T47" fmla="*/ 641 w 641"/>
                <a:gd name="T48" fmla="*/ 286 h 2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1" h="286">
                  <a:moveTo>
                    <a:pt x="0" y="37"/>
                  </a:moveTo>
                  <a:lnTo>
                    <a:pt x="171" y="54"/>
                  </a:lnTo>
                  <a:lnTo>
                    <a:pt x="200" y="0"/>
                  </a:lnTo>
                  <a:lnTo>
                    <a:pt x="278" y="232"/>
                  </a:lnTo>
                  <a:lnTo>
                    <a:pt x="477" y="259"/>
                  </a:lnTo>
                  <a:lnTo>
                    <a:pt x="552" y="210"/>
                  </a:lnTo>
                  <a:lnTo>
                    <a:pt x="593" y="133"/>
                  </a:lnTo>
                  <a:lnTo>
                    <a:pt x="641" y="139"/>
                  </a:lnTo>
                  <a:lnTo>
                    <a:pt x="612" y="225"/>
                  </a:lnTo>
                  <a:lnTo>
                    <a:pt x="512" y="286"/>
                  </a:lnTo>
                  <a:lnTo>
                    <a:pt x="261" y="268"/>
                  </a:lnTo>
                  <a:lnTo>
                    <a:pt x="173" y="107"/>
                  </a:lnTo>
                  <a:lnTo>
                    <a:pt x="12" y="9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4" name="Rectangle 13">
            <a:extLst>
              <a:ext uri="{FF2B5EF4-FFF2-40B4-BE49-F238E27FC236}">
                <a16:creationId xmlns:a16="http://schemas.microsoft.com/office/drawing/2014/main" id="{C31BE87D-C619-462B-B978-C4C050DA93D7}"/>
              </a:ext>
            </a:extLst>
          </p:cNvPr>
          <p:cNvSpPr/>
          <p:nvPr/>
        </p:nvSpPr>
        <p:spPr>
          <a:xfrm>
            <a:off x="3265439" y="260648"/>
            <a:ext cx="2552302" cy="400110"/>
          </a:xfrm>
          <a:prstGeom prst="rect">
            <a:avLst/>
          </a:prstGeom>
        </p:spPr>
        <p:txBody>
          <a:bodyPr wrap="none">
            <a:spAutoFit/>
          </a:bodyPr>
          <a:lstStyle/>
          <a:p>
            <a:pPr lvl="0" algn="ctr" fontAlgn="auto">
              <a:spcAft>
                <a:spcPts val="0"/>
              </a:spcAft>
              <a:defRPr/>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Course Contents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220"/>
                                        </p:tgtEl>
                                        <p:attrNameLst>
                                          <p:attrName>style.visibility</p:attrName>
                                        </p:attrNameLst>
                                      </p:cBhvr>
                                      <p:to>
                                        <p:strVal val="visible"/>
                                      </p:to>
                                    </p:set>
                                    <p:anim calcmode="lin" valueType="num">
                                      <p:cBhvr additive="base">
                                        <p:cTn id="12" dur="500" fill="hold"/>
                                        <p:tgtEl>
                                          <p:spTgt spid="9220"/>
                                        </p:tgtEl>
                                        <p:attrNameLst>
                                          <p:attrName>ppt_x</p:attrName>
                                        </p:attrNameLst>
                                      </p:cBhvr>
                                      <p:tavLst>
                                        <p:tav tm="0">
                                          <p:val>
                                            <p:strVal val="1+#ppt_w/2"/>
                                          </p:val>
                                        </p:tav>
                                        <p:tav tm="100000">
                                          <p:val>
                                            <p:strVal val="#ppt_x"/>
                                          </p:val>
                                        </p:tav>
                                      </p:tavLst>
                                    </p:anim>
                                    <p:anim calcmode="lin" valueType="num">
                                      <p:cBhvr additive="base">
                                        <p:cTn id="13" dur="500" fill="hold"/>
                                        <p:tgtEl>
                                          <p:spTgt spid="92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719263" y="3048000"/>
            <a:ext cx="57372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GB" sz="4400">
                <a:solidFill>
                  <a:schemeClr val="tx2"/>
                </a:solidFill>
                <a:latin typeface="Arial Black" panose="020B0A04020102020204" pitchFamily="34" charset="0"/>
              </a:rPr>
              <a:t>WORK AT HEIGHT</a:t>
            </a:r>
            <a:endParaRPr lang="en-US" sz="4400">
              <a:solidFill>
                <a:schemeClr val="tx2"/>
              </a:solidFill>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dissolve">
                                      <p:cBhvr>
                                        <p:cTn id="7" dur="500"/>
                                        <p:tgtEl>
                                          <p:spTgt spid="100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Text Box 3"/>
          <p:cNvSpPr txBox="1">
            <a:spLocks noChangeArrowheads="1"/>
          </p:cNvSpPr>
          <p:nvPr/>
        </p:nvSpPr>
        <p:spPr bwMode="auto">
          <a:xfrm>
            <a:off x="414214" y="1798637"/>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RISKS</a:t>
            </a:r>
            <a:endParaRPr lang="en-US" sz="2000" dirty="0">
              <a:solidFill>
                <a:schemeClr val="tx2"/>
              </a:solidFill>
              <a:latin typeface="Arial Black" panose="020B0A04020102020204" pitchFamily="34" charset="0"/>
            </a:endParaRPr>
          </a:p>
        </p:txBody>
      </p:sp>
      <p:grpSp>
        <p:nvGrpSpPr>
          <p:cNvPr id="2" name="Group 7"/>
          <p:cNvGrpSpPr>
            <a:grpSpLocks/>
          </p:cNvGrpSpPr>
          <p:nvPr/>
        </p:nvGrpSpPr>
        <p:grpSpPr bwMode="auto">
          <a:xfrm>
            <a:off x="5334000" y="2743200"/>
            <a:ext cx="3430588" cy="3182938"/>
            <a:chOff x="3360" y="1728"/>
            <a:chExt cx="2161" cy="2005"/>
          </a:xfrm>
        </p:grpSpPr>
        <p:pic>
          <p:nvPicPr>
            <p:cNvPr id="144390" name="Picture 4" descr="j016085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0" y="1728"/>
              <a:ext cx="1172" cy="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1" name="Picture 5" descr="j014027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4" y="2160"/>
              <a:ext cx="817" cy="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5478" name="Text Box 6"/>
          <p:cNvSpPr txBox="1">
            <a:spLocks noChangeArrowheads="1"/>
          </p:cNvSpPr>
          <p:nvPr/>
        </p:nvSpPr>
        <p:spPr bwMode="auto">
          <a:xfrm>
            <a:off x="684213" y="2492375"/>
            <a:ext cx="41910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400" i="1">
                <a:solidFill>
                  <a:schemeClr val="tx2"/>
                </a:solidFill>
                <a:latin typeface="Arial Black" panose="020B0A04020102020204" pitchFamily="34" charset="0"/>
              </a:rPr>
              <a:t>Falls from Height</a:t>
            </a:r>
          </a:p>
          <a:p>
            <a:pPr algn="ctr" eaLnBrk="1" hangingPunct="1">
              <a:spcBef>
                <a:spcPct val="50000"/>
              </a:spcBef>
              <a:buClrTx/>
              <a:buSzTx/>
              <a:buFontTx/>
              <a:buChar char="•"/>
            </a:pPr>
            <a:r>
              <a:rPr lang="en-GB" sz="1600" i="1">
                <a:solidFill>
                  <a:srgbClr val="FF9933"/>
                </a:solidFill>
                <a:latin typeface="Arial Black" panose="020B0A04020102020204" pitchFamily="34" charset="0"/>
              </a:rPr>
              <a:t> 1/3</a:t>
            </a:r>
            <a:r>
              <a:rPr lang="en-GB" sz="1600" i="1" baseline="30000">
                <a:solidFill>
                  <a:srgbClr val="FF9933"/>
                </a:solidFill>
                <a:latin typeface="Arial Black" panose="020B0A04020102020204" pitchFamily="34" charset="0"/>
              </a:rPr>
              <a:t>rd</a:t>
            </a:r>
            <a:r>
              <a:rPr lang="en-GB" sz="1600" i="1">
                <a:solidFill>
                  <a:srgbClr val="FF9933"/>
                </a:solidFill>
                <a:latin typeface="Arial Black" panose="020B0A04020102020204" pitchFamily="34" charset="0"/>
              </a:rPr>
              <a:t>  Workplace Fatalities</a:t>
            </a:r>
          </a:p>
          <a:p>
            <a:pPr algn="ctr" eaLnBrk="1" hangingPunct="1">
              <a:spcBef>
                <a:spcPct val="50000"/>
              </a:spcBef>
              <a:buClrTx/>
              <a:buSzTx/>
              <a:buFontTx/>
              <a:buNone/>
            </a:pPr>
            <a:r>
              <a:rPr lang="en-GB" sz="2400" i="1">
                <a:solidFill>
                  <a:schemeClr val="tx2"/>
                </a:solidFill>
                <a:latin typeface="Arial Black" panose="020B0A04020102020204" pitchFamily="34" charset="0"/>
              </a:rPr>
              <a:t>Falling Objects </a:t>
            </a:r>
            <a:endParaRPr lang="en-GB" sz="1600" i="1">
              <a:solidFill>
                <a:srgbClr val="FF9933"/>
              </a:solidFill>
              <a:latin typeface="Arial Black" panose="020B0A04020102020204" pitchFamily="34" charset="0"/>
            </a:endParaRPr>
          </a:p>
          <a:p>
            <a:pPr algn="ctr" eaLnBrk="1" hangingPunct="1">
              <a:spcBef>
                <a:spcPct val="50000"/>
              </a:spcBef>
              <a:buClrTx/>
              <a:buSzTx/>
              <a:buFontTx/>
              <a:buChar char="•"/>
            </a:pPr>
            <a:r>
              <a:rPr lang="en-GB" sz="1600" i="1">
                <a:solidFill>
                  <a:srgbClr val="FF9933"/>
                </a:solidFill>
                <a:latin typeface="Arial Black" panose="020B0A04020102020204" pitchFamily="34" charset="0"/>
              </a:rPr>
              <a:t> Tools / Materials / Components.</a:t>
            </a:r>
          </a:p>
          <a:p>
            <a:pPr algn="ctr" eaLnBrk="1" hangingPunct="1">
              <a:spcBef>
                <a:spcPct val="50000"/>
              </a:spcBef>
              <a:buClrTx/>
              <a:buSzTx/>
              <a:buFontTx/>
              <a:buNone/>
            </a:pPr>
            <a:r>
              <a:rPr lang="en-GB" sz="2400" i="1">
                <a:solidFill>
                  <a:schemeClr val="tx2"/>
                </a:solidFill>
                <a:latin typeface="Arial Black" panose="020B0A04020102020204" pitchFamily="34" charset="0"/>
              </a:rPr>
              <a:t>Equipment Failure </a:t>
            </a:r>
            <a:endParaRPr lang="en-GB" sz="1600" i="1">
              <a:solidFill>
                <a:srgbClr val="FF9933"/>
              </a:solidFill>
              <a:latin typeface="Arial Black" panose="020B0A04020102020204" pitchFamily="34" charset="0"/>
            </a:endParaRPr>
          </a:p>
          <a:p>
            <a:pPr algn="ctr" eaLnBrk="1" hangingPunct="1">
              <a:spcBef>
                <a:spcPct val="50000"/>
              </a:spcBef>
              <a:buClrTx/>
              <a:buSzTx/>
              <a:buFontTx/>
              <a:buChar char="•"/>
            </a:pPr>
            <a:r>
              <a:rPr lang="en-GB" sz="1600" i="1">
                <a:solidFill>
                  <a:srgbClr val="FF9933"/>
                </a:solidFill>
                <a:latin typeface="Arial Black" panose="020B0A04020102020204" pitchFamily="34" charset="0"/>
              </a:rPr>
              <a:t> Poor Selection &amp; Design </a:t>
            </a:r>
          </a:p>
          <a:p>
            <a:pPr algn="ctr" eaLnBrk="1" hangingPunct="1">
              <a:spcBef>
                <a:spcPct val="50000"/>
              </a:spcBef>
              <a:buClrTx/>
              <a:buSzTx/>
              <a:buFontTx/>
              <a:buChar char="•"/>
            </a:pPr>
            <a:r>
              <a:rPr lang="en-GB" sz="1600" i="1">
                <a:solidFill>
                  <a:srgbClr val="FF9933"/>
                </a:solidFill>
                <a:latin typeface="Arial Black" panose="020B0A04020102020204" pitchFamily="34" charset="0"/>
              </a:rPr>
              <a:t> Failure of Component</a:t>
            </a:r>
          </a:p>
          <a:p>
            <a:pPr algn="ctr" eaLnBrk="1" hangingPunct="1">
              <a:spcBef>
                <a:spcPct val="50000"/>
              </a:spcBef>
              <a:buClrTx/>
              <a:buSzTx/>
              <a:buFontTx/>
              <a:buChar char="•"/>
            </a:pPr>
            <a:r>
              <a:rPr lang="en-GB" sz="1600" i="1">
                <a:solidFill>
                  <a:srgbClr val="FF9933"/>
                </a:solidFill>
                <a:latin typeface="Arial Black" panose="020B0A04020102020204" pitchFamily="34" charset="0"/>
              </a:rPr>
              <a:t> Failure of Foundation</a:t>
            </a:r>
          </a:p>
          <a:p>
            <a:pPr algn="ctr" eaLnBrk="1" hangingPunct="1">
              <a:spcBef>
                <a:spcPct val="50000"/>
              </a:spcBef>
              <a:buClrTx/>
              <a:buSzTx/>
              <a:buFontTx/>
              <a:buChar char="•"/>
            </a:pPr>
            <a:r>
              <a:rPr lang="en-GB" sz="1600" i="1">
                <a:solidFill>
                  <a:srgbClr val="FF9933"/>
                </a:solidFill>
                <a:latin typeface="Arial Black" panose="020B0A04020102020204" pitchFamily="34" charset="0"/>
              </a:rPr>
              <a:t> Improper Use</a:t>
            </a:r>
          </a:p>
        </p:txBody>
      </p:sp>
      <p:sp>
        <p:nvSpPr>
          <p:cNvPr id="8" name="Rectangle 7">
            <a:extLst>
              <a:ext uri="{FF2B5EF4-FFF2-40B4-BE49-F238E27FC236}">
                <a16:creationId xmlns:a16="http://schemas.microsoft.com/office/drawing/2014/main" id="{A7D88B91-2199-4806-8A96-276F108BE0C3}"/>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Work at Height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5475"/>
                                        </p:tgtEl>
                                        <p:attrNameLst>
                                          <p:attrName>style.visibility</p:attrName>
                                        </p:attrNameLst>
                                      </p:cBhvr>
                                      <p:to>
                                        <p:strVal val="visible"/>
                                      </p:to>
                                    </p:set>
                                    <p:animEffect transition="in" filter="dissolve">
                                      <p:cBhvr>
                                        <p:cTn id="7" dur="500"/>
                                        <p:tgtEl>
                                          <p:spTgt spid="105475"/>
                                        </p:tgtEl>
                                      </p:cBhvr>
                                    </p:animEffect>
                                  </p:childTnLst>
                                </p:cTn>
                              </p:par>
                            </p:childTnLst>
                          </p:cTn>
                        </p:par>
                        <p:par>
                          <p:cTn id="8" fill="hold" nodeType="afterGroup">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05478"/>
                                        </p:tgtEl>
                                        <p:attrNameLst>
                                          <p:attrName>style.visibility</p:attrName>
                                        </p:attrNameLst>
                                      </p:cBhvr>
                                      <p:to>
                                        <p:strVal val="visible"/>
                                      </p:to>
                                    </p:set>
                                    <p:anim calcmode="lin" valueType="num">
                                      <p:cBhvr additive="base">
                                        <p:cTn id="11" dur="500" fill="hold"/>
                                        <p:tgtEl>
                                          <p:spTgt spid="105478"/>
                                        </p:tgtEl>
                                        <p:attrNameLst>
                                          <p:attrName>ppt_x</p:attrName>
                                        </p:attrNameLst>
                                      </p:cBhvr>
                                      <p:tavLst>
                                        <p:tav tm="0">
                                          <p:val>
                                            <p:strVal val="1+#ppt_w/2"/>
                                          </p:val>
                                        </p:tav>
                                        <p:tav tm="100000">
                                          <p:val>
                                            <p:strVal val="#ppt_x"/>
                                          </p:val>
                                        </p:tav>
                                      </p:tavLst>
                                    </p:anim>
                                    <p:anim calcmode="lin" valueType="num">
                                      <p:cBhvr additive="base">
                                        <p:cTn id="12" dur="500" fill="hold"/>
                                        <p:tgtEl>
                                          <p:spTgt spid="105478"/>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4" presetClass="entr" presetSubtype="32"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ox(ou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autoUpdateAnimBg="0"/>
      <p:bldP spid="105478"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Text Box 3"/>
          <p:cNvSpPr txBox="1">
            <a:spLocks noChangeArrowheads="1"/>
          </p:cNvSpPr>
          <p:nvPr/>
        </p:nvSpPr>
        <p:spPr bwMode="auto">
          <a:xfrm>
            <a:off x="381000"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CONSIDERATIONS</a:t>
            </a:r>
            <a:endParaRPr lang="en-US" sz="2000" dirty="0">
              <a:solidFill>
                <a:schemeClr val="tx2"/>
              </a:solidFill>
              <a:latin typeface="Arial Black" panose="020B0A04020102020204" pitchFamily="34" charset="0"/>
            </a:endParaRPr>
          </a:p>
        </p:txBody>
      </p:sp>
      <p:sp>
        <p:nvSpPr>
          <p:cNvPr id="107527" name="Text Box 7"/>
          <p:cNvSpPr txBox="1">
            <a:spLocks noChangeArrowheads="1"/>
          </p:cNvSpPr>
          <p:nvPr/>
        </p:nvSpPr>
        <p:spPr bwMode="auto">
          <a:xfrm>
            <a:off x="971550" y="2565400"/>
            <a:ext cx="3810000"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endParaRPr lang="en-GB" sz="1800">
              <a:solidFill>
                <a:schemeClr val="tx2"/>
              </a:solidFill>
              <a:latin typeface="Arial Black" panose="020B0A04020102020204" pitchFamily="34" charset="0"/>
            </a:endParaRP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TYPE OF WORK</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DURATION OF WORK</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LOCATION OF WORK</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THE ENVIRONMENT</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THE USER</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LOADING REQUIREMENTS</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COST AGAINST RISK</a:t>
            </a:r>
            <a:endParaRPr lang="en-US" sz="1800">
              <a:solidFill>
                <a:schemeClr val="tx2"/>
              </a:solidFill>
              <a:latin typeface="Arial Black" panose="020B0A04020102020204" pitchFamily="34" charset="0"/>
            </a:endParaRPr>
          </a:p>
        </p:txBody>
      </p:sp>
      <p:pic>
        <p:nvPicPr>
          <p:cNvPr id="107528" name="Picture 8" descr="Web%20Bo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667000"/>
            <a:ext cx="2346325"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4745258-BB4A-48D5-8562-F68DA5494B56}"/>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Work at Height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7523"/>
                                        </p:tgtEl>
                                        <p:attrNameLst>
                                          <p:attrName>style.visibility</p:attrName>
                                        </p:attrNameLst>
                                      </p:cBhvr>
                                      <p:to>
                                        <p:strVal val="visible"/>
                                      </p:to>
                                    </p:set>
                                    <p:animEffect transition="in" filter="dissolve">
                                      <p:cBhvr>
                                        <p:cTn id="7" dur="500"/>
                                        <p:tgtEl>
                                          <p:spTgt spid="107523"/>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7527"/>
                                        </p:tgtEl>
                                        <p:attrNameLst>
                                          <p:attrName>style.visibility</p:attrName>
                                        </p:attrNameLst>
                                      </p:cBhvr>
                                      <p:to>
                                        <p:strVal val="visible"/>
                                      </p:to>
                                    </p:set>
                                    <p:anim calcmode="lin" valueType="num">
                                      <p:cBhvr additive="base">
                                        <p:cTn id="11" dur="500" fill="hold"/>
                                        <p:tgtEl>
                                          <p:spTgt spid="107527"/>
                                        </p:tgtEl>
                                        <p:attrNameLst>
                                          <p:attrName>ppt_x</p:attrName>
                                        </p:attrNameLst>
                                      </p:cBhvr>
                                      <p:tavLst>
                                        <p:tav tm="0">
                                          <p:val>
                                            <p:strVal val="0-#ppt_w/2"/>
                                          </p:val>
                                        </p:tav>
                                        <p:tav tm="100000">
                                          <p:val>
                                            <p:strVal val="#ppt_x"/>
                                          </p:val>
                                        </p:tav>
                                      </p:tavLst>
                                    </p:anim>
                                    <p:anim calcmode="lin" valueType="num">
                                      <p:cBhvr additive="base">
                                        <p:cTn id="12" dur="500" fill="hold"/>
                                        <p:tgtEl>
                                          <p:spTgt spid="107527"/>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12" presetClass="entr" presetSubtype="4" fill="hold" nodeType="afterEffect">
                                  <p:stCondLst>
                                    <p:cond delay="0"/>
                                  </p:stCondLst>
                                  <p:childTnLst>
                                    <p:set>
                                      <p:cBhvr>
                                        <p:cTn id="15" dur="1" fill="hold">
                                          <p:stCondLst>
                                            <p:cond delay="0"/>
                                          </p:stCondLst>
                                        </p:cTn>
                                        <p:tgtEl>
                                          <p:spTgt spid="107528"/>
                                        </p:tgtEl>
                                        <p:attrNameLst>
                                          <p:attrName>style.visibility</p:attrName>
                                        </p:attrNameLst>
                                      </p:cBhvr>
                                      <p:to>
                                        <p:strVal val="visible"/>
                                      </p:to>
                                    </p:set>
                                    <p:animEffect transition="in" filter="slide(fromBottom)">
                                      <p:cBhvr>
                                        <p:cTn id="16" dur="500"/>
                                        <p:tgtEl>
                                          <p:spTgt spid="107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autoUpdateAnimBg="0"/>
      <p:bldP spid="107527"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Text Box 3"/>
          <p:cNvSpPr txBox="1">
            <a:spLocks noChangeArrowheads="1"/>
          </p:cNvSpPr>
          <p:nvPr/>
        </p:nvSpPr>
        <p:spPr bwMode="auto">
          <a:xfrm>
            <a:off x="381000"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TYPES OF ACCESS</a:t>
            </a:r>
            <a:endParaRPr lang="en-US" sz="2000" dirty="0">
              <a:solidFill>
                <a:schemeClr val="tx2"/>
              </a:solidFill>
              <a:latin typeface="Arial Black" panose="020B0A04020102020204" pitchFamily="34" charset="0"/>
            </a:endParaRPr>
          </a:p>
        </p:txBody>
      </p:sp>
      <p:sp>
        <p:nvSpPr>
          <p:cNvPr id="101380" name="Text Box 4"/>
          <p:cNvSpPr txBox="1">
            <a:spLocks noChangeArrowheads="1"/>
          </p:cNvSpPr>
          <p:nvPr/>
        </p:nvSpPr>
        <p:spPr bwMode="auto">
          <a:xfrm>
            <a:off x="457200" y="2667000"/>
            <a:ext cx="3810000"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endParaRPr lang="en-GB" sz="1800">
              <a:solidFill>
                <a:schemeClr val="tx2"/>
              </a:solidFill>
              <a:latin typeface="Arial Black" panose="020B0A04020102020204" pitchFamily="34" charset="0"/>
            </a:endParaRP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FIXED SCAFFOLDING</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PORTABLE TOWERS</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ELEVATED PLATFORMS</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STEPS / LADDERS</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TRESTLES</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ROOF ACCESS </a:t>
            </a:r>
            <a:endParaRPr lang="en-US" sz="1800">
              <a:solidFill>
                <a:schemeClr val="tx2"/>
              </a:solidFill>
              <a:latin typeface="Arial Black" panose="020B0A04020102020204" pitchFamily="34" charset="0"/>
            </a:endParaRPr>
          </a:p>
        </p:txBody>
      </p:sp>
      <p:pic>
        <p:nvPicPr>
          <p:cNvPr id="101381" name="Picture 5" descr="j0241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3124200"/>
            <a:ext cx="19939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ED3885B-EC66-4103-94EC-4E90562728C4}"/>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Work at Height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1379"/>
                                        </p:tgtEl>
                                        <p:attrNameLst>
                                          <p:attrName>style.visibility</p:attrName>
                                        </p:attrNameLst>
                                      </p:cBhvr>
                                      <p:to>
                                        <p:strVal val="visible"/>
                                      </p:to>
                                    </p:set>
                                    <p:animEffect transition="in" filter="dissolve">
                                      <p:cBhvr>
                                        <p:cTn id="7" dur="500"/>
                                        <p:tgtEl>
                                          <p:spTgt spid="101379"/>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1380"/>
                                        </p:tgtEl>
                                        <p:attrNameLst>
                                          <p:attrName>style.visibility</p:attrName>
                                        </p:attrNameLst>
                                      </p:cBhvr>
                                      <p:to>
                                        <p:strVal val="visible"/>
                                      </p:to>
                                    </p:set>
                                    <p:anim calcmode="lin" valueType="num">
                                      <p:cBhvr additive="base">
                                        <p:cTn id="11" dur="500" fill="hold"/>
                                        <p:tgtEl>
                                          <p:spTgt spid="101380"/>
                                        </p:tgtEl>
                                        <p:attrNameLst>
                                          <p:attrName>ppt_x</p:attrName>
                                        </p:attrNameLst>
                                      </p:cBhvr>
                                      <p:tavLst>
                                        <p:tav tm="0">
                                          <p:val>
                                            <p:strVal val="0-#ppt_w/2"/>
                                          </p:val>
                                        </p:tav>
                                        <p:tav tm="100000">
                                          <p:val>
                                            <p:strVal val="#ppt_x"/>
                                          </p:val>
                                        </p:tav>
                                      </p:tavLst>
                                    </p:anim>
                                    <p:anim calcmode="lin" valueType="num">
                                      <p:cBhvr additive="base">
                                        <p:cTn id="12" dur="500" fill="hold"/>
                                        <p:tgtEl>
                                          <p:spTgt spid="101380"/>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4" presetClass="entr" presetSubtype="32" fill="hold" nodeType="afterEffect">
                                  <p:stCondLst>
                                    <p:cond delay="0"/>
                                  </p:stCondLst>
                                  <p:childTnLst>
                                    <p:set>
                                      <p:cBhvr>
                                        <p:cTn id="15" dur="1" fill="hold">
                                          <p:stCondLst>
                                            <p:cond delay="0"/>
                                          </p:stCondLst>
                                        </p:cTn>
                                        <p:tgtEl>
                                          <p:spTgt spid="101381"/>
                                        </p:tgtEl>
                                        <p:attrNameLst>
                                          <p:attrName>style.visibility</p:attrName>
                                        </p:attrNameLst>
                                      </p:cBhvr>
                                      <p:to>
                                        <p:strVal val="visible"/>
                                      </p:to>
                                    </p:set>
                                    <p:animEffect transition="in" filter="box(out)">
                                      <p:cBhvr>
                                        <p:cTn id="16" dur="500"/>
                                        <p:tgtEl>
                                          <p:spTgt spid="101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autoUpdateAnimBg="0"/>
      <p:bldP spid="101380"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381000"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FIXED SCAFFOLDING</a:t>
            </a:r>
            <a:endParaRPr lang="en-US" sz="2000" dirty="0">
              <a:solidFill>
                <a:schemeClr val="tx2"/>
              </a:solidFill>
              <a:latin typeface="Arial Black" panose="020B0A04020102020204" pitchFamily="34" charset="0"/>
            </a:endParaRPr>
          </a:p>
        </p:txBody>
      </p:sp>
      <p:sp>
        <p:nvSpPr>
          <p:cNvPr id="104452" name="Text Box 4"/>
          <p:cNvSpPr txBox="1">
            <a:spLocks noChangeArrowheads="1"/>
          </p:cNvSpPr>
          <p:nvPr/>
        </p:nvSpPr>
        <p:spPr bwMode="auto">
          <a:xfrm>
            <a:off x="685800" y="2781300"/>
            <a:ext cx="8458200"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endParaRPr lang="en-GB" sz="1800">
              <a:solidFill>
                <a:schemeClr val="tx2"/>
              </a:solidFill>
              <a:latin typeface="Arial Black" panose="020B0A04020102020204" pitchFamily="34" charset="0"/>
            </a:endParaRP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ERECTED BY TRAINED, COMPETENT PEOPLE</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FIT FOR PURPOSE</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MODIFIED BY COMPETENT PEOPLE</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ACCESS BY SECURELY LASHED LADDER 1.05 Mtrs CLEARANCE</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INSPECTED BEFORE USE AND EVERY 7 DAYS</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BE EQUIPED WITH DOUBLE GUARD RAILS</a:t>
            </a:r>
            <a:endParaRPr lang="en-US" sz="1800">
              <a:solidFill>
                <a:schemeClr val="tx2"/>
              </a:solidFill>
              <a:latin typeface="Arial Black" panose="020B0A04020102020204" pitchFamily="34" charset="0"/>
            </a:endParaRPr>
          </a:p>
        </p:txBody>
      </p:sp>
      <p:sp>
        <p:nvSpPr>
          <p:cNvPr id="5" name="Rectangle 4">
            <a:extLst>
              <a:ext uri="{FF2B5EF4-FFF2-40B4-BE49-F238E27FC236}">
                <a16:creationId xmlns:a16="http://schemas.microsoft.com/office/drawing/2014/main" id="{5E7390D4-AF25-4581-8DD7-89B9D578FD71}"/>
              </a:ext>
            </a:extLst>
          </p:cNvPr>
          <p:cNvSpPr/>
          <p:nvPr/>
        </p:nvSpPr>
        <p:spPr>
          <a:xfrm>
            <a:off x="1979712"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Work at Height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4451"/>
                                        </p:tgtEl>
                                        <p:attrNameLst>
                                          <p:attrName>style.visibility</p:attrName>
                                        </p:attrNameLst>
                                      </p:cBhvr>
                                      <p:to>
                                        <p:strVal val="visible"/>
                                      </p:to>
                                    </p:set>
                                    <p:animEffect transition="in" filter="dissolve">
                                      <p:cBhvr>
                                        <p:cTn id="7" dur="500"/>
                                        <p:tgtEl>
                                          <p:spTgt spid="104451"/>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4452">
                                            <p:txEl>
                                              <p:pRg st="1" end="1"/>
                                            </p:txEl>
                                          </p:spTgt>
                                        </p:tgtEl>
                                        <p:attrNameLst>
                                          <p:attrName>style.visibility</p:attrName>
                                        </p:attrNameLst>
                                      </p:cBhvr>
                                      <p:to>
                                        <p:strVal val="visible"/>
                                      </p:to>
                                    </p:set>
                                    <p:anim calcmode="lin" valueType="num">
                                      <p:cBhvr additive="base">
                                        <p:cTn id="11" dur="500" fill="hold"/>
                                        <p:tgtEl>
                                          <p:spTgt spid="10445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4452">
                                            <p:txEl>
                                              <p:pRg st="1" end="1"/>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04452">
                                            <p:txEl>
                                              <p:pRg st="2" end="2"/>
                                            </p:txEl>
                                          </p:spTgt>
                                        </p:tgtEl>
                                        <p:attrNameLst>
                                          <p:attrName>style.visibility</p:attrName>
                                        </p:attrNameLst>
                                      </p:cBhvr>
                                      <p:to>
                                        <p:strVal val="visible"/>
                                      </p:to>
                                    </p:set>
                                    <p:anim calcmode="lin" valueType="num">
                                      <p:cBhvr additive="base">
                                        <p:cTn id="16" dur="500" fill="hold"/>
                                        <p:tgtEl>
                                          <p:spTgt spid="104452">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04452">
                                            <p:txEl>
                                              <p:pRg st="2" end="2"/>
                                            </p:txEl>
                                          </p:spTgt>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104452">
                                            <p:txEl>
                                              <p:pRg st="3" end="3"/>
                                            </p:txEl>
                                          </p:spTgt>
                                        </p:tgtEl>
                                        <p:attrNameLst>
                                          <p:attrName>style.visibility</p:attrName>
                                        </p:attrNameLst>
                                      </p:cBhvr>
                                      <p:to>
                                        <p:strVal val="visible"/>
                                      </p:to>
                                    </p:set>
                                    <p:anim calcmode="lin" valueType="num">
                                      <p:cBhvr additive="base">
                                        <p:cTn id="21" dur="500" fill="hold"/>
                                        <p:tgtEl>
                                          <p:spTgt spid="104452">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4452">
                                            <p:txEl>
                                              <p:pRg st="3" end="3"/>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104452">
                                            <p:txEl>
                                              <p:pRg st="4" end="4"/>
                                            </p:txEl>
                                          </p:spTgt>
                                        </p:tgtEl>
                                        <p:attrNameLst>
                                          <p:attrName>style.visibility</p:attrName>
                                        </p:attrNameLst>
                                      </p:cBhvr>
                                      <p:to>
                                        <p:strVal val="visible"/>
                                      </p:to>
                                    </p:set>
                                    <p:anim calcmode="lin" valueType="num">
                                      <p:cBhvr additive="base">
                                        <p:cTn id="26" dur="500" fill="hold"/>
                                        <p:tgtEl>
                                          <p:spTgt spid="104452">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04452">
                                            <p:txEl>
                                              <p:pRg st="4" end="4"/>
                                            </p:txEl>
                                          </p:spTgt>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04452">
                                            <p:txEl>
                                              <p:pRg st="5" end="5"/>
                                            </p:txEl>
                                          </p:spTgt>
                                        </p:tgtEl>
                                        <p:attrNameLst>
                                          <p:attrName>style.visibility</p:attrName>
                                        </p:attrNameLst>
                                      </p:cBhvr>
                                      <p:to>
                                        <p:strVal val="visible"/>
                                      </p:to>
                                    </p:set>
                                    <p:anim calcmode="lin" valueType="num">
                                      <p:cBhvr additive="base">
                                        <p:cTn id="31" dur="500" fill="hold"/>
                                        <p:tgtEl>
                                          <p:spTgt spid="104452">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4452">
                                            <p:txEl>
                                              <p:pRg st="5" end="5"/>
                                            </p:txEl>
                                          </p:spTgt>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104452">
                                            <p:txEl>
                                              <p:pRg st="6" end="6"/>
                                            </p:txEl>
                                          </p:spTgt>
                                        </p:tgtEl>
                                        <p:attrNameLst>
                                          <p:attrName>style.visibility</p:attrName>
                                        </p:attrNameLst>
                                      </p:cBhvr>
                                      <p:to>
                                        <p:strVal val="visible"/>
                                      </p:to>
                                    </p:set>
                                    <p:anim calcmode="lin" valueType="num">
                                      <p:cBhvr additive="base">
                                        <p:cTn id="36" dur="500" fill="hold"/>
                                        <p:tgtEl>
                                          <p:spTgt spid="104452">
                                            <p:txEl>
                                              <p:pRg st="6" end="6"/>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0445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autoUpdateAnimBg="0"/>
      <p:bldP spid="104452" grpId="0" build="p" autoUpdateAnimBg="0" advAuto="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Text Box 3"/>
          <p:cNvSpPr txBox="1">
            <a:spLocks noChangeArrowheads="1"/>
          </p:cNvSpPr>
          <p:nvPr/>
        </p:nvSpPr>
        <p:spPr bwMode="auto">
          <a:xfrm>
            <a:off x="381000"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MOBILE TOWERS</a:t>
            </a:r>
            <a:endParaRPr lang="en-US" sz="2000" dirty="0">
              <a:solidFill>
                <a:schemeClr val="tx2"/>
              </a:solidFill>
              <a:latin typeface="Arial Black" panose="020B0A04020102020204" pitchFamily="34" charset="0"/>
            </a:endParaRPr>
          </a:p>
        </p:txBody>
      </p:sp>
      <p:sp>
        <p:nvSpPr>
          <p:cNvPr id="102404" name="Text Box 4"/>
          <p:cNvSpPr txBox="1">
            <a:spLocks noChangeArrowheads="1"/>
          </p:cNvSpPr>
          <p:nvPr/>
        </p:nvSpPr>
        <p:spPr bwMode="auto">
          <a:xfrm>
            <a:off x="342900" y="2667000"/>
            <a:ext cx="8458200"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endParaRPr lang="en-GB" sz="1800">
              <a:solidFill>
                <a:schemeClr val="tx2"/>
              </a:solidFill>
              <a:latin typeface="Arial Black" panose="020B0A04020102020204" pitchFamily="34" charset="0"/>
            </a:endParaRP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SPECIALIST TRAINING, COMPETENT PERSON</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INSPECTED BEFORE USE AND EVERY 7 DAYS</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CLEAR PLATFORM (MATL’s / PPL) PRIOR TO MOVING</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TRAPDOOR ACCESS TO EVERY LIFT</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INTERNAL ACCESS LADDER ON NARROWEST SIDE</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MAXIMUM HEIGHT TO BASE RATIO 1:3</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EXTEND BASE AREA BY USE OF OUTRIGGERS</a:t>
            </a:r>
            <a:endParaRPr lang="en-US" sz="1800">
              <a:solidFill>
                <a:schemeClr val="tx2"/>
              </a:solidFill>
              <a:latin typeface="Arial Black" panose="020B0A04020102020204" pitchFamily="34" charset="0"/>
            </a:endParaRPr>
          </a:p>
        </p:txBody>
      </p:sp>
      <p:sp>
        <p:nvSpPr>
          <p:cNvPr id="5" name="Rectangle 4">
            <a:extLst>
              <a:ext uri="{FF2B5EF4-FFF2-40B4-BE49-F238E27FC236}">
                <a16:creationId xmlns:a16="http://schemas.microsoft.com/office/drawing/2014/main" id="{81F905CF-E373-435D-91FA-A46BD6D87BEB}"/>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Work at Height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2403"/>
                                        </p:tgtEl>
                                        <p:attrNameLst>
                                          <p:attrName>style.visibility</p:attrName>
                                        </p:attrNameLst>
                                      </p:cBhvr>
                                      <p:to>
                                        <p:strVal val="visible"/>
                                      </p:to>
                                    </p:set>
                                    <p:animEffect transition="in" filter="dissolve">
                                      <p:cBhvr>
                                        <p:cTn id="7" dur="500"/>
                                        <p:tgtEl>
                                          <p:spTgt spid="102403"/>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2404">
                                            <p:txEl>
                                              <p:pRg st="1" end="1"/>
                                            </p:txEl>
                                          </p:spTgt>
                                        </p:tgtEl>
                                        <p:attrNameLst>
                                          <p:attrName>style.visibility</p:attrName>
                                        </p:attrNameLst>
                                      </p:cBhvr>
                                      <p:to>
                                        <p:strVal val="visible"/>
                                      </p:to>
                                    </p:set>
                                    <p:anim calcmode="lin" valueType="num">
                                      <p:cBhvr additive="base">
                                        <p:cTn id="11" dur="500" fill="hold"/>
                                        <p:tgtEl>
                                          <p:spTgt spid="10240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2404">
                                            <p:txEl>
                                              <p:pRg st="1" end="1"/>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02404">
                                            <p:txEl>
                                              <p:pRg st="2" end="2"/>
                                            </p:txEl>
                                          </p:spTgt>
                                        </p:tgtEl>
                                        <p:attrNameLst>
                                          <p:attrName>style.visibility</p:attrName>
                                        </p:attrNameLst>
                                      </p:cBhvr>
                                      <p:to>
                                        <p:strVal val="visible"/>
                                      </p:to>
                                    </p:set>
                                    <p:anim calcmode="lin" valueType="num">
                                      <p:cBhvr additive="base">
                                        <p:cTn id="16" dur="500" fill="hold"/>
                                        <p:tgtEl>
                                          <p:spTgt spid="102404">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02404">
                                            <p:txEl>
                                              <p:pRg st="2" end="2"/>
                                            </p:txEl>
                                          </p:spTgt>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102404">
                                            <p:txEl>
                                              <p:pRg st="3" end="3"/>
                                            </p:txEl>
                                          </p:spTgt>
                                        </p:tgtEl>
                                        <p:attrNameLst>
                                          <p:attrName>style.visibility</p:attrName>
                                        </p:attrNameLst>
                                      </p:cBhvr>
                                      <p:to>
                                        <p:strVal val="visible"/>
                                      </p:to>
                                    </p:set>
                                    <p:anim calcmode="lin" valueType="num">
                                      <p:cBhvr additive="base">
                                        <p:cTn id="21" dur="500" fill="hold"/>
                                        <p:tgtEl>
                                          <p:spTgt spid="102404">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2404">
                                            <p:txEl>
                                              <p:pRg st="3" end="3"/>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102404">
                                            <p:txEl>
                                              <p:pRg st="4" end="4"/>
                                            </p:txEl>
                                          </p:spTgt>
                                        </p:tgtEl>
                                        <p:attrNameLst>
                                          <p:attrName>style.visibility</p:attrName>
                                        </p:attrNameLst>
                                      </p:cBhvr>
                                      <p:to>
                                        <p:strVal val="visible"/>
                                      </p:to>
                                    </p:set>
                                    <p:anim calcmode="lin" valueType="num">
                                      <p:cBhvr additive="base">
                                        <p:cTn id="26" dur="500" fill="hold"/>
                                        <p:tgtEl>
                                          <p:spTgt spid="102404">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02404">
                                            <p:txEl>
                                              <p:pRg st="4" end="4"/>
                                            </p:txEl>
                                          </p:spTgt>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02404">
                                            <p:txEl>
                                              <p:pRg st="5" end="5"/>
                                            </p:txEl>
                                          </p:spTgt>
                                        </p:tgtEl>
                                        <p:attrNameLst>
                                          <p:attrName>style.visibility</p:attrName>
                                        </p:attrNameLst>
                                      </p:cBhvr>
                                      <p:to>
                                        <p:strVal val="visible"/>
                                      </p:to>
                                    </p:set>
                                    <p:anim calcmode="lin" valueType="num">
                                      <p:cBhvr additive="base">
                                        <p:cTn id="31" dur="500" fill="hold"/>
                                        <p:tgtEl>
                                          <p:spTgt spid="102404">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2404">
                                            <p:txEl>
                                              <p:pRg st="5" end="5"/>
                                            </p:txEl>
                                          </p:spTgt>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102404">
                                            <p:txEl>
                                              <p:pRg st="6" end="6"/>
                                            </p:txEl>
                                          </p:spTgt>
                                        </p:tgtEl>
                                        <p:attrNameLst>
                                          <p:attrName>style.visibility</p:attrName>
                                        </p:attrNameLst>
                                      </p:cBhvr>
                                      <p:to>
                                        <p:strVal val="visible"/>
                                      </p:to>
                                    </p:set>
                                    <p:anim calcmode="lin" valueType="num">
                                      <p:cBhvr additive="base">
                                        <p:cTn id="36" dur="500" fill="hold"/>
                                        <p:tgtEl>
                                          <p:spTgt spid="102404">
                                            <p:txEl>
                                              <p:pRg st="6" end="6"/>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02404">
                                            <p:txEl>
                                              <p:pRg st="6" end="6"/>
                                            </p:txEl>
                                          </p:spTgt>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102404">
                                            <p:txEl>
                                              <p:pRg st="7" end="7"/>
                                            </p:txEl>
                                          </p:spTgt>
                                        </p:tgtEl>
                                        <p:attrNameLst>
                                          <p:attrName>style.visibility</p:attrName>
                                        </p:attrNameLst>
                                      </p:cBhvr>
                                      <p:to>
                                        <p:strVal val="visible"/>
                                      </p:to>
                                    </p:set>
                                    <p:anim calcmode="lin" valueType="num">
                                      <p:cBhvr additive="base">
                                        <p:cTn id="41" dur="500" fill="hold"/>
                                        <p:tgtEl>
                                          <p:spTgt spid="102404">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0240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autoUpdateAnimBg="0"/>
      <p:bldP spid="102404" grpId="0" build="p" autoUpdateAnimBg="0" advAuto="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Text Box 3"/>
          <p:cNvSpPr txBox="1">
            <a:spLocks noChangeArrowheads="1"/>
          </p:cNvSpPr>
          <p:nvPr/>
        </p:nvSpPr>
        <p:spPr bwMode="auto">
          <a:xfrm>
            <a:off x="381000" y="2057400"/>
            <a:ext cx="836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400" b="1" i="1">
                <a:solidFill>
                  <a:schemeClr val="hlink"/>
                </a:solidFill>
              </a:rPr>
              <a:t>MEP’s</a:t>
            </a:r>
            <a:endParaRPr lang="en-US" sz="2400" b="1" i="1">
              <a:solidFill>
                <a:schemeClr val="hlink"/>
              </a:solidFill>
            </a:endParaRPr>
          </a:p>
        </p:txBody>
      </p:sp>
      <p:sp>
        <p:nvSpPr>
          <p:cNvPr id="103428" name="Text Box 4"/>
          <p:cNvSpPr txBox="1">
            <a:spLocks noChangeArrowheads="1"/>
          </p:cNvSpPr>
          <p:nvPr/>
        </p:nvSpPr>
        <p:spPr bwMode="auto">
          <a:xfrm>
            <a:off x="342900" y="2667000"/>
            <a:ext cx="8458200"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endParaRPr lang="en-GB" sz="1800">
              <a:solidFill>
                <a:schemeClr val="tx2"/>
              </a:solidFill>
              <a:latin typeface="Arial Black" panose="020B0A04020102020204" pitchFamily="34" charset="0"/>
            </a:endParaRP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SPECIALIST TRAINING, COMPETENT PERSON</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MOVE ONLY WITH BANKSMAN</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USE SAFETY HARNESS &amp; LANYARD – ALWAYS HOOK ON</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LOWER BOOM WHEN MOVING ON SITE</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CHECK TEST CERTIFICATE</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CHECK S.W.L.</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IMMOBILISE WHEN NOT IN USE</a:t>
            </a:r>
            <a:endParaRPr lang="en-US" sz="1800">
              <a:solidFill>
                <a:schemeClr val="tx2"/>
              </a:solidFill>
              <a:latin typeface="Arial Black" panose="020B0A04020102020204" pitchFamily="34" charset="0"/>
            </a:endParaRPr>
          </a:p>
        </p:txBody>
      </p:sp>
      <p:sp>
        <p:nvSpPr>
          <p:cNvPr id="5" name="Rectangle 4">
            <a:extLst>
              <a:ext uri="{FF2B5EF4-FFF2-40B4-BE49-F238E27FC236}">
                <a16:creationId xmlns:a16="http://schemas.microsoft.com/office/drawing/2014/main" id="{851F2FB9-19FE-4988-8714-20C4E2CA3665}"/>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Work at Height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3427"/>
                                        </p:tgtEl>
                                        <p:attrNameLst>
                                          <p:attrName>style.visibility</p:attrName>
                                        </p:attrNameLst>
                                      </p:cBhvr>
                                      <p:to>
                                        <p:strVal val="visible"/>
                                      </p:to>
                                    </p:set>
                                    <p:animEffect transition="in" filter="dissolve">
                                      <p:cBhvr>
                                        <p:cTn id="7" dur="500"/>
                                        <p:tgtEl>
                                          <p:spTgt spid="103427"/>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3428">
                                            <p:txEl>
                                              <p:pRg st="1" end="1"/>
                                            </p:txEl>
                                          </p:spTgt>
                                        </p:tgtEl>
                                        <p:attrNameLst>
                                          <p:attrName>style.visibility</p:attrName>
                                        </p:attrNameLst>
                                      </p:cBhvr>
                                      <p:to>
                                        <p:strVal val="visible"/>
                                      </p:to>
                                    </p:set>
                                    <p:anim calcmode="lin" valueType="num">
                                      <p:cBhvr additive="base">
                                        <p:cTn id="11" dur="500" fill="hold"/>
                                        <p:tgtEl>
                                          <p:spTgt spid="103428">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3428">
                                            <p:txEl>
                                              <p:pRg st="1" end="1"/>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03428">
                                            <p:txEl>
                                              <p:pRg st="2" end="2"/>
                                            </p:txEl>
                                          </p:spTgt>
                                        </p:tgtEl>
                                        <p:attrNameLst>
                                          <p:attrName>style.visibility</p:attrName>
                                        </p:attrNameLst>
                                      </p:cBhvr>
                                      <p:to>
                                        <p:strVal val="visible"/>
                                      </p:to>
                                    </p:set>
                                    <p:anim calcmode="lin" valueType="num">
                                      <p:cBhvr additive="base">
                                        <p:cTn id="16" dur="500" fill="hold"/>
                                        <p:tgtEl>
                                          <p:spTgt spid="103428">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03428">
                                            <p:txEl>
                                              <p:pRg st="2" end="2"/>
                                            </p:txEl>
                                          </p:spTgt>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103428">
                                            <p:txEl>
                                              <p:pRg st="3" end="3"/>
                                            </p:txEl>
                                          </p:spTgt>
                                        </p:tgtEl>
                                        <p:attrNameLst>
                                          <p:attrName>style.visibility</p:attrName>
                                        </p:attrNameLst>
                                      </p:cBhvr>
                                      <p:to>
                                        <p:strVal val="visible"/>
                                      </p:to>
                                    </p:set>
                                    <p:anim calcmode="lin" valueType="num">
                                      <p:cBhvr additive="base">
                                        <p:cTn id="21" dur="500" fill="hold"/>
                                        <p:tgtEl>
                                          <p:spTgt spid="103428">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3428">
                                            <p:txEl>
                                              <p:pRg st="3" end="3"/>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103428">
                                            <p:txEl>
                                              <p:pRg st="4" end="4"/>
                                            </p:txEl>
                                          </p:spTgt>
                                        </p:tgtEl>
                                        <p:attrNameLst>
                                          <p:attrName>style.visibility</p:attrName>
                                        </p:attrNameLst>
                                      </p:cBhvr>
                                      <p:to>
                                        <p:strVal val="visible"/>
                                      </p:to>
                                    </p:set>
                                    <p:anim calcmode="lin" valueType="num">
                                      <p:cBhvr additive="base">
                                        <p:cTn id="26" dur="500" fill="hold"/>
                                        <p:tgtEl>
                                          <p:spTgt spid="103428">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03428">
                                            <p:txEl>
                                              <p:pRg st="4" end="4"/>
                                            </p:txEl>
                                          </p:spTgt>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03428">
                                            <p:txEl>
                                              <p:pRg st="5" end="5"/>
                                            </p:txEl>
                                          </p:spTgt>
                                        </p:tgtEl>
                                        <p:attrNameLst>
                                          <p:attrName>style.visibility</p:attrName>
                                        </p:attrNameLst>
                                      </p:cBhvr>
                                      <p:to>
                                        <p:strVal val="visible"/>
                                      </p:to>
                                    </p:set>
                                    <p:anim calcmode="lin" valueType="num">
                                      <p:cBhvr additive="base">
                                        <p:cTn id="31" dur="500" fill="hold"/>
                                        <p:tgtEl>
                                          <p:spTgt spid="103428">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3428">
                                            <p:txEl>
                                              <p:pRg st="5" end="5"/>
                                            </p:txEl>
                                          </p:spTgt>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103428">
                                            <p:txEl>
                                              <p:pRg st="6" end="6"/>
                                            </p:txEl>
                                          </p:spTgt>
                                        </p:tgtEl>
                                        <p:attrNameLst>
                                          <p:attrName>style.visibility</p:attrName>
                                        </p:attrNameLst>
                                      </p:cBhvr>
                                      <p:to>
                                        <p:strVal val="visible"/>
                                      </p:to>
                                    </p:set>
                                    <p:anim calcmode="lin" valueType="num">
                                      <p:cBhvr additive="base">
                                        <p:cTn id="36" dur="500" fill="hold"/>
                                        <p:tgtEl>
                                          <p:spTgt spid="103428">
                                            <p:txEl>
                                              <p:pRg st="6" end="6"/>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03428">
                                            <p:txEl>
                                              <p:pRg st="6" end="6"/>
                                            </p:txEl>
                                          </p:spTgt>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103428">
                                            <p:txEl>
                                              <p:pRg st="7" end="7"/>
                                            </p:txEl>
                                          </p:spTgt>
                                        </p:tgtEl>
                                        <p:attrNameLst>
                                          <p:attrName>style.visibility</p:attrName>
                                        </p:attrNameLst>
                                      </p:cBhvr>
                                      <p:to>
                                        <p:strVal val="visible"/>
                                      </p:to>
                                    </p:set>
                                    <p:anim calcmode="lin" valueType="num">
                                      <p:cBhvr additive="base">
                                        <p:cTn id="41" dur="500" fill="hold"/>
                                        <p:tgtEl>
                                          <p:spTgt spid="103428">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03428">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autoUpdateAnimBg="0"/>
      <p:bldP spid="103428" grpId="0" build="p" autoUpdateAnimBg="0" advAuto="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ext Box 3"/>
          <p:cNvSpPr txBox="1">
            <a:spLocks noChangeArrowheads="1"/>
          </p:cNvSpPr>
          <p:nvPr/>
        </p:nvSpPr>
        <p:spPr bwMode="auto">
          <a:xfrm>
            <a:off x="381000"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STEP LADDERS / LADDERS</a:t>
            </a:r>
            <a:endParaRPr lang="en-US" sz="2000" dirty="0">
              <a:solidFill>
                <a:schemeClr val="tx2"/>
              </a:solidFill>
              <a:latin typeface="Arial Black" panose="020B0A04020102020204" pitchFamily="34" charset="0"/>
            </a:endParaRPr>
          </a:p>
        </p:txBody>
      </p:sp>
      <p:sp>
        <p:nvSpPr>
          <p:cNvPr id="106501" name="Text Box 5"/>
          <p:cNvSpPr txBox="1">
            <a:spLocks noChangeArrowheads="1"/>
          </p:cNvSpPr>
          <p:nvPr/>
        </p:nvSpPr>
        <p:spPr bwMode="auto">
          <a:xfrm>
            <a:off x="4953000" y="2724150"/>
            <a:ext cx="4191000"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GB" sz="2400" i="1">
                <a:solidFill>
                  <a:schemeClr val="tx2"/>
                </a:solidFill>
                <a:latin typeface="Arial Black" panose="020B0A04020102020204" pitchFamily="34" charset="0"/>
              </a:rPr>
              <a:t>Class 1 Industrial</a:t>
            </a:r>
          </a:p>
          <a:p>
            <a:pPr eaLnBrk="1" hangingPunct="1">
              <a:spcBef>
                <a:spcPct val="50000"/>
              </a:spcBef>
              <a:buClrTx/>
              <a:buSzTx/>
              <a:buFontTx/>
              <a:buChar char="•"/>
            </a:pPr>
            <a:r>
              <a:rPr lang="en-GB" sz="1600" i="1">
                <a:solidFill>
                  <a:srgbClr val="FF9933"/>
                </a:solidFill>
                <a:latin typeface="Arial Black" panose="020B0A04020102020204" pitchFamily="34" charset="0"/>
              </a:rPr>
              <a:t> Heavy Duty, High Frequency</a:t>
            </a:r>
          </a:p>
          <a:p>
            <a:pPr eaLnBrk="1" hangingPunct="1">
              <a:spcBef>
                <a:spcPct val="50000"/>
              </a:spcBef>
              <a:buClrTx/>
              <a:buSzTx/>
              <a:buFontTx/>
              <a:buChar char="•"/>
            </a:pPr>
            <a:r>
              <a:rPr lang="en-GB" sz="1600" i="1">
                <a:solidFill>
                  <a:srgbClr val="FF9933"/>
                </a:solidFill>
                <a:latin typeface="Arial Black" panose="020B0A04020102020204" pitchFamily="34" charset="0"/>
              </a:rPr>
              <a:t> Maximum Weight 130Kg</a:t>
            </a:r>
          </a:p>
          <a:p>
            <a:pPr eaLnBrk="1" hangingPunct="1">
              <a:spcBef>
                <a:spcPct val="50000"/>
              </a:spcBef>
              <a:buClrTx/>
              <a:buSzTx/>
              <a:buFontTx/>
              <a:buNone/>
            </a:pPr>
            <a:r>
              <a:rPr lang="en-GB" sz="2400" i="1">
                <a:solidFill>
                  <a:schemeClr val="tx2"/>
                </a:solidFill>
                <a:latin typeface="Arial Black" panose="020B0A04020102020204" pitchFamily="34" charset="0"/>
              </a:rPr>
              <a:t>Class 2 Light Trades</a:t>
            </a:r>
          </a:p>
          <a:p>
            <a:pPr eaLnBrk="1" hangingPunct="1">
              <a:spcBef>
                <a:spcPct val="50000"/>
              </a:spcBef>
              <a:buClrTx/>
              <a:buSzTx/>
              <a:buFontTx/>
              <a:buChar char="•"/>
            </a:pPr>
            <a:r>
              <a:rPr lang="en-GB" sz="1600" i="1">
                <a:solidFill>
                  <a:srgbClr val="FF9933"/>
                </a:solidFill>
                <a:latin typeface="Arial Black" panose="020B0A04020102020204" pitchFamily="34" charset="0"/>
              </a:rPr>
              <a:t> Medium Duty, Low Frequency</a:t>
            </a:r>
          </a:p>
          <a:p>
            <a:pPr eaLnBrk="1" hangingPunct="1">
              <a:spcBef>
                <a:spcPct val="50000"/>
              </a:spcBef>
              <a:buClrTx/>
              <a:buSzTx/>
              <a:buFontTx/>
              <a:buChar char="•"/>
            </a:pPr>
            <a:r>
              <a:rPr lang="en-GB" sz="1600" i="1">
                <a:solidFill>
                  <a:srgbClr val="FF9933"/>
                </a:solidFill>
                <a:latin typeface="Arial Black" panose="020B0A04020102020204" pitchFamily="34" charset="0"/>
              </a:rPr>
              <a:t> Maximum Weight 110Kg</a:t>
            </a:r>
          </a:p>
          <a:p>
            <a:pPr eaLnBrk="1" hangingPunct="1">
              <a:spcBef>
                <a:spcPct val="50000"/>
              </a:spcBef>
              <a:buClrTx/>
              <a:buSzTx/>
              <a:buFontTx/>
              <a:buNone/>
            </a:pPr>
            <a:r>
              <a:rPr lang="en-GB" sz="2400" i="1">
                <a:solidFill>
                  <a:schemeClr val="tx2"/>
                </a:solidFill>
                <a:latin typeface="Arial Black" panose="020B0A04020102020204" pitchFamily="34" charset="0"/>
              </a:rPr>
              <a:t>Class 3 Domestic</a:t>
            </a:r>
          </a:p>
          <a:p>
            <a:pPr eaLnBrk="1" hangingPunct="1">
              <a:spcBef>
                <a:spcPct val="50000"/>
              </a:spcBef>
              <a:buClrTx/>
              <a:buSzTx/>
              <a:buFontTx/>
              <a:buChar char="•"/>
            </a:pPr>
            <a:r>
              <a:rPr lang="en-GB" sz="1600" i="1">
                <a:solidFill>
                  <a:srgbClr val="FF9933"/>
                </a:solidFill>
                <a:latin typeface="Arial Black" panose="020B0A04020102020204" pitchFamily="34" charset="0"/>
              </a:rPr>
              <a:t> Very Light Duty – SWL 90Kg</a:t>
            </a:r>
          </a:p>
        </p:txBody>
      </p:sp>
      <p:sp>
        <p:nvSpPr>
          <p:cNvPr id="106502" name="Text Box 6"/>
          <p:cNvSpPr txBox="1">
            <a:spLocks noChangeArrowheads="1"/>
          </p:cNvSpPr>
          <p:nvPr/>
        </p:nvSpPr>
        <p:spPr bwMode="auto">
          <a:xfrm>
            <a:off x="971550" y="2781300"/>
            <a:ext cx="4191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GB" sz="2400" i="1">
                <a:solidFill>
                  <a:schemeClr val="tx2"/>
                </a:solidFill>
                <a:latin typeface="Arial Black" panose="020B0A04020102020204" pitchFamily="34" charset="0"/>
              </a:rPr>
              <a:t>Classification</a:t>
            </a:r>
          </a:p>
          <a:p>
            <a:pPr eaLnBrk="1" hangingPunct="1">
              <a:spcBef>
                <a:spcPct val="50000"/>
              </a:spcBef>
              <a:buClrTx/>
              <a:buSzTx/>
              <a:buFontTx/>
              <a:buChar char="•"/>
            </a:pPr>
            <a:r>
              <a:rPr lang="en-GB" sz="1600" i="1">
                <a:solidFill>
                  <a:srgbClr val="FF9933"/>
                </a:solidFill>
                <a:latin typeface="Arial Black" panose="020B0A04020102020204" pitchFamily="34" charset="0"/>
              </a:rPr>
              <a:t> BS1129 - TIMBER</a:t>
            </a:r>
          </a:p>
          <a:p>
            <a:pPr eaLnBrk="1" hangingPunct="1">
              <a:spcBef>
                <a:spcPct val="50000"/>
              </a:spcBef>
              <a:buClrTx/>
              <a:buSzTx/>
              <a:buFontTx/>
              <a:buChar char="•"/>
            </a:pPr>
            <a:r>
              <a:rPr lang="en-GB" sz="1600" i="1">
                <a:solidFill>
                  <a:srgbClr val="FF9933"/>
                </a:solidFill>
                <a:latin typeface="Arial Black" panose="020B0A04020102020204" pitchFamily="34" charset="0"/>
              </a:rPr>
              <a:t> BS2307 - ALUMINIUM</a:t>
            </a:r>
          </a:p>
        </p:txBody>
      </p:sp>
      <p:graphicFrame>
        <p:nvGraphicFramePr>
          <p:cNvPr id="156678" name="Object 7"/>
          <p:cNvGraphicFramePr>
            <a:graphicFrameLocks noChangeAspect="1"/>
          </p:cNvGraphicFramePr>
          <p:nvPr/>
        </p:nvGraphicFramePr>
        <p:xfrm>
          <a:off x="1116013" y="4437063"/>
          <a:ext cx="2286000" cy="1168400"/>
        </p:xfrm>
        <a:graphic>
          <a:graphicData uri="http://schemas.openxmlformats.org/presentationml/2006/ole">
            <mc:AlternateContent xmlns:mc="http://schemas.openxmlformats.org/markup-compatibility/2006">
              <mc:Choice xmlns:v="urn:schemas-microsoft-com:vml" Requires="v">
                <p:oleObj spid="_x0000_s2050" name="Bitmap Image" r:id="rId4" imgW="1247619" imgH="638264" progId="Paint.Picture">
                  <p:embed/>
                </p:oleObj>
              </mc:Choice>
              <mc:Fallback>
                <p:oleObj name="Bitmap Image" r:id="rId4" imgW="1247619" imgH="638264" progId="Paint.Picture">
                  <p:embed/>
                  <p:pic>
                    <p:nvPicPr>
                      <p:cNvPr id="156678"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4437063"/>
                        <a:ext cx="22860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a:extLst>
              <a:ext uri="{FF2B5EF4-FFF2-40B4-BE49-F238E27FC236}">
                <a16:creationId xmlns:a16="http://schemas.microsoft.com/office/drawing/2014/main" id="{992A9E21-7EBD-4716-A342-818DE110830D}"/>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Work at Height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6499"/>
                                        </p:tgtEl>
                                        <p:attrNameLst>
                                          <p:attrName>style.visibility</p:attrName>
                                        </p:attrNameLst>
                                      </p:cBhvr>
                                      <p:to>
                                        <p:strVal val="visible"/>
                                      </p:to>
                                    </p:set>
                                    <p:animEffect transition="in" filter="dissolve">
                                      <p:cBhvr>
                                        <p:cTn id="7" dur="500"/>
                                        <p:tgtEl>
                                          <p:spTgt spid="106499"/>
                                        </p:tgtEl>
                                      </p:cBhvr>
                                    </p:animEffect>
                                  </p:childTnLst>
                                </p:cTn>
                              </p:par>
                            </p:childTnLst>
                          </p:cTn>
                        </p:par>
                        <p:par>
                          <p:cTn id="8" fill="hold" nodeType="afterGroup">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06501"/>
                                        </p:tgtEl>
                                        <p:attrNameLst>
                                          <p:attrName>style.visibility</p:attrName>
                                        </p:attrNameLst>
                                      </p:cBhvr>
                                      <p:to>
                                        <p:strVal val="visible"/>
                                      </p:to>
                                    </p:set>
                                    <p:anim calcmode="lin" valueType="num">
                                      <p:cBhvr additive="base">
                                        <p:cTn id="11" dur="500" fill="hold"/>
                                        <p:tgtEl>
                                          <p:spTgt spid="106501"/>
                                        </p:tgtEl>
                                        <p:attrNameLst>
                                          <p:attrName>ppt_x</p:attrName>
                                        </p:attrNameLst>
                                      </p:cBhvr>
                                      <p:tavLst>
                                        <p:tav tm="0">
                                          <p:val>
                                            <p:strVal val="1+#ppt_w/2"/>
                                          </p:val>
                                        </p:tav>
                                        <p:tav tm="100000">
                                          <p:val>
                                            <p:strVal val="#ppt_x"/>
                                          </p:val>
                                        </p:tav>
                                      </p:tavLst>
                                    </p:anim>
                                    <p:anim calcmode="lin" valueType="num">
                                      <p:cBhvr additive="base">
                                        <p:cTn id="12" dur="500" fill="hold"/>
                                        <p:tgtEl>
                                          <p:spTgt spid="106501"/>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06502"/>
                                        </p:tgtEl>
                                        <p:attrNameLst>
                                          <p:attrName>style.visibility</p:attrName>
                                        </p:attrNameLst>
                                      </p:cBhvr>
                                      <p:to>
                                        <p:strVal val="visible"/>
                                      </p:to>
                                    </p:set>
                                    <p:anim calcmode="lin" valueType="num">
                                      <p:cBhvr additive="base">
                                        <p:cTn id="16" dur="500" fill="hold"/>
                                        <p:tgtEl>
                                          <p:spTgt spid="106502"/>
                                        </p:tgtEl>
                                        <p:attrNameLst>
                                          <p:attrName>ppt_x</p:attrName>
                                        </p:attrNameLst>
                                      </p:cBhvr>
                                      <p:tavLst>
                                        <p:tav tm="0">
                                          <p:val>
                                            <p:strVal val="1+#ppt_w/2"/>
                                          </p:val>
                                        </p:tav>
                                        <p:tav tm="100000">
                                          <p:val>
                                            <p:strVal val="#ppt_x"/>
                                          </p:val>
                                        </p:tav>
                                      </p:tavLst>
                                    </p:anim>
                                    <p:anim calcmode="lin" valueType="num">
                                      <p:cBhvr additive="base">
                                        <p:cTn id="17" dur="500" fill="hold"/>
                                        <p:tgtEl>
                                          <p:spTgt spid="1065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autoUpdateAnimBg="0"/>
      <p:bldP spid="106501" grpId="0" autoUpdateAnimBg="0"/>
      <p:bldP spid="106502"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9" name="Text Box 3"/>
          <p:cNvSpPr txBox="1">
            <a:spLocks noChangeArrowheads="1"/>
          </p:cNvSpPr>
          <p:nvPr/>
        </p:nvSpPr>
        <p:spPr bwMode="auto">
          <a:xfrm>
            <a:off x="381000"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STEP LADDERS / LADDERS</a:t>
            </a:r>
            <a:endParaRPr lang="en-US" sz="2000" dirty="0">
              <a:solidFill>
                <a:schemeClr val="tx2"/>
              </a:solidFill>
              <a:latin typeface="Arial Black" panose="020B0A04020102020204" pitchFamily="34" charset="0"/>
            </a:endParaRPr>
          </a:p>
        </p:txBody>
      </p:sp>
      <p:sp>
        <p:nvSpPr>
          <p:cNvPr id="249860" name="Text Box 4"/>
          <p:cNvSpPr txBox="1">
            <a:spLocks noChangeArrowheads="1"/>
          </p:cNvSpPr>
          <p:nvPr/>
        </p:nvSpPr>
        <p:spPr bwMode="auto">
          <a:xfrm>
            <a:off x="4572000" y="2743200"/>
            <a:ext cx="434340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GB" sz="2400" i="1">
                <a:solidFill>
                  <a:schemeClr val="tx2"/>
                </a:solidFill>
                <a:latin typeface="Arial Black" panose="020B0A04020102020204" pitchFamily="34" charset="0"/>
              </a:rPr>
              <a:t>Inspection</a:t>
            </a:r>
          </a:p>
          <a:p>
            <a:pPr eaLnBrk="1" hangingPunct="1">
              <a:spcBef>
                <a:spcPct val="50000"/>
              </a:spcBef>
              <a:buClrTx/>
              <a:buSzTx/>
              <a:buFontTx/>
              <a:buChar char="•"/>
            </a:pPr>
            <a:r>
              <a:rPr lang="en-GB" sz="1600" i="1">
                <a:solidFill>
                  <a:srgbClr val="FF9933"/>
                </a:solidFill>
                <a:latin typeface="Arial Black" panose="020B0A04020102020204" pitchFamily="34" charset="0"/>
              </a:rPr>
              <a:t> Damaged or Worn Stiles</a:t>
            </a:r>
          </a:p>
          <a:p>
            <a:pPr eaLnBrk="1" hangingPunct="1">
              <a:spcBef>
                <a:spcPct val="50000"/>
              </a:spcBef>
              <a:buClrTx/>
              <a:buSzTx/>
              <a:buFontTx/>
              <a:buChar char="•"/>
            </a:pPr>
            <a:r>
              <a:rPr lang="en-GB" sz="1600" i="1">
                <a:solidFill>
                  <a:srgbClr val="FF9933"/>
                </a:solidFill>
                <a:latin typeface="Arial Black" panose="020B0A04020102020204" pitchFamily="34" charset="0"/>
              </a:rPr>
              <a:t> Damaged or Loose Rungs / Treads</a:t>
            </a:r>
          </a:p>
          <a:p>
            <a:pPr eaLnBrk="1" hangingPunct="1">
              <a:spcBef>
                <a:spcPct val="50000"/>
              </a:spcBef>
              <a:buClrTx/>
              <a:buSzTx/>
              <a:buFontTx/>
              <a:buChar char="•"/>
            </a:pPr>
            <a:r>
              <a:rPr lang="en-GB" sz="1600" i="1">
                <a:solidFill>
                  <a:srgbClr val="FF9933"/>
                </a:solidFill>
                <a:latin typeface="Arial Black" panose="020B0A04020102020204" pitchFamily="34" charset="0"/>
              </a:rPr>
              <a:t> Mud, Grease or Liquids</a:t>
            </a:r>
          </a:p>
          <a:p>
            <a:pPr eaLnBrk="1" hangingPunct="1">
              <a:spcBef>
                <a:spcPct val="50000"/>
              </a:spcBef>
              <a:buClrTx/>
              <a:buSzTx/>
              <a:buFontTx/>
              <a:buChar char="•"/>
            </a:pPr>
            <a:r>
              <a:rPr lang="en-GB" sz="1600" i="1">
                <a:solidFill>
                  <a:srgbClr val="FF9933"/>
                </a:solidFill>
                <a:latin typeface="Arial Black" panose="020B0A04020102020204" pitchFamily="34" charset="0"/>
              </a:rPr>
              <a:t> Decayed Timber / Fitting Corrosion</a:t>
            </a:r>
          </a:p>
          <a:p>
            <a:pPr eaLnBrk="1" hangingPunct="1">
              <a:spcBef>
                <a:spcPct val="50000"/>
              </a:spcBef>
              <a:buClrTx/>
              <a:buSzTx/>
              <a:buFontTx/>
              <a:buChar char="•"/>
            </a:pPr>
            <a:r>
              <a:rPr lang="en-GB" sz="1600" i="1">
                <a:solidFill>
                  <a:srgbClr val="FF9933"/>
                </a:solidFill>
                <a:latin typeface="Arial Black" panose="020B0A04020102020204" pitchFamily="34" charset="0"/>
              </a:rPr>
              <a:t> Warping / Distortion</a:t>
            </a:r>
          </a:p>
          <a:p>
            <a:pPr eaLnBrk="1" hangingPunct="1">
              <a:spcBef>
                <a:spcPct val="50000"/>
              </a:spcBef>
              <a:buClrTx/>
              <a:buSzTx/>
              <a:buFontTx/>
              <a:buChar char="•"/>
            </a:pPr>
            <a:r>
              <a:rPr lang="en-GB" sz="1600" i="1">
                <a:solidFill>
                  <a:srgbClr val="FF9933"/>
                </a:solidFill>
                <a:latin typeface="Arial Black" panose="020B0A04020102020204" pitchFamily="34" charset="0"/>
              </a:rPr>
              <a:t> Ropes, Pulleys, Hinges etc.</a:t>
            </a:r>
          </a:p>
          <a:p>
            <a:pPr eaLnBrk="1" hangingPunct="1">
              <a:spcBef>
                <a:spcPct val="50000"/>
              </a:spcBef>
              <a:buClrTx/>
              <a:buSzTx/>
              <a:buFontTx/>
              <a:buChar char="•"/>
            </a:pPr>
            <a:r>
              <a:rPr lang="en-GB" sz="1600" i="1">
                <a:solidFill>
                  <a:srgbClr val="FF9933"/>
                </a:solidFill>
                <a:latin typeface="Arial Black" panose="020B0A04020102020204" pitchFamily="34" charset="0"/>
              </a:rPr>
              <a:t> Stability of Steps</a:t>
            </a:r>
          </a:p>
        </p:txBody>
      </p:sp>
      <p:grpSp>
        <p:nvGrpSpPr>
          <p:cNvPr id="8" name="Group 8"/>
          <p:cNvGrpSpPr>
            <a:grpSpLocks/>
          </p:cNvGrpSpPr>
          <p:nvPr/>
        </p:nvGrpSpPr>
        <p:grpSpPr bwMode="auto">
          <a:xfrm>
            <a:off x="467544" y="2924174"/>
            <a:ext cx="3775844" cy="3673177"/>
            <a:chOff x="432" y="1536"/>
            <a:chExt cx="2208" cy="2352"/>
          </a:xfrm>
          <a:noFill/>
        </p:grpSpPr>
        <p:sp>
          <p:nvSpPr>
            <p:cNvPr id="9" name="Rectangle 7"/>
            <p:cNvSpPr>
              <a:spLocks noChangeArrowheads="1"/>
            </p:cNvSpPr>
            <p:nvPr/>
          </p:nvSpPr>
          <p:spPr bwMode="auto">
            <a:xfrm>
              <a:off x="432" y="1536"/>
              <a:ext cx="2208" cy="2352"/>
            </a:xfrm>
            <a:prstGeom prst="rect">
              <a:avLst/>
            </a:prstGeom>
            <a:grpFill/>
            <a:ln w="9525">
              <a:solidFill>
                <a:srgbClr val="003366"/>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GB" sz="2400" b="0" i="0" u="none" strike="noStrike" kern="0" cap="none" spc="0" normalizeH="0" baseline="0" noProof="0">
                <a:ln>
                  <a:noFill/>
                </a:ln>
                <a:solidFill>
                  <a:srgbClr val="003366"/>
                </a:solidFill>
                <a:effectLst/>
                <a:uLnTx/>
                <a:uFillTx/>
                <a:latin typeface="Times New Roman" panose="02020603050405020304" pitchFamily="18" charset="0"/>
                <a:cs typeface="Arial" panose="020B0604020202020204" pitchFamily="34" charset="0"/>
              </a:endParaRPr>
            </a:p>
          </p:txBody>
        </p:sp>
        <p:pic>
          <p:nvPicPr>
            <p:cNvPr id="10" name="Picture 6" descr="ladd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1584"/>
              <a:ext cx="2087" cy="230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1" name="Rectangle 10">
            <a:extLst>
              <a:ext uri="{FF2B5EF4-FFF2-40B4-BE49-F238E27FC236}">
                <a16:creationId xmlns:a16="http://schemas.microsoft.com/office/drawing/2014/main" id="{3A58BE0A-8343-4D44-BA21-3767B9DB0B84}"/>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Work at Height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9859"/>
                                        </p:tgtEl>
                                        <p:attrNameLst>
                                          <p:attrName>style.visibility</p:attrName>
                                        </p:attrNameLst>
                                      </p:cBhvr>
                                      <p:to>
                                        <p:strVal val="visible"/>
                                      </p:to>
                                    </p:set>
                                    <p:animEffect transition="in" filter="dissolve">
                                      <p:cBhvr>
                                        <p:cTn id="7" dur="500"/>
                                        <p:tgtEl>
                                          <p:spTgt spid="249859"/>
                                        </p:tgtEl>
                                      </p:cBhvr>
                                    </p:animEffect>
                                  </p:childTnLst>
                                </p:cTn>
                              </p:par>
                            </p:childTnLst>
                          </p:cTn>
                        </p:par>
                        <p:par>
                          <p:cTn id="8" fill="hold" nodeType="afterGroup">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49860"/>
                                        </p:tgtEl>
                                        <p:attrNameLst>
                                          <p:attrName>style.visibility</p:attrName>
                                        </p:attrNameLst>
                                      </p:cBhvr>
                                      <p:to>
                                        <p:strVal val="visible"/>
                                      </p:to>
                                    </p:set>
                                    <p:anim calcmode="lin" valueType="num">
                                      <p:cBhvr additive="base">
                                        <p:cTn id="11" dur="500" fill="hold"/>
                                        <p:tgtEl>
                                          <p:spTgt spid="249860"/>
                                        </p:tgtEl>
                                        <p:attrNameLst>
                                          <p:attrName>ppt_x</p:attrName>
                                        </p:attrNameLst>
                                      </p:cBhvr>
                                      <p:tavLst>
                                        <p:tav tm="0">
                                          <p:val>
                                            <p:strVal val="1+#ppt_w/2"/>
                                          </p:val>
                                        </p:tav>
                                        <p:tav tm="100000">
                                          <p:val>
                                            <p:strVal val="#ppt_x"/>
                                          </p:val>
                                        </p:tav>
                                      </p:tavLst>
                                    </p:anim>
                                    <p:anim calcmode="lin" valueType="num">
                                      <p:cBhvr additive="base">
                                        <p:cTn id="12" dur="500" fill="hold"/>
                                        <p:tgtEl>
                                          <p:spTgt spid="2498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autoUpdateAnimBg="0"/>
      <p:bldP spid="249860"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3" name="Text Box 3"/>
          <p:cNvSpPr txBox="1">
            <a:spLocks noChangeArrowheads="1"/>
          </p:cNvSpPr>
          <p:nvPr/>
        </p:nvSpPr>
        <p:spPr bwMode="auto">
          <a:xfrm>
            <a:off x="381000"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ERECTING LADDERS</a:t>
            </a:r>
            <a:endParaRPr lang="en-US" sz="2000" dirty="0">
              <a:solidFill>
                <a:schemeClr val="tx2"/>
              </a:solidFill>
              <a:latin typeface="Arial Black" panose="020B0A04020102020204" pitchFamily="34" charset="0"/>
            </a:endParaRPr>
          </a:p>
        </p:txBody>
      </p:sp>
      <p:grpSp>
        <p:nvGrpSpPr>
          <p:cNvPr id="10" name="Group 10"/>
          <p:cNvGrpSpPr>
            <a:grpSpLocks/>
          </p:cNvGrpSpPr>
          <p:nvPr/>
        </p:nvGrpSpPr>
        <p:grpSpPr bwMode="auto">
          <a:xfrm>
            <a:off x="251520" y="2819400"/>
            <a:ext cx="4168080" cy="3352800"/>
            <a:chOff x="144" y="1776"/>
            <a:chExt cx="2640" cy="2112"/>
          </a:xfrm>
          <a:noFill/>
        </p:grpSpPr>
        <p:sp>
          <p:nvSpPr>
            <p:cNvPr id="11" name="Rectangle 9"/>
            <p:cNvSpPr>
              <a:spLocks noChangeArrowheads="1"/>
            </p:cNvSpPr>
            <p:nvPr/>
          </p:nvSpPr>
          <p:spPr bwMode="auto">
            <a:xfrm>
              <a:off x="144" y="1872"/>
              <a:ext cx="2640" cy="2016"/>
            </a:xfrm>
            <a:prstGeom prst="rect">
              <a:avLst/>
            </a:prstGeom>
            <a:grpFill/>
            <a:ln w="9525">
              <a:solidFill>
                <a:srgbClr val="003366"/>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GB" sz="2400" b="0" i="0" u="none" strike="noStrike" kern="0" cap="none" spc="0" normalizeH="0" baseline="0" noProof="0">
                <a:ln>
                  <a:noFill/>
                </a:ln>
                <a:solidFill>
                  <a:srgbClr val="003366"/>
                </a:solidFill>
                <a:effectLst/>
                <a:uLnTx/>
                <a:uFillTx/>
                <a:latin typeface="Times New Roman" panose="02020603050405020304" pitchFamily="18" charset="0"/>
                <a:cs typeface="Arial" panose="020B0604020202020204" pitchFamily="34" charset="0"/>
              </a:endParaRPr>
            </a:p>
          </p:txBody>
        </p:sp>
        <p:pic>
          <p:nvPicPr>
            <p:cNvPr id="12" name="Picture 8" descr="ladde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1776"/>
              <a:ext cx="2369" cy="205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3" name="Group 13"/>
          <p:cNvGrpSpPr>
            <a:grpSpLocks/>
          </p:cNvGrpSpPr>
          <p:nvPr/>
        </p:nvGrpSpPr>
        <p:grpSpPr bwMode="auto">
          <a:xfrm>
            <a:off x="4572000" y="2971800"/>
            <a:ext cx="4351338" cy="3201988"/>
            <a:chOff x="2880" y="1872"/>
            <a:chExt cx="2741" cy="2017"/>
          </a:xfrm>
          <a:noFill/>
        </p:grpSpPr>
        <p:sp>
          <p:nvSpPr>
            <p:cNvPr id="14" name="Rectangle 12"/>
            <p:cNvSpPr>
              <a:spLocks noChangeArrowheads="1"/>
            </p:cNvSpPr>
            <p:nvPr/>
          </p:nvSpPr>
          <p:spPr bwMode="auto">
            <a:xfrm>
              <a:off x="2880" y="1872"/>
              <a:ext cx="2736" cy="2016"/>
            </a:xfrm>
            <a:prstGeom prst="rect">
              <a:avLst/>
            </a:prstGeom>
            <a:grpFill/>
            <a:ln w="9525">
              <a:solidFill>
                <a:srgbClr val="003366"/>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GB" sz="2400" b="0" i="0" u="none" strike="noStrike" kern="0" cap="none" spc="0" normalizeH="0" baseline="0" noProof="0">
                <a:ln>
                  <a:noFill/>
                </a:ln>
                <a:solidFill>
                  <a:srgbClr val="003366"/>
                </a:solidFill>
                <a:effectLst/>
                <a:uLnTx/>
                <a:uFillTx/>
                <a:latin typeface="Times New Roman" panose="02020603050405020304" pitchFamily="18" charset="0"/>
                <a:cs typeface="Arial" panose="020B0604020202020204" pitchFamily="34" charset="0"/>
              </a:endParaRPr>
            </a:p>
          </p:txBody>
        </p:sp>
        <p:pic>
          <p:nvPicPr>
            <p:cNvPr id="15" name="Picture 11" descr="ladder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 y="1872"/>
              <a:ext cx="2645" cy="20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6" name="Rectangle 15">
            <a:extLst>
              <a:ext uri="{FF2B5EF4-FFF2-40B4-BE49-F238E27FC236}">
                <a16:creationId xmlns:a16="http://schemas.microsoft.com/office/drawing/2014/main" id="{5263B49C-C05D-4D02-82F1-EAEEAFB31FDC}"/>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Work at Height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50883"/>
                                        </p:tgtEl>
                                        <p:attrNameLst>
                                          <p:attrName>style.visibility</p:attrName>
                                        </p:attrNameLst>
                                      </p:cBhvr>
                                      <p:to>
                                        <p:strVal val="visible"/>
                                      </p:to>
                                    </p:set>
                                    <p:animEffect transition="in" filter="dissolve">
                                      <p:cBhvr>
                                        <p:cTn id="7" dur="500"/>
                                        <p:tgtEl>
                                          <p:spTgt spid="250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838200" y="1965325"/>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endParaRPr lang="en-GB" sz="2400">
              <a:latin typeface="Times New Roman" panose="02020603050405020304" pitchFamily="18" charset="0"/>
            </a:endParaRPr>
          </a:p>
        </p:txBody>
      </p:sp>
      <p:sp>
        <p:nvSpPr>
          <p:cNvPr id="122883" name="Text Box 3"/>
          <p:cNvSpPr txBox="1">
            <a:spLocks noChangeArrowheads="1"/>
          </p:cNvSpPr>
          <p:nvPr/>
        </p:nvSpPr>
        <p:spPr bwMode="auto">
          <a:xfrm>
            <a:off x="1028700" y="1965325"/>
            <a:ext cx="41910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GB" sz="2400" b="1" i="1">
                <a:solidFill>
                  <a:schemeClr val="tx2"/>
                </a:solidFill>
                <a:latin typeface="Verdana" panose="020B0604030504040204" pitchFamily="34" charset="0"/>
                <a:ea typeface="Verdana" panose="020B0604030504040204" pitchFamily="34" charset="0"/>
              </a:rPr>
              <a:t>Electricity</a:t>
            </a:r>
          </a:p>
          <a:p>
            <a:pPr eaLnBrk="1" hangingPunct="1">
              <a:spcBef>
                <a:spcPct val="50000"/>
              </a:spcBef>
              <a:buClrTx/>
              <a:buSzTx/>
              <a:buFontTx/>
              <a:buChar char="•"/>
            </a:pPr>
            <a:r>
              <a:rPr lang="en-GB" sz="1600" b="1" i="1">
                <a:solidFill>
                  <a:srgbClr val="FF9933"/>
                </a:solidFill>
                <a:latin typeface="Verdana" panose="020B0604030504040204" pitchFamily="34" charset="0"/>
                <a:ea typeface="Verdana" panose="020B0604030504040204" pitchFamily="34" charset="0"/>
              </a:rPr>
              <a:t> Risks</a:t>
            </a:r>
          </a:p>
          <a:p>
            <a:pPr eaLnBrk="1" hangingPunct="1">
              <a:spcBef>
                <a:spcPct val="50000"/>
              </a:spcBef>
              <a:buClrTx/>
              <a:buSzTx/>
              <a:buFontTx/>
              <a:buChar char="•"/>
            </a:pPr>
            <a:r>
              <a:rPr lang="en-GB" sz="1600" b="1" i="1">
                <a:solidFill>
                  <a:srgbClr val="FF9933"/>
                </a:solidFill>
                <a:latin typeface="Verdana" panose="020B0604030504040204" pitchFamily="34" charset="0"/>
                <a:ea typeface="Verdana" panose="020B0604030504040204" pitchFamily="34" charset="0"/>
              </a:rPr>
              <a:t> Control Measures</a:t>
            </a:r>
          </a:p>
          <a:p>
            <a:pPr eaLnBrk="1" hangingPunct="1">
              <a:spcBef>
                <a:spcPct val="50000"/>
              </a:spcBef>
              <a:buClrTx/>
              <a:buSzTx/>
              <a:buFontTx/>
              <a:buNone/>
            </a:pPr>
            <a:r>
              <a:rPr lang="en-GB" sz="2400" b="1" i="1">
                <a:solidFill>
                  <a:schemeClr val="tx2"/>
                </a:solidFill>
                <a:latin typeface="Verdana" panose="020B0604030504040204" pitchFamily="34" charset="0"/>
                <a:ea typeface="Verdana" panose="020B0604030504040204" pitchFamily="34" charset="0"/>
              </a:rPr>
              <a:t>Transport</a:t>
            </a:r>
          </a:p>
          <a:p>
            <a:pPr eaLnBrk="1" hangingPunct="1">
              <a:spcBef>
                <a:spcPct val="50000"/>
              </a:spcBef>
              <a:buClrTx/>
              <a:buSzTx/>
              <a:buFontTx/>
              <a:buChar char="•"/>
            </a:pPr>
            <a:r>
              <a:rPr lang="en-GB" sz="1600" b="1" i="1">
                <a:solidFill>
                  <a:srgbClr val="FF9933"/>
                </a:solidFill>
                <a:latin typeface="Verdana" panose="020B0604030504040204" pitchFamily="34" charset="0"/>
                <a:ea typeface="Verdana" panose="020B0604030504040204" pitchFamily="34" charset="0"/>
              </a:rPr>
              <a:t> Risks</a:t>
            </a:r>
          </a:p>
          <a:p>
            <a:pPr eaLnBrk="1" hangingPunct="1">
              <a:spcBef>
                <a:spcPct val="50000"/>
              </a:spcBef>
              <a:buClrTx/>
              <a:buSzTx/>
              <a:buFontTx/>
              <a:buChar char="•"/>
            </a:pPr>
            <a:r>
              <a:rPr lang="en-GB" sz="1600" b="1" i="1">
                <a:solidFill>
                  <a:srgbClr val="FF9933"/>
                </a:solidFill>
                <a:latin typeface="Verdana" panose="020B0604030504040204" pitchFamily="34" charset="0"/>
                <a:ea typeface="Verdana" panose="020B0604030504040204" pitchFamily="34" charset="0"/>
              </a:rPr>
              <a:t> Control Measures</a:t>
            </a:r>
          </a:p>
          <a:p>
            <a:pPr eaLnBrk="1" hangingPunct="1">
              <a:spcBef>
                <a:spcPct val="50000"/>
              </a:spcBef>
              <a:buClrTx/>
              <a:buSzTx/>
              <a:buFontTx/>
              <a:buNone/>
            </a:pPr>
            <a:r>
              <a:rPr lang="en-GB" sz="2400" b="1" i="1">
                <a:solidFill>
                  <a:schemeClr val="tx2"/>
                </a:solidFill>
                <a:latin typeface="Verdana" panose="020B0604030504040204" pitchFamily="34" charset="0"/>
                <a:ea typeface="Verdana" panose="020B0604030504040204" pitchFamily="34" charset="0"/>
              </a:rPr>
              <a:t>Fire</a:t>
            </a:r>
          </a:p>
          <a:p>
            <a:pPr eaLnBrk="1" hangingPunct="1">
              <a:spcBef>
                <a:spcPct val="50000"/>
              </a:spcBef>
              <a:buClrTx/>
              <a:buSzTx/>
              <a:buFontTx/>
              <a:buChar char="•"/>
            </a:pPr>
            <a:r>
              <a:rPr lang="en-GB" sz="1600" b="1" i="1">
                <a:solidFill>
                  <a:srgbClr val="FF9933"/>
                </a:solidFill>
                <a:latin typeface="Verdana" panose="020B0604030504040204" pitchFamily="34" charset="0"/>
                <a:ea typeface="Verdana" panose="020B0604030504040204" pitchFamily="34" charset="0"/>
              </a:rPr>
              <a:t> Risks</a:t>
            </a:r>
          </a:p>
          <a:p>
            <a:pPr eaLnBrk="1" hangingPunct="1">
              <a:spcBef>
                <a:spcPct val="50000"/>
              </a:spcBef>
              <a:buClrTx/>
              <a:buSzTx/>
              <a:buFontTx/>
              <a:buChar char="•"/>
            </a:pPr>
            <a:r>
              <a:rPr lang="en-GB" sz="1600" b="1" i="1">
                <a:solidFill>
                  <a:srgbClr val="FF9933"/>
                </a:solidFill>
                <a:latin typeface="Verdana" panose="020B0604030504040204" pitchFamily="34" charset="0"/>
                <a:ea typeface="Verdana" panose="020B0604030504040204" pitchFamily="34" charset="0"/>
              </a:rPr>
              <a:t> Control Measures / Emergencies</a:t>
            </a:r>
            <a:endParaRPr lang="en-US" sz="1600" b="1" i="1">
              <a:solidFill>
                <a:srgbClr val="FF9933"/>
              </a:solidFill>
              <a:latin typeface="Verdana" panose="020B0604030504040204" pitchFamily="34" charset="0"/>
              <a:ea typeface="Verdana" panose="020B0604030504040204" pitchFamily="34" charset="0"/>
            </a:endParaRPr>
          </a:p>
        </p:txBody>
      </p:sp>
      <p:pic>
        <p:nvPicPr>
          <p:cNvPr id="122886" name="Picture 6" descr="in0039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362200"/>
            <a:ext cx="1811338"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DE468A3-99BF-4E27-AD42-D22C7D4AD886}"/>
              </a:ext>
            </a:extLst>
          </p:cNvPr>
          <p:cNvSpPr/>
          <p:nvPr/>
        </p:nvSpPr>
        <p:spPr>
          <a:xfrm>
            <a:off x="3265439" y="260648"/>
            <a:ext cx="2552302" cy="400110"/>
          </a:xfrm>
          <a:prstGeom prst="rect">
            <a:avLst/>
          </a:prstGeom>
        </p:spPr>
        <p:txBody>
          <a:bodyPr wrap="none">
            <a:spAutoFit/>
          </a:bodyPr>
          <a:lstStyle/>
          <a:p>
            <a:pPr lvl="0" algn="ctr" fontAlgn="auto">
              <a:spcAft>
                <a:spcPts val="0"/>
              </a:spcAft>
              <a:defRPr/>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Course Contents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22883"/>
                                        </p:tgtEl>
                                        <p:attrNameLst>
                                          <p:attrName>style.visibility</p:attrName>
                                        </p:attrNameLst>
                                      </p:cBhvr>
                                      <p:to>
                                        <p:strVal val="visible"/>
                                      </p:to>
                                    </p:set>
                                    <p:anim calcmode="lin" valueType="num">
                                      <p:cBhvr additive="base">
                                        <p:cTn id="7" dur="500" fill="hold"/>
                                        <p:tgtEl>
                                          <p:spTgt spid="122883"/>
                                        </p:tgtEl>
                                        <p:attrNameLst>
                                          <p:attrName>ppt_x</p:attrName>
                                        </p:attrNameLst>
                                      </p:cBhvr>
                                      <p:tavLst>
                                        <p:tav tm="0">
                                          <p:val>
                                            <p:strVal val="1+#ppt_w/2"/>
                                          </p:val>
                                        </p:tav>
                                        <p:tav tm="100000">
                                          <p:val>
                                            <p:strVal val="#ppt_x"/>
                                          </p:val>
                                        </p:tav>
                                      </p:tavLst>
                                    </p:anim>
                                    <p:anim calcmode="lin" valueType="num">
                                      <p:cBhvr additive="base">
                                        <p:cTn id="8" dur="500" fill="hold"/>
                                        <p:tgtEl>
                                          <p:spTgt spid="12288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122886"/>
                                        </p:tgtEl>
                                        <p:attrNameLst>
                                          <p:attrName>style.visibility</p:attrName>
                                        </p:attrNameLst>
                                      </p:cBhvr>
                                      <p:to>
                                        <p:strVal val="visible"/>
                                      </p:to>
                                    </p:set>
                                    <p:animEffect transition="in" filter="dissolve">
                                      <p:cBhvr>
                                        <p:cTn id="12" dur="500"/>
                                        <p:tgtEl>
                                          <p:spTgt spid="122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6" name="Text Box 4"/>
          <p:cNvSpPr txBox="1">
            <a:spLocks noChangeArrowheads="1"/>
          </p:cNvSpPr>
          <p:nvPr/>
        </p:nvSpPr>
        <p:spPr bwMode="auto">
          <a:xfrm>
            <a:off x="381000"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USE OF LADDERS</a:t>
            </a:r>
            <a:endParaRPr lang="en-US" sz="2000" dirty="0">
              <a:solidFill>
                <a:schemeClr val="tx2"/>
              </a:solidFill>
              <a:latin typeface="Arial Black" panose="020B0A04020102020204" pitchFamily="34" charset="0"/>
            </a:endParaRPr>
          </a:p>
        </p:txBody>
      </p:sp>
      <p:sp>
        <p:nvSpPr>
          <p:cNvPr id="162820" name="Rectangle 9"/>
          <p:cNvSpPr>
            <a:spLocks noChangeArrowheads="1"/>
          </p:cNvSpPr>
          <p:nvPr/>
        </p:nvSpPr>
        <p:spPr bwMode="auto">
          <a:xfrm>
            <a:off x="1588" y="1419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GB" sz="2400">
              <a:latin typeface="Times New Roman" panose="02020603050405020304" pitchFamily="18" charset="0"/>
            </a:endParaRPr>
          </a:p>
        </p:txBody>
      </p:sp>
      <p:pic>
        <p:nvPicPr>
          <p:cNvPr id="162821" name="Picture 88" descr="ladderac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2708275"/>
            <a:ext cx="342265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041" name="Text Box 89"/>
          <p:cNvSpPr txBox="1">
            <a:spLocks noChangeArrowheads="1"/>
          </p:cNvSpPr>
          <p:nvPr/>
        </p:nvSpPr>
        <p:spPr bwMode="auto">
          <a:xfrm>
            <a:off x="4800600" y="2438400"/>
            <a:ext cx="3810000" cy="36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endParaRPr lang="en-GB" sz="1800">
              <a:solidFill>
                <a:schemeClr val="tx2"/>
              </a:solidFill>
              <a:latin typeface="Arial Black" panose="020B0A04020102020204" pitchFamily="34" charset="0"/>
            </a:endParaRP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SUITABILITY</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FOUNDATION</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SECUREMENT</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ANGLE OF ATTACK</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THE ENVIRONMENT</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OVERREACHING</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MOVEMENT</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STORAGE</a:t>
            </a:r>
            <a:endParaRPr lang="en-US" sz="1800">
              <a:solidFill>
                <a:schemeClr val="tx2"/>
              </a:solidFill>
              <a:latin typeface="Arial Black" panose="020B0A04020102020204" pitchFamily="34" charset="0"/>
            </a:endParaRPr>
          </a:p>
        </p:txBody>
      </p:sp>
      <p:sp>
        <p:nvSpPr>
          <p:cNvPr id="7" name="Rectangle 6">
            <a:extLst>
              <a:ext uri="{FF2B5EF4-FFF2-40B4-BE49-F238E27FC236}">
                <a16:creationId xmlns:a16="http://schemas.microsoft.com/office/drawing/2014/main" id="{8F1E32E0-3EDC-465F-B284-165E627D48D3}"/>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Work at Height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53956"/>
                                        </p:tgtEl>
                                        <p:attrNameLst>
                                          <p:attrName>style.visibility</p:attrName>
                                        </p:attrNameLst>
                                      </p:cBhvr>
                                      <p:to>
                                        <p:strVal val="visible"/>
                                      </p:to>
                                    </p:set>
                                    <p:animEffect transition="in" filter="dissolve">
                                      <p:cBhvr>
                                        <p:cTn id="7" dur="500"/>
                                        <p:tgtEl>
                                          <p:spTgt spid="253956"/>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54041"/>
                                        </p:tgtEl>
                                        <p:attrNameLst>
                                          <p:attrName>style.visibility</p:attrName>
                                        </p:attrNameLst>
                                      </p:cBhvr>
                                      <p:to>
                                        <p:strVal val="visible"/>
                                      </p:to>
                                    </p:set>
                                    <p:anim calcmode="lin" valueType="num">
                                      <p:cBhvr additive="base">
                                        <p:cTn id="11" dur="500" fill="hold"/>
                                        <p:tgtEl>
                                          <p:spTgt spid="254041"/>
                                        </p:tgtEl>
                                        <p:attrNameLst>
                                          <p:attrName>ppt_x</p:attrName>
                                        </p:attrNameLst>
                                      </p:cBhvr>
                                      <p:tavLst>
                                        <p:tav tm="0">
                                          <p:val>
                                            <p:strVal val="0-#ppt_w/2"/>
                                          </p:val>
                                        </p:tav>
                                        <p:tav tm="100000">
                                          <p:val>
                                            <p:strVal val="#ppt_x"/>
                                          </p:val>
                                        </p:tav>
                                      </p:tavLst>
                                    </p:anim>
                                    <p:anim calcmode="lin" valueType="num">
                                      <p:cBhvr additive="base">
                                        <p:cTn id="12" dur="500" fill="hold"/>
                                        <p:tgtEl>
                                          <p:spTgt spid="2540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6" grpId="0" autoUpdateAnimBg="0"/>
      <p:bldP spid="254041"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4866" name="Group 2"/>
          <p:cNvGrpSpPr>
            <a:grpSpLocks/>
          </p:cNvGrpSpPr>
          <p:nvPr/>
        </p:nvGrpSpPr>
        <p:grpSpPr bwMode="auto">
          <a:xfrm>
            <a:off x="914400" y="2819400"/>
            <a:ext cx="7772400" cy="2819400"/>
            <a:chOff x="-3" y="-3"/>
            <a:chExt cx="2749" cy="2538"/>
          </a:xfrm>
        </p:grpSpPr>
        <p:grpSp>
          <p:nvGrpSpPr>
            <p:cNvPr id="164869" name="Group 3"/>
            <p:cNvGrpSpPr>
              <a:grpSpLocks/>
            </p:cNvGrpSpPr>
            <p:nvPr/>
          </p:nvGrpSpPr>
          <p:grpSpPr bwMode="auto">
            <a:xfrm>
              <a:off x="0" y="0"/>
              <a:ext cx="2743" cy="2532"/>
              <a:chOff x="0" y="0"/>
              <a:chExt cx="2743" cy="2532"/>
            </a:xfrm>
          </p:grpSpPr>
          <p:grpSp>
            <p:nvGrpSpPr>
              <p:cNvPr id="164871" name="Group 4"/>
              <p:cNvGrpSpPr>
                <a:grpSpLocks/>
              </p:cNvGrpSpPr>
              <p:nvPr/>
            </p:nvGrpSpPr>
            <p:grpSpPr bwMode="auto">
              <a:xfrm>
                <a:off x="0" y="0"/>
                <a:ext cx="764" cy="748"/>
                <a:chOff x="0" y="0"/>
                <a:chExt cx="764" cy="748"/>
              </a:xfrm>
            </p:grpSpPr>
            <p:sp>
              <p:nvSpPr>
                <p:cNvPr id="164905" name="Rectangle 5"/>
                <p:cNvSpPr>
                  <a:spLocks noChangeArrowheads="1"/>
                </p:cNvSpPr>
                <p:nvPr/>
              </p:nvSpPr>
              <p:spPr bwMode="auto">
                <a:xfrm>
                  <a:off x="0" y="0"/>
                  <a:ext cx="764"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sz="2400" b="1"/>
                    <a:t>Closed Length</a:t>
                  </a:r>
                  <a:endParaRPr lang="en-US" sz="2400">
                    <a:latin typeface="Times New Roman" panose="02020603050405020304" pitchFamily="18" charset="0"/>
                  </a:endParaRPr>
                </a:p>
              </p:txBody>
            </p:sp>
            <p:sp>
              <p:nvSpPr>
                <p:cNvPr id="164906" name="Rectangle 6"/>
                <p:cNvSpPr>
                  <a:spLocks noChangeArrowheads="1"/>
                </p:cNvSpPr>
                <p:nvPr/>
              </p:nvSpPr>
              <p:spPr bwMode="auto">
                <a:xfrm>
                  <a:off x="0" y="0"/>
                  <a:ext cx="764"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GB" sz="2400">
                    <a:latin typeface="Times New Roman" panose="02020603050405020304" pitchFamily="18" charset="0"/>
                  </a:endParaRPr>
                </a:p>
              </p:txBody>
            </p:sp>
          </p:grpSp>
          <p:grpSp>
            <p:nvGrpSpPr>
              <p:cNvPr id="164872" name="Group 7"/>
              <p:cNvGrpSpPr>
                <a:grpSpLocks/>
              </p:cNvGrpSpPr>
              <p:nvPr/>
            </p:nvGrpSpPr>
            <p:grpSpPr bwMode="auto">
              <a:xfrm>
                <a:off x="764" y="0"/>
                <a:ext cx="1074" cy="748"/>
                <a:chOff x="764" y="0"/>
                <a:chExt cx="1074" cy="748"/>
              </a:xfrm>
            </p:grpSpPr>
            <p:sp>
              <p:nvSpPr>
                <p:cNvPr id="164903" name="Rectangle 8"/>
                <p:cNvSpPr>
                  <a:spLocks noChangeArrowheads="1"/>
                </p:cNvSpPr>
                <p:nvPr/>
              </p:nvSpPr>
              <p:spPr bwMode="auto">
                <a:xfrm>
                  <a:off x="764" y="0"/>
                  <a:ext cx="1074"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sz="2400" b="1"/>
                    <a:t>Approx No. of Rungs</a:t>
                  </a:r>
                  <a:endParaRPr lang="en-US" sz="2400">
                    <a:latin typeface="Times New Roman" panose="02020603050405020304" pitchFamily="18" charset="0"/>
                  </a:endParaRPr>
                </a:p>
              </p:txBody>
            </p:sp>
            <p:sp>
              <p:nvSpPr>
                <p:cNvPr id="164904" name="Rectangle 9"/>
                <p:cNvSpPr>
                  <a:spLocks noChangeArrowheads="1"/>
                </p:cNvSpPr>
                <p:nvPr/>
              </p:nvSpPr>
              <p:spPr bwMode="auto">
                <a:xfrm>
                  <a:off x="764" y="0"/>
                  <a:ext cx="1074"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GB" sz="2400">
                    <a:latin typeface="Times New Roman" panose="02020603050405020304" pitchFamily="18" charset="0"/>
                  </a:endParaRPr>
                </a:p>
              </p:txBody>
            </p:sp>
          </p:grpSp>
          <p:grpSp>
            <p:nvGrpSpPr>
              <p:cNvPr id="164873" name="Group 10"/>
              <p:cNvGrpSpPr>
                <a:grpSpLocks/>
              </p:cNvGrpSpPr>
              <p:nvPr/>
            </p:nvGrpSpPr>
            <p:grpSpPr bwMode="auto">
              <a:xfrm>
                <a:off x="1838" y="0"/>
                <a:ext cx="905" cy="748"/>
                <a:chOff x="1838" y="0"/>
                <a:chExt cx="905" cy="748"/>
              </a:xfrm>
            </p:grpSpPr>
            <p:sp>
              <p:nvSpPr>
                <p:cNvPr id="164901" name="Rectangle 11"/>
                <p:cNvSpPr>
                  <a:spLocks noChangeArrowheads="1"/>
                </p:cNvSpPr>
                <p:nvPr/>
              </p:nvSpPr>
              <p:spPr bwMode="auto">
                <a:xfrm>
                  <a:off x="1838" y="0"/>
                  <a:ext cx="905"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sz="2400" b="1"/>
                    <a:t>Overlap of Rungs</a:t>
                  </a:r>
                  <a:endParaRPr lang="en-US" sz="2400">
                    <a:latin typeface="Times New Roman" panose="02020603050405020304" pitchFamily="18" charset="0"/>
                  </a:endParaRPr>
                </a:p>
              </p:txBody>
            </p:sp>
            <p:sp>
              <p:nvSpPr>
                <p:cNvPr id="164902" name="Rectangle 12"/>
                <p:cNvSpPr>
                  <a:spLocks noChangeArrowheads="1"/>
                </p:cNvSpPr>
                <p:nvPr/>
              </p:nvSpPr>
              <p:spPr bwMode="auto">
                <a:xfrm>
                  <a:off x="1838" y="0"/>
                  <a:ext cx="905"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GB" sz="2400">
                    <a:latin typeface="Times New Roman" panose="02020603050405020304" pitchFamily="18" charset="0"/>
                  </a:endParaRPr>
                </a:p>
              </p:txBody>
            </p:sp>
          </p:grpSp>
          <p:grpSp>
            <p:nvGrpSpPr>
              <p:cNvPr id="164874" name="Group 13"/>
              <p:cNvGrpSpPr>
                <a:grpSpLocks/>
              </p:cNvGrpSpPr>
              <p:nvPr/>
            </p:nvGrpSpPr>
            <p:grpSpPr bwMode="auto">
              <a:xfrm>
                <a:off x="0" y="748"/>
                <a:ext cx="764" cy="748"/>
                <a:chOff x="0" y="748"/>
                <a:chExt cx="764" cy="748"/>
              </a:xfrm>
            </p:grpSpPr>
            <p:sp>
              <p:nvSpPr>
                <p:cNvPr id="164899" name="Rectangle 14"/>
                <p:cNvSpPr>
                  <a:spLocks noChangeArrowheads="1"/>
                </p:cNvSpPr>
                <p:nvPr/>
              </p:nvSpPr>
              <p:spPr bwMode="auto">
                <a:xfrm>
                  <a:off x="0" y="748"/>
                  <a:ext cx="764"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sz="2400"/>
                    <a:t>Under 5 metres</a:t>
                  </a:r>
                  <a:endParaRPr lang="en-US" sz="2400">
                    <a:latin typeface="Times New Roman" panose="02020603050405020304" pitchFamily="18" charset="0"/>
                  </a:endParaRPr>
                </a:p>
              </p:txBody>
            </p:sp>
            <p:sp>
              <p:nvSpPr>
                <p:cNvPr id="164900" name="Rectangle 15"/>
                <p:cNvSpPr>
                  <a:spLocks noChangeArrowheads="1"/>
                </p:cNvSpPr>
                <p:nvPr/>
              </p:nvSpPr>
              <p:spPr bwMode="auto">
                <a:xfrm>
                  <a:off x="0" y="748"/>
                  <a:ext cx="764"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GB" sz="2400">
                    <a:latin typeface="Times New Roman" panose="02020603050405020304" pitchFamily="18" charset="0"/>
                  </a:endParaRPr>
                </a:p>
              </p:txBody>
            </p:sp>
          </p:grpSp>
          <p:grpSp>
            <p:nvGrpSpPr>
              <p:cNvPr id="164875" name="Group 16"/>
              <p:cNvGrpSpPr>
                <a:grpSpLocks/>
              </p:cNvGrpSpPr>
              <p:nvPr/>
            </p:nvGrpSpPr>
            <p:grpSpPr bwMode="auto">
              <a:xfrm>
                <a:off x="764" y="748"/>
                <a:ext cx="1074" cy="748"/>
                <a:chOff x="764" y="748"/>
                <a:chExt cx="1074" cy="748"/>
              </a:xfrm>
            </p:grpSpPr>
            <p:sp>
              <p:nvSpPr>
                <p:cNvPr id="164897" name="Rectangle 17"/>
                <p:cNvSpPr>
                  <a:spLocks noChangeArrowheads="1"/>
                </p:cNvSpPr>
                <p:nvPr/>
              </p:nvSpPr>
              <p:spPr bwMode="auto">
                <a:xfrm>
                  <a:off x="764" y="748"/>
                  <a:ext cx="1074"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sz="2400"/>
                    <a:t>Under 18</a:t>
                  </a:r>
                  <a:endParaRPr lang="en-US" sz="2400">
                    <a:latin typeface="Times New Roman" panose="02020603050405020304" pitchFamily="18" charset="0"/>
                  </a:endParaRPr>
                </a:p>
              </p:txBody>
            </p:sp>
            <p:sp>
              <p:nvSpPr>
                <p:cNvPr id="164898" name="Rectangle 18"/>
                <p:cNvSpPr>
                  <a:spLocks noChangeArrowheads="1"/>
                </p:cNvSpPr>
                <p:nvPr/>
              </p:nvSpPr>
              <p:spPr bwMode="auto">
                <a:xfrm>
                  <a:off x="764" y="748"/>
                  <a:ext cx="1074"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GB" sz="2400">
                    <a:latin typeface="Times New Roman" panose="02020603050405020304" pitchFamily="18" charset="0"/>
                  </a:endParaRPr>
                </a:p>
              </p:txBody>
            </p:sp>
          </p:grpSp>
          <p:grpSp>
            <p:nvGrpSpPr>
              <p:cNvPr id="164876" name="Group 19"/>
              <p:cNvGrpSpPr>
                <a:grpSpLocks/>
              </p:cNvGrpSpPr>
              <p:nvPr/>
            </p:nvGrpSpPr>
            <p:grpSpPr bwMode="auto">
              <a:xfrm>
                <a:off x="1838" y="748"/>
                <a:ext cx="905" cy="748"/>
                <a:chOff x="1838" y="748"/>
                <a:chExt cx="905" cy="748"/>
              </a:xfrm>
            </p:grpSpPr>
            <p:sp>
              <p:nvSpPr>
                <p:cNvPr id="164895" name="Rectangle 20"/>
                <p:cNvSpPr>
                  <a:spLocks noChangeArrowheads="1"/>
                </p:cNvSpPr>
                <p:nvPr/>
              </p:nvSpPr>
              <p:spPr bwMode="auto">
                <a:xfrm>
                  <a:off x="1838" y="748"/>
                  <a:ext cx="905"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sz="2400"/>
                    <a:t>2</a:t>
                  </a:r>
                  <a:endParaRPr lang="en-US" sz="2400">
                    <a:latin typeface="Times New Roman" panose="02020603050405020304" pitchFamily="18" charset="0"/>
                  </a:endParaRPr>
                </a:p>
              </p:txBody>
            </p:sp>
            <p:sp>
              <p:nvSpPr>
                <p:cNvPr id="164896" name="Rectangle 21"/>
                <p:cNvSpPr>
                  <a:spLocks noChangeArrowheads="1"/>
                </p:cNvSpPr>
                <p:nvPr/>
              </p:nvSpPr>
              <p:spPr bwMode="auto">
                <a:xfrm>
                  <a:off x="1838" y="748"/>
                  <a:ext cx="905"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GB" sz="2400">
                    <a:latin typeface="Times New Roman" panose="02020603050405020304" pitchFamily="18" charset="0"/>
                  </a:endParaRPr>
                </a:p>
              </p:txBody>
            </p:sp>
          </p:grpSp>
          <p:grpSp>
            <p:nvGrpSpPr>
              <p:cNvPr id="164877" name="Group 22"/>
              <p:cNvGrpSpPr>
                <a:grpSpLocks/>
              </p:cNvGrpSpPr>
              <p:nvPr/>
            </p:nvGrpSpPr>
            <p:grpSpPr bwMode="auto">
              <a:xfrm>
                <a:off x="0" y="1496"/>
                <a:ext cx="764" cy="518"/>
                <a:chOff x="0" y="1496"/>
                <a:chExt cx="764" cy="518"/>
              </a:xfrm>
            </p:grpSpPr>
            <p:sp>
              <p:nvSpPr>
                <p:cNvPr id="164893" name="Rectangle 23"/>
                <p:cNvSpPr>
                  <a:spLocks noChangeArrowheads="1"/>
                </p:cNvSpPr>
                <p:nvPr/>
              </p:nvSpPr>
              <p:spPr bwMode="auto">
                <a:xfrm>
                  <a:off x="0" y="1496"/>
                  <a:ext cx="76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sz="2400"/>
                    <a:t>5 - 6 meters</a:t>
                  </a:r>
                  <a:endParaRPr lang="en-US" sz="2400">
                    <a:latin typeface="Times New Roman" panose="02020603050405020304" pitchFamily="18" charset="0"/>
                  </a:endParaRPr>
                </a:p>
              </p:txBody>
            </p:sp>
            <p:sp>
              <p:nvSpPr>
                <p:cNvPr id="164894" name="Rectangle 24"/>
                <p:cNvSpPr>
                  <a:spLocks noChangeArrowheads="1"/>
                </p:cNvSpPr>
                <p:nvPr/>
              </p:nvSpPr>
              <p:spPr bwMode="auto">
                <a:xfrm>
                  <a:off x="0" y="1496"/>
                  <a:ext cx="764"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GB" sz="2400">
                    <a:latin typeface="Times New Roman" panose="02020603050405020304" pitchFamily="18" charset="0"/>
                  </a:endParaRPr>
                </a:p>
              </p:txBody>
            </p:sp>
          </p:grpSp>
          <p:grpSp>
            <p:nvGrpSpPr>
              <p:cNvPr id="164878" name="Group 25"/>
              <p:cNvGrpSpPr>
                <a:grpSpLocks/>
              </p:cNvGrpSpPr>
              <p:nvPr/>
            </p:nvGrpSpPr>
            <p:grpSpPr bwMode="auto">
              <a:xfrm>
                <a:off x="764" y="1496"/>
                <a:ext cx="1074" cy="518"/>
                <a:chOff x="764" y="1496"/>
                <a:chExt cx="1074" cy="518"/>
              </a:xfrm>
            </p:grpSpPr>
            <p:sp>
              <p:nvSpPr>
                <p:cNvPr id="164891" name="Rectangle 26"/>
                <p:cNvSpPr>
                  <a:spLocks noChangeArrowheads="1"/>
                </p:cNvSpPr>
                <p:nvPr/>
              </p:nvSpPr>
              <p:spPr bwMode="auto">
                <a:xfrm>
                  <a:off x="764" y="1496"/>
                  <a:ext cx="107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sz="2400"/>
                    <a:t>18 - 23</a:t>
                  </a:r>
                  <a:endParaRPr lang="en-US" sz="2400">
                    <a:latin typeface="Times New Roman" panose="02020603050405020304" pitchFamily="18" charset="0"/>
                  </a:endParaRPr>
                </a:p>
              </p:txBody>
            </p:sp>
            <p:sp>
              <p:nvSpPr>
                <p:cNvPr id="164892" name="Rectangle 27"/>
                <p:cNvSpPr>
                  <a:spLocks noChangeArrowheads="1"/>
                </p:cNvSpPr>
                <p:nvPr/>
              </p:nvSpPr>
              <p:spPr bwMode="auto">
                <a:xfrm>
                  <a:off x="764" y="1496"/>
                  <a:ext cx="1074"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GB" sz="2400">
                    <a:latin typeface="Times New Roman" panose="02020603050405020304" pitchFamily="18" charset="0"/>
                  </a:endParaRPr>
                </a:p>
              </p:txBody>
            </p:sp>
          </p:grpSp>
          <p:grpSp>
            <p:nvGrpSpPr>
              <p:cNvPr id="164879" name="Group 28"/>
              <p:cNvGrpSpPr>
                <a:grpSpLocks/>
              </p:cNvGrpSpPr>
              <p:nvPr/>
            </p:nvGrpSpPr>
            <p:grpSpPr bwMode="auto">
              <a:xfrm>
                <a:off x="1838" y="1496"/>
                <a:ext cx="905" cy="518"/>
                <a:chOff x="1838" y="1496"/>
                <a:chExt cx="905" cy="518"/>
              </a:xfrm>
            </p:grpSpPr>
            <p:sp>
              <p:nvSpPr>
                <p:cNvPr id="164889" name="Rectangle 29"/>
                <p:cNvSpPr>
                  <a:spLocks noChangeArrowheads="1"/>
                </p:cNvSpPr>
                <p:nvPr/>
              </p:nvSpPr>
              <p:spPr bwMode="auto">
                <a:xfrm>
                  <a:off x="1838" y="1496"/>
                  <a:ext cx="90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sz="2400"/>
                    <a:t>3</a:t>
                  </a:r>
                  <a:endParaRPr lang="en-US" sz="2400">
                    <a:latin typeface="Times New Roman" panose="02020603050405020304" pitchFamily="18" charset="0"/>
                  </a:endParaRPr>
                </a:p>
              </p:txBody>
            </p:sp>
            <p:sp>
              <p:nvSpPr>
                <p:cNvPr id="164890" name="Rectangle 30"/>
                <p:cNvSpPr>
                  <a:spLocks noChangeArrowheads="1"/>
                </p:cNvSpPr>
                <p:nvPr/>
              </p:nvSpPr>
              <p:spPr bwMode="auto">
                <a:xfrm>
                  <a:off x="1838" y="1496"/>
                  <a:ext cx="905"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GB" sz="2400">
                    <a:latin typeface="Times New Roman" panose="02020603050405020304" pitchFamily="18" charset="0"/>
                  </a:endParaRPr>
                </a:p>
              </p:txBody>
            </p:sp>
          </p:grpSp>
          <p:grpSp>
            <p:nvGrpSpPr>
              <p:cNvPr id="164880" name="Group 31"/>
              <p:cNvGrpSpPr>
                <a:grpSpLocks/>
              </p:cNvGrpSpPr>
              <p:nvPr/>
            </p:nvGrpSpPr>
            <p:grpSpPr bwMode="auto">
              <a:xfrm>
                <a:off x="0" y="2014"/>
                <a:ext cx="764" cy="518"/>
                <a:chOff x="0" y="2014"/>
                <a:chExt cx="764" cy="518"/>
              </a:xfrm>
            </p:grpSpPr>
            <p:sp>
              <p:nvSpPr>
                <p:cNvPr id="164887" name="Rectangle 32"/>
                <p:cNvSpPr>
                  <a:spLocks noChangeArrowheads="1"/>
                </p:cNvSpPr>
                <p:nvPr/>
              </p:nvSpPr>
              <p:spPr bwMode="auto">
                <a:xfrm>
                  <a:off x="0" y="2014"/>
                  <a:ext cx="76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sz="2400"/>
                    <a:t>over 6 meters</a:t>
                  </a:r>
                  <a:endParaRPr lang="en-US" sz="2400">
                    <a:latin typeface="Times New Roman" panose="02020603050405020304" pitchFamily="18" charset="0"/>
                  </a:endParaRPr>
                </a:p>
              </p:txBody>
            </p:sp>
            <p:sp>
              <p:nvSpPr>
                <p:cNvPr id="164888" name="Rectangle 33"/>
                <p:cNvSpPr>
                  <a:spLocks noChangeArrowheads="1"/>
                </p:cNvSpPr>
                <p:nvPr/>
              </p:nvSpPr>
              <p:spPr bwMode="auto">
                <a:xfrm>
                  <a:off x="0" y="2014"/>
                  <a:ext cx="764"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GB" sz="2400">
                    <a:latin typeface="Times New Roman" panose="02020603050405020304" pitchFamily="18" charset="0"/>
                  </a:endParaRPr>
                </a:p>
              </p:txBody>
            </p:sp>
          </p:grpSp>
          <p:grpSp>
            <p:nvGrpSpPr>
              <p:cNvPr id="164881" name="Group 34"/>
              <p:cNvGrpSpPr>
                <a:grpSpLocks/>
              </p:cNvGrpSpPr>
              <p:nvPr/>
            </p:nvGrpSpPr>
            <p:grpSpPr bwMode="auto">
              <a:xfrm>
                <a:off x="764" y="2014"/>
                <a:ext cx="1074" cy="518"/>
                <a:chOff x="764" y="2014"/>
                <a:chExt cx="1074" cy="518"/>
              </a:xfrm>
            </p:grpSpPr>
            <p:sp>
              <p:nvSpPr>
                <p:cNvPr id="164885" name="Rectangle 35"/>
                <p:cNvSpPr>
                  <a:spLocks noChangeArrowheads="1"/>
                </p:cNvSpPr>
                <p:nvPr/>
              </p:nvSpPr>
              <p:spPr bwMode="auto">
                <a:xfrm>
                  <a:off x="764" y="2014"/>
                  <a:ext cx="107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sz="2400"/>
                    <a:t>over 23</a:t>
                  </a:r>
                  <a:endParaRPr lang="en-US" sz="2400">
                    <a:latin typeface="Times New Roman" panose="02020603050405020304" pitchFamily="18" charset="0"/>
                  </a:endParaRPr>
                </a:p>
              </p:txBody>
            </p:sp>
            <p:sp>
              <p:nvSpPr>
                <p:cNvPr id="164886" name="Rectangle 36"/>
                <p:cNvSpPr>
                  <a:spLocks noChangeArrowheads="1"/>
                </p:cNvSpPr>
                <p:nvPr/>
              </p:nvSpPr>
              <p:spPr bwMode="auto">
                <a:xfrm>
                  <a:off x="764" y="2014"/>
                  <a:ext cx="1074"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GB" sz="2400">
                    <a:latin typeface="Times New Roman" panose="02020603050405020304" pitchFamily="18" charset="0"/>
                  </a:endParaRPr>
                </a:p>
              </p:txBody>
            </p:sp>
          </p:grpSp>
          <p:grpSp>
            <p:nvGrpSpPr>
              <p:cNvPr id="164882" name="Group 37"/>
              <p:cNvGrpSpPr>
                <a:grpSpLocks/>
              </p:cNvGrpSpPr>
              <p:nvPr/>
            </p:nvGrpSpPr>
            <p:grpSpPr bwMode="auto">
              <a:xfrm>
                <a:off x="1838" y="2014"/>
                <a:ext cx="905" cy="518"/>
                <a:chOff x="1838" y="2014"/>
                <a:chExt cx="905" cy="518"/>
              </a:xfrm>
            </p:grpSpPr>
            <p:sp>
              <p:nvSpPr>
                <p:cNvPr id="164883" name="Rectangle 38"/>
                <p:cNvSpPr>
                  <a:spLocks noChangeArrowheads="1"/>
                </p:cNvSpPr>
                <p:nvPr/>
              </p:nvSpPr>
              <p:spPr bwMode="auto">
                <a:xfrm>
                  <a:off x="1838" y="2014"/>
                  <a:ext cx="90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sz="2400"/>
                    <a:t>4</a:t>
                  </a:r>
                  <a:endParaRPr lang="en-US" sz="2400">
                    <a:latin typeface="Times New Roman" panose="02020603050405020304" pitchFamily="18" charset="0"/>
                  </a:endParaRPr>
                </a:p>
              </p:txBody>
            </p:sp>
            <p:sp>
              <p:nvSpPr>
                <p:cNvPr id="164884" name="Rectangle 39"/>
                <p:cNvSpPr>
                  <a:spLocks noChangeArrowheads="1"/>
                </p:cNvSpPr>
                <p:nvPr/>
              </p:nvSpPr>
              <p:spPr bwMode="auto">
                <a:xfrm>
                  <a:off x="1838" y="2014"/>
                  <a:ext cx="905"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GB" sz="2400">
                    <a:latin typeface="Times New Roman" panose="02020603050405020304" pitchFamily="18" charset="0"/>
                  </a:endParaRPr>
                </a:p>
              </p:txBody>
            </p:sp>
          </p:grpSp>
        </p:grpSp>
        <p:sp>
          <p:nvSpPr>
            <p:cNvPr id="164870" name="Rectangle 40"/>
            <p:cNvSpPr>
              <a:spLocks noChangeArrowheads="1"/>
            </p:cNvSpPr>
            <p:nvPr/>
          </p:nvSpPr>
          <p:spPr bwMode="auto">
            <a:xfrm>
              <a:off x="-3" y="-3"/>
              <a:ext cx="2749" cy="2538"/>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GB" sz="2400">
                <a:latin typeface="Times New Roman" panose="02020603050405020304" pitchFamily="18" charset="0"/>
              </a:endParaRPr>
            </a:p>
          </p:txBody>
        </p:sp>
      </p:grpSp>
      <p:sp>
        <p:nvSpPr>
          <p:cNvPr id="256042" name="Text Box 42"/>
          <p:cNvSpPr txBox="1">
            <a:spLocks noChangeArrowheads="1"/>
          </p:cNvSpPr>
          <p:nvPr/>
        </p:nvSpPr>
        <p:spPr bwMode="auto">
          <a:xfrm>
            <a:off x="381000"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EXTENSION LADDERS</a:t>
            </a:r>
            <a:endParaRPr lang="en-US" sz="2000" dirty="0">
              <a:solidFill>
                <a:schemeClr val="tx2"/>
              </a:solidFill>
              <a:latin typeface="Arial Black" panose="020B0A04020102020204" pitchFamily="34" charset="0"/>
            </a:endParaRPr>
          </a:p>
        </p:txBody>
      </p:sp>
      <p:sp>
        <p:nvSpPr>
          <p:cNvPr id="43" name="Rectangle 42">
            <a:extLst>
              <a:ext uri="{FF2B5EF4-FFF2-40B4-BE49-F238E27FC236}">
                <a16:creationId xmlns:a16="http://schemas.microsoft.com/office/drawing/2014/main" id="{7917DDAF-7F80-434D-9FEB-B467667AFDEA}"/>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Work at Height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56042"/>
                                        </p:tgtEl>
                                        <p:attrNameLst>
                                          <p:attrName>style.visibility</p:attrName>
                                        </p:attrNameLst>
                                      </p:cBhvr>
                                      <p:to>
                                        <p:strVal val="visible"/>
                                      </p:to>
                                    </p:set>
                                    <p:animEffect transition="in" filter="dissolve">
                                      <p:cBhvr>
                                        <p:cTn id="7" dur="500"/>
                                        <p:tgtEl>
                                          <p:spTgt spid="256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2"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Box 3"/>
          <p:cNvSpPr txBox="1">
            <a:spLocks noChangeArrowheads="1"/>
          </p:cNvSpPr>
          <p:nvPr/>
        </p:nvSpPr>
        <p:spPr bwMode="auto">
          <a:xfrm>
            <a:off x="381000"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TRESTLES</a:t>
            </a:r>
            <a:endParaRPr lang="en-US" sz="2000" dirty="0">
              <a:solidFill>
                <a:schemeClr val="tx2"/>
              </a:solidFill>
              <a:latin typeface="Arial Black" panose="020B0A04020102020204" pitchFamily="34" charset="0"/>
            </a:endParaRPr>
          </a:p>
        </p:txBody>
      </p:sp>
      <p:sp>
        <p:nvSpPr>
          <p:cNvPr id="108548" name="Text Box 4"/>
          <p:cNvSpPr txBox="1">
            <a:spLocks noChangeArrowheads="1"/>
          </p:cNvSpPr>
          <p:nvPr/>
        </p:nvSpPr>
        <p:spPr bwMode="auto">
          <a:xfrm>
            <a:off x="342900" y="2667000"/>
            <a:ext cx="8458200"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endParaRPr lang="en-GB" sz="1800">
              <a:solidFill>
                <a:schemeClr val="tx2"/>
              </a:solidFill>
              <a:latin typeface="Arial Black" panose="020B0A04020102020204" pitchFamily="34" charset="0"/>
            </a:endParaRP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INSPECT RUNGS / STILES PRIOR TO USE AND WEEKLY</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FULLY BOARDED, ADEQUATELY SUPPORTED</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SUITABLE EDGE PROTECTION AND ACCESS</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MINIMUM WIDTH OF PLATFORM IS 600MM</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MAXIMUM FALL OF 2 METRES</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SUITABLE FOUNDATION</a:t>
            </a:r>
            <a:endParaRPr lang="en-US" sz="1800">
              <a:solidFill>
                <a:schemeClr val="tx2"/>
              </a:solidFill>
              <a:latin typeface="Arial Black" panose="020B0A04020102020204" pitchFamily="34" charset="0"/>
            </a:endParaRPr>
          </a:p>
        </p:txBody>
      </p:sp>
      <p:sp>
        <p:nvSpPr>
          <p:cNvPr id="5" name="Rectangle 4">
            <a:extLst>
              <a:ext uri="{FF2B5EF4-FFF2-40B4-BE49-F238E27FC236}">
                <a16:creationId xmlns:a16="http://schemas.microsoft.com/office/drawing/2014/main" id="{1B35487B-F019-49CE-B6F0-21A7A2ABDBC5}"/>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Work at Height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8547"/>
                                        </p:tgtEl>
                                        <p:attrNameLst>
                                          <p:attrName>style.visibility</p:attrName>
                                        </p:attrNameLst>
                                      </p:cBhvr>
                                      <p:to>
                                        <p:strVal val="visible"/>
                                      </p:to>
                                    </p:set>
                                    <p:animEffect transition="in" filter="dissolve">
                                      <p:cBhvr>
                                        <p:cTn id="7" dur="500"/>
                                        <p:tgtEl>
                                          <p:spTgt spid="108547"/>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8548">
                                            <p:txEl>
                                              <p:pRg st="1" end="1"/>
                                            </p:txEl>
                                          </p:spTgt>
                                        </p:tgtEl>
                                        <p:attrNameLst>
                                          <p:attrName>style.visibility</p:attrName>
                                        </p:attrNameLst>
                                      </p:cBhvr>
                                      <p:to>
                                        <p:strVal val="visible"/>
                                      </p:to>
                                    </p:set>
                                    <p:anim calcmode="lin" valueType="num">
                                      <p:cBhvr additive="base">
                                        <p:cTn id="11" dur="500" fill="hold"/>
                                        <p:tgtEl>
                                          <p:spTgt spid="108548">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8548">
                                            <p:txEl>
                                              <p:pRg st="1" end="1"/>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08548">
                                            <p:txEl>
                                              <p:pRg st="2" end="2"/>
                                            </p:txEl>
                                          </p:spTgt>
                                        </p:tgtEl>
                                        <p:attrNameLst>
                                          <p:attrName>style.visibility</p:attrName>
                                        </p:attrNameLst>
                                      </p:cBhvr>
                                      <p:to>
                                        <p:strVal val="visible"/>
                                      </p:to>
                                    </p:set>
                                    <p:anim calcmode="lin" valueType="num">
                                      <p:cBhvr additive="base">
                                        <p:cTn id="16" dur="500" fill="hold"/>
                                        <p:tgtEl>
                                          <p:spTgt spid="108548">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08548">
                                            <p:txEl>
                                              <p:pRg st="2" end="2"/>
                                            </p:txEl>
                                          </p:spTgt>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108548">
                                            <p:txEl>
                                              <p:pRg st="3" end="3"/>
                                            </p:txEl>
                                          </p:spTgt>
                                        </p:tgtEl>
                                        <p:attrNameLst>
                                          <p:attrName>style.visibility</p:attrName>
                                        </p:attrNameLst>
                                      </p:cBhvr>
                                      <p:to>
                                        <p:strVal val="visible"/>
                                      </p:to>
                                    </p:set>
                                    <p:anim calcmode="lin" valueType="num">
                                      <p:cBhvr additive="base">
                                        <p:cTn id="21" dur="500" fill="hold"/>
                                        <p:tgtEl>
                                          <p:spTgt spid="108548">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8548">
                                            <p:txEl>
                                              <p:pRg st="3" end="3"/>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108548">
                                            <p:txEl>
                                              <p:pRg st="4" end="4"/>
                                            </p:txEl>
                                          </p:spTgt>
                                        </p:tgtEl>
                                        <p:attrNameLst>
                                          <p:attrName>style.visibility</p:attrName>
                                        </p:attrNameLst>
                                      </p:cBhvr>
                                      <p:to>
                                        <p:strVal val="visible"/>
                                      </p:to>
                                    </p:set>
                                    <p:anim calcmode="lin" valueType="num">
                                      <p:cBhvr additive="base">
                                        <p:cTn id="26" dur="500" fill="hold"/>
                                        <p:tgtEl>
                                          <p:spTgt spid="108548">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08548">
                                            <p:txEl>
                                              <p:pRg st="4" end="4"/>
                                            </p:txEl>
                                          </p:spTgt>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08548">
                                            <p:txEl>
                                              <p:pRg st="5" end="5"/>
                                            </p:txEl>
                                          </p:spTgt>
                                        </p:tgtEl>
                                        <p:attrNameLst>
                                          <p:attrName>style.visibility</p:attrName>
                                        </p:attrNameLst>
                                      </p:cBhvr>
                                      <p:to>
                                        <p:strVal val="visible"/>
                                      </p:to>
                                    </p:set>
                                    <p:anim calcmode="lin" valueType="num">
                                      <p:cBhvr additive="base">
                                        <p:cTn id="31" dur="500" fill="hold"/>
                                        <p:tgtEl>
                                          <p:spTgt spid="108548">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8548">
                                            <p:txEl>
                                              <p:pRg st="5" end="5"/>
                                            </p:txEl>
                                          </p:spTgt>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108548">
                                            <p:txEl>
                                              <p:pRg st="6" end="6"/>
                                            </p:txEl>
                                          </p:spTgt>
                                        </p:tgtEl>
                                        <p:attrNameLst>
                                          <p:attrName>style.visibility</p:attrName>
                                        </p:attrNameLst>
                                      </p:cBhvr>
                                      <p:to>
                                        <p:strVal val="visible"/>
                                      </p:to>
                                    </p:set>
                                    <p:anim calcmode="lin" valueType="num">
                                      <p:cBhvr additive="base">
                                        <p:cTn id="36" dur="500" fill="hold"/>
                                        <p:tgtEl>
                                          <p:spTgt spid="108548">
                                            <p:txEl>
                                              <p:pRg st="6" end="6"/>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0854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autoUpdateAnimBg="0"/>
      <p:bldP spid="108548" grpId="0" build="p" autoUpdateAnimBg="0" advAuto="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Text Box 3"/>
          <p:cNvSpPr txBox="1">
            <a:spLocks noChangeArrowheads="1"/>
          </p:cNvSpPr>
          <p:nvPr/>
        </p:nvSpPr>
        <p:spPr bwMode="auto">
          <a:xfrm>
            <a:off x="381000"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ROOFWORK</a:t>
            </a:r>
            <a:endParaRPr lang="en-US" sz="2000" dirty="0">
              <a:solidFill>
                <a:schemeClr val="tx2"/>
              </a:solidFill>
              <a:latin typeface="Arial Black" panose="020B0A04020102020204" pitchFamily="34" charset="0"/>
            </a:endParaRPr>
          </a:p>
        </p:txBody>
      </p:sp>
      <p:sp>
        <p:nvSpPr>
          <p:cNvPr id="109572" name="Text Box 4"/>
          <p:cNvSpPr txBox="1">
            <a:spLocks noChangeArrowheads="1"/>
          </p:cNvSpPr>
          <p:nvPr/>
        </p:nvSpPr>
        <p:spPr bwMode="auto">
          <a:xfrm>
            <a:off x="342900" y="2667000"/>
            <a:ext cx="8458200"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endParaRPr lang="en-GB" sz="1800">
              <a:solidFill>
                <a:schemeClr val="tx2"/>
              </a:solidFill>
              <a:latin typeface="Arial Black" panose="020B0A04020102020204" pitchFamily="34" charset="0"/>
            </a:endParaRP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SAFE ACCESS &amp; EGRESS</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EDGE PROTECTION</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USE SAFETY HARNESS / LANYARD </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HOOK TO SUITABLE ANCHOR POINT</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FIT DEBRIS NETS WHERE REQUIRED</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CRAWLING BOARDS / ROOF LADDERS</a:t>
            </a:r>
            <a:endParaRPr lang="en-US" sz="1800">
              <a:solidFill>
                <a:schemeClr val="tx2"/>
              </a:solidFill>
              <a:latin typeface="Arial Black" panose="020B0A04020102020204" pitchFamily="34" charset="0"/>
            </a:endParaRPr>
          </a:p>
        </p:txBody>
      </p:sp>
      <p:sp>
        <p:nvSpPr>
          <p:cNvPr id="5" name="Rectangle 4">
            <a:extLst>
              <a:ext uri="{FF2B5EF4-FFF2-40B4-BE49-F238E27FC236}">
                <a16:creationId xmlns:a16="http://schemas.microsoft.com/office/drawing/2014/main" id="{CB734878-150F-4B79-B9E9-C368324F0F6D}"/>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Work at Height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9571"/>
                                        </p:tgtEl>
                                        <p:attrNameLst>
                                          <p:attrName>style.visibility</p:attrName>
                                        </p:attrNameLst>
                                      </p:cBhvr>
                                      <p:to>
                                        <p:strVal val="visible"/>
                                      </p:to>
                                    </p:set>
                                    <p:animEffect transition="in" filter="dissolve">
                                      <p:cBhvr>
                                        <p:cTn id="7" dur="500"/>
                                        <p:tgtEl>
                                          <p:spTgt spid="109571"/>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9572">
                                            <p:txEl>
                                              <p:pRg st="1" end="1"/>
                                            </p:txEl>
                                          </p:spTgt>
                                        </p:tgtEl>
                                        <p:attrNameLst>
                                          <p:attrName>style.visibility</p:attrName>
                                        </p:attrNameLst>
                                      </p:cBhvr>
                                      <p:to>
                                        <p:strVal val="visible"/>
                                      </p:to>
                                    </p:set>
                                    <p:anim calcmode="lin" valueType="num">
                                      <p:cBhvr additive="base">
                                        <p:cTn id="11" dur="500" fill="hold"/>
                                        <p:tgtEl>
                                          <p:spTgt spid="10957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9572">
                                            <p:txEl>
                                              <p:pRg st="1" end="1"/>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09572">
                                            <p:txEl>
                                              <p:pRg st="2" end="2"/>
                                            </p:txEl>
                                          </p:spTgt>
                                        </p:tgtEl>
                                        <p:attrNameLst>
                                          <p:attrName>style.visibility</p:attrName>
                                        </p:attrNameLst>
                                      </p:cBhvr>
                                      <p:to>
                                        <p:strVal val="visible"/>
                                      </p:to>
                                    </p:set>
                                    <p:anim calcmode="lin" valueType="num">
                                      <p:cBhvr additive="base">
                                        <p:cTn id="16" dur="500" fill="hold"/>
                                        <p:tgtEl>
                                          <p:spTgt spid="109572">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09572">
                                            <p:txEl>
                                              <p:pRg st="2" end="2"/>
                                            </p:txEl>
                                          </p:spTgt>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109572">
                                            <p:txEl>
                                              <p:pRg st="3" end="3"/>
                                            </p:txEl>
                                          </p:spTgt>
                                        </p:tgtEl>
                                        <p:attrNameLst>
                                          <p:attrName>style.visibility</p:attrName>
                                        </p:attrNameLst>
                                      </p:cBhvr>
                                      <p:to>
                                        <p:strVal val="visible"/>
                                      </p:to>
                                    </p:set>
                                    <p:anim calcmode="lin" valueType="num">
                                      <p:cBhvr additive="base">
                                        <p:cTn id="21" dur="500" fill="hold"/>
                                        <p:tgtEl>
                                          <p:spTgt spid="109572">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9572">
                                            <p:txEl>
                                              <p:pRg st="3" end="3"/>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109572">
                                            <p:txEl>
                                              <p:pRg st="4" end="4"/>
                                            </p:txEl>
                                          </p:spTgt>
                                        </p:tgtEl>
                                        <p:attrNameLst>
                                          <p:attrName>style.visibility</p:attrName>
                                        </p:attrNameLst>
                                      </p:cBhvr>
                                      <p:to>
                                        <p:strVal val="visible"/>
                                      </p:to>
                                    </p:set>
                                    <p:anim calcmode="lin" valueType="num">
                                      <p:cBhvr additive="base">
                                        <p:cTn id="26" dur="500" fill="hold"/>
                                        <p:tgtEl>
                                          <p:spTgt spid="109572">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09572">
                                            <p:txEl>
                                              <p:pRg st="4" end="4"/>
                                            </p:txEl>
                                          </p:spTgt>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09572">
                                            <p:txEl>
                                              <p:pRg st="5" end="5"/>
                                            </p:txEl>
                                          </p:spTgt>
                                        </p:tgtEl>
                                        <p:attrNameLst>
                                          <p:attrName>style.visibility</p:attrName>
                                        </p:attrNameLst>
                                      </p:cBhvr>
                                      <p:to>
                                        <p:strVal val="visible"/>
                                      </p:to>
                                    </p:set>
                                    <p:anim calcmode="lin" valueType="num">
                                      <p:cBhvr additive="base">
                                        <p:cTn id="31" dur="500" fill="hold"/>
                                        <p:tgtEl>
                                          <p:spTgt spid="109572">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9572">
                                            <p:txEl>
                                              <p:pRg st="5" end="5"/>
                                            </p:txEl>
                                          </p:spTgt>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109572">
                                            <p:txEl>
                                              <p:pRg st="6" end="6"/>
                                            </p:txEl>
                                          </p:spTgt>
                                        </p:tgtEl>
                                        <p:attrNameLst>
                                          <p:attrName>style.visibility</p:attrName>
                                        </p:attrNameLst>
                                      </p:cBhvr>
                                      <p:to>
                                        <p:strVal val="visible"/>
                                      </p:to>
                                    </p:set>
                                    <p:anim calcmode="lin" valueType="num">
                                      <p:cBhvr additive="base">
                                        <p:cTn id="36" dur="500" fill="hold"/>
                                        <p:tgtEl>
                                          <p:spTgt spid="109572">
                                            <p:txEl>
                                              <p:pRg st="6" end="6"/>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0957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autoUpdateAnimBg="0"/>
      <p:bldP spid="109572" grpId="0" build="p" autoUpdateAnimBg="0" advAuto="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1568450" y="3048000"/>
            <a:ext cx="60467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GB" sz="4400">
                <a:solidFill>
                  <a:schemeClr val="tx2"/>
                </a:solidFill>
                <a:latin typeface="Arial Black" panose="020B0A04020102020204" pitchFamily="34" charset="0"/>
              </a:rPr>
              <a:t>WORK EQUIPMENT</a:t>
            </a:r>
            <a:endParaRPr lang="en-US" sz="4400">
              <a:solidFill>
                <a:schemeClr val="tx2"/>
              </a:solidFill>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0594"/>
                                        </p:tgtEl>
                                        <p:attrNameLst>
                                          <p:attrName>style.visibility</p:attrName>
                                        </p:attrNameLst>
                                      </p:cBhvr>
                                      <p:to>
                                        <p:strVal val="visible"/>
                                      </p:to>
                                    </p:set>
                                    <p:animEffect transition="in" filter="dissolve">
                                      <p:cBhvr>
                                        <p:cTn id="7" dur="500"/>
                                        <p:tgtEl>
                                          <p:spTgt spid="110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Text Box 3"/>
          <p:cNvSpPr txBox="1">
            <a:spLocks noChangeArrowheads="1"/>
          </p:cNvSpPr>
          <p:nvPr/>
        </p:nvSpPr>
        <p:spPr bwMode="auto">
          <a:xfrm>
            <a:off x="381000"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DEFINITION</a:t>
            </a:r>
            <a:endParaRPr lang="en-US" sz="2000" dirty="0">
              <a:solidFill>
                <a:schemeClr val="tx2"/>
              </a:solidFill>
              <a:latin typeface="Arial Black" panose="020B0A04020102020204" pitchFamily="34" charset="0"/>
            </a:endParaRPr>
          </a:p>
        </p:txBody>
      </p:sp>
      <p:sp>
        <p:nvSpPr>
          <p:cNvPr id="111620" name="Text Box 4"/>
          <p:cNvSpPr txBox="1">
            <a:spLocks noChangeArrowheads="1"/>
          </p:cNvSpPr>
          <p:nvPr/>
        </p:nvSpPr>
        <p:spPr bwMode="auto">
          <a:xfrm>
            <a:off x="952500" y="3124200"/>
            <a:ext cx="70485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000">
                <a:solidFill>
                  <a:schemeClr val="tx2"/>
                </a:solidFill>
                <a:latin typeface="Arial Black" panose="020B0A04020102020204" pitchFamily="34" charset="0"/>
              </a:rPr>
              <a:t>Any machinery, appliance, apparatus or tool use to perform work including any assembly of components which are arranged and controlled so they function as a whole.</a:t>
            </a:r>
            <a:endParaRPr lang="en-US" sz="2000">
              <a:solidFill>
                <a:schemeClr val="tx2"/>
              </a:solidFill>
              <a:latin typeface="Arial Black" panose="020B0A04020102020204" pitchFamily="34" charset="0"/>
            </a:endParaRPr>
          </a:p>
        </p:txBody>
      </p:sp>
      <p:sp>
        <p:nvSpPr>
          <p:cNvPr id="5" name="Rectangle 4">
            <a:extLst>
              <a:ext uri="{FF2B5EF4-FFF2-40B4-BE49-F238E27FC236}">
                <a16:creationId xmlns:a16="http://schemas.microsoft.com/office/drawing/2014/main" id="{3110A243-E133-40CF-A752-9018151E5E71}"/>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Work Equipment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1619"/>
                                        </p:tgtEl>
                                        <p:attrNameLst>
                                          <p:attrName>style.visibility</p:attrName>
                                        </p:attrNameLst>
                                      </p:cBhvr>
                                      <p:to>
                                        <p:strVal val="visible"/>
                                      </p:to>
                                    </p:set>
                                    <p:animEffect transition="in" filter="dissolve">
                                      <p:cBhvr>
                                        <p:cTn id="7" dur="500"/>
                                        <p:tgtEl>
                                          <p:spTgt spid="111619"/>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11620"/>
                                        </p:tgtEl>
                                        <p:attrNameLst>
                                          <p:attrName>style.visibility</p:attrName>
                                        </p:attrNameLst>
                                      </p:cBhvr>
                                      <p:to>
                                        <p:strVal val="visible"/>
                                      </p:to>
                                    </p:set>
                                    <p:animEffect transition="in" filter="box(out)">
                                      <p:cBhvr>
                                        <p:cTn id="11" dur="500"/>
                                        <p:tgtEl>
                                          <p:spTgt spid="111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autoUpdateAnimBg="0"/>
      <p:bldP spid="111620" grpId="0"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Text Box 3"/>
          <p:cNvSpPr txBox="1">
            <a:spLocks noChangeArrowheads="1"/>
          </p:cNvSpPr>
          <p:nvPr/>
        </p:nvSpPr>
        <p:spPr bwMode="auto">
          <a:xfrm>
            <a:off x="390525" y="1812597"/>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DUTIES OF EMPLOYER</a:t>
            </a:r>
            <a:endParaRPr lang="en-US" sz="2000" dirty="0">
              <a:solidFill>
                <a:schemeClr val="tx2"/>
              </a:solidFill>
              <a:latin typeface="Arial Black" panose="020B0A04020102020204" pitchFamily="34" charset="0"/>
            </a:endParaRPr>
          </a:p>
        </p:txBody>
      </p:sp>
      <p:grpSp>
        <p:nvGrpSpPr>
          <p:cNvPr id="2" name="Group 7"/>
          <p:cNvGrpSpPr>
            <a:grpSpLocks/>
          </p:cNvGrpSpPr>
          <p:nvPr/>
        </p:nvGrpSpPr>
        <p:grpSpPr bwMode="auto">
          <a:xfrm>
            <a:off x="827088" y="2514600"/>
            <a:ext cx="8088312" cy="3681413"/>
            <a:chOff x="521" y="1584"/>
            <a:chExt cx="5095" cy="2319"/>
          </a:xfrm>
        </p:grpSpPr>
        <p:sp>
          <p:nvSpPr>
            <p:cNvPr id="175109" name="Text Box 5"/>
            <p:cNvSpPr txBox="1">
              <a:spLocks noChangeArrowheads="1"/>
            </p:cNvSpPr>
            <p:nvPr/>
          </p:nvSpPr>
          <p:spPr bwMode="auto">
            <a:xfrm>
              <a:off x="521" y="1616"/>
              <a:ext cx="2640" cy="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400" i="1">
                  <a:solidFill>
                    <a:schemeClr val="tx2"/>
                  </a:solidFill>
                  <a:latin typeface="Arial Black" panose="020B0A04020102020204" pitchFamily="34" charset="0"/>
                </a:rPr>
                <a:t>Suitability</a:t>
              </a:r>
            </a:p>
            <a:p>
              <a:pPr algn="ctr" eaLnBrk="1" hangingPunct="1">
                <a:spcBef>
                  <a:spcPct val="50000"/>
                </a:spcBef>
                <a:buClrTx/>
                <a:buSzTx/>
                <a:buFontTx/>
                <a:buChar char="•"/>
              </a:pPr>
              <a:r>
                <a:rPr lang="en-GB" sz="1600" i="1">
                  <a:solidFill>
                    <a:srgbClr val="FF9933"/>
                  </a:solidFill>
                  <a:latin typeface="Arial Black" panose="020B0A04020102020204" pitchFamily="34" charset="0"/>
                </a:rPr>
                <a:t> Ensure that equipment is suitable for the purpose used.</a:t>
              </a:r>
            </a:p>
            <a:p>
              <a:pPr algn="ctr" eaLnBrk="1" hangingPunct="1">
                <a:spcBef>
                  <a:spcPct val="50000"/>
                </a:spcBef>
                <a:buClrTx/>
                <a:buSzTx/>
                <a:buFontTx/>
                <a:buNone/>
              </a:pPr>
              <a:r>
                <a:rPr lang="en-GB" sz="2400" i="1">
                  <a:solidFill>
                    <a:schemeClr val="tx2"/>
                  </a:solidFill>
                  <a:latin typeface="Arial Black" panose="020B0A04020102020204" pitchFamily="34" charset="0"/>
                </a:rPr>
                <a:t>Maintenance </a:t>
              </a:r>
              <a:endParaRPr lang="en-GB" sz="1600" i="1">
                <a:solidFill>
                  <a:srgbClr val="FF9933"/>
                </a:solidFill>
                <a:latin typeface="Arial Black" panose="020B0A04020102020204" pitchFamily="34" charset="0"/>
              </a:endParaRPr>
            </a:p>
            <a:p>
              <a:pPr algn="ctr" eaLnBrk="1" hangingPunct="1">
                <a:spcBef>
                  <a:spcPct val="50000"/>
                </a:spcBef>
                <a:buClrTx/>
                <a:buSzTx/>
                <a:buFontTx/>
                <a:buChar char="•"/>
              </a:pPr>
              <a:r>
                <a:rPr lang="en-GB" sz="1600" i="1">
                  <a:solidFill>
                    <a:srgbClr val="FF9933"/>
                  </a:solidFill>
                  <a:latin typeface="Arial Black" panose="020B0A04020102020204" pitchFamily="34" charset="0"/>
                </a:rPr>
                <a:t> Properly inspect and maintain records.</a:t>
              </a:r>
            </a:p>
            <a:p>
              <a:pPr algn="ctr" eaLnBrk="1" hangingPunct="1">
                <a:spcBef>
                  <a:spcPct val="50000"/>
                </a:spcBef>
                <a:buClrTx/>
                <a:buSzTx/>
                <a:buFontTx/>
                <a:buNone/>
              </a:pPr>
              <a:r>
                <a:rPr lang="en-GB" sz="2400" i="1">
                  <a:solidFill>
                    <a:schemeClr val="tx2"/>
                  </a:solidFill>
                  <a:latin typeface="Arial Black" panose="020B0A04020102020204" pitchFamily="34" charset="0"/>
                </a:rPr>
                <a:t>User Training </a:t>
              </a:r>
              <a:endParaRPr lang="en-GB" sz="1600" i="1">
                <a:solidFill>
                  <a:srgbClr val="FF9933"/>
                </a:solidFill>
                <a:latin typeface="Arial Black" panose="020B0A04020102020204" pitchFamily="34" charset="0"/>
              </a:endParaRPr>
            </a:p>
            <a:p>
              <a:pPr algn="ctr" eaLnBrk="1" hangingPunct="1">
                <a:spcBef>
                  <a:spcPct val="50000"/>
                </a:spcBef>
                <a:buClrTx/>
                <a:buSzTx/>
                <a:buFontTx/>
                <a:buChar char="•"/>
              </a:pPr>
              <a:r>
                <a:rPr lang="en-GB" sz="1600" i="1">
                  <a:solidFill>
                    <a:srgbClr val="FF9933"/>
                  </a:solidFill>
                  <a:latin typeface="Arial Black" panose="020B0A04020102020204" pitchFamily="34" charset="0"/>
                </a:rPr>
                <a:t> Supply adequate information, instruction &amp; training. Written Instructions where appropriate. </a:t>
              </a:r>
            </a:p>
          </p:txBody>
        </p:sp>
        <p:sp>
          <p:nvSpPr>
            <p:cNvPr id="175110" name="Text Box 6"/>
            <p:cNvSpPr txBox="1">
              <a:spLocks noChangeArrowheads="1"/>
            </p:cNvSpPr>
            <p:nvPr/>
          </p:nvSpPr>
          <p:spPr bwMode="auto">
            <a:xfrm>
              <a:off x="2976" y="1584"/>
              <a:ext cx="2640"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400" i="1">
                  <a:solidFill>
                    <a:schemeClr val="tx2"/>
                  </a:solidFill>
                  <a:latin typeface="Arial Black" panose="020B0A04020102020204" pitchFamily="34" charset="0"/>
                </a:rPr>
                <a:t>Machine Guarding</a:t>
              </a:r>
            </a:p>
            <a:p>
              <a:pPr algn="ctr" eaLnBrk="1" hangingPunct="1">
                <a:spcBef>
                  <a:spcPct val="50000"/>
                </a:spcBef>
                <a:buClrTx/>
                <a:buSzTx/>
                <a:buFontTx/>
                <a:buChar char="•"/>
              </a:pPr>
              <a:r>
                <a:rPr lang="en-GB" sz="1600" i="1">
                  <a:solidFill>
                    <a:srgbClr val="FF9933"/>
                  </a:solidFill>
                  <a:latin typeface="Arial Black" panose="020B0A04020102020204" pitchFamily="34" charset="0"/>
                </a:rPr>
                <a:t> Fixed Enclosing Guards</a:t>
              </a:r>
            </a:p>
            <a:p>
              <a:pPr algn="ctr" eaLnBrk="1" hangingPunct="1">
                <a:spcBef>
                  <a:spcPct val="50000"/>
                </a:spcBef>
                <a:buClrTx/>
                <a:buSzTx/>
                <a:buFontTx/>
                <a:buChar char="•"/>
              </a:pPr>
              <a:r>
                <a:rPr lang="en-GB" sz="1600" i="1">
                  <a:solidFill>
                    <a:srgbClr val="FF9933"/>
                  </a:solidFill>
                  <a:latin typeface="Arial Black" panose="020B0A04020102020204" pitchFamily="34" charset="0"/>
                </a:rPr>
                <a:t> Other Guards</a:t>
              </a:r>
            </a:p>
            <a:p>
              <a:pPr algn="ctr" eaLnBrk="1" hangingPunct="1">
                <a:spcBef>
                  <a:spcPct val="50000"/>
                </a:spcBef>
                <a:buClrTx/>
                <a:buSzTx/>
                <a:buFontTx/>
                <a:buChar char="•"/>
              </a:pPr>
              <a:r>
                <a:rPr lang="en-GB" sz="1600" i="1">
                  <a:solidFill>
                    <a:srgbClr val="FF9933"/>
                  </a:solidFill>
                  <a:latin typeface="Arial Black" panose="020B0A04020102020204" pitchFamily="34" charset="0"/>
                </a:rPr>
                <a:t> Protection Appliances. </a:t>
              </a:r>
            </a:p>
            <a:p>
              <a:pPr algn="ctr" eaLnBrk="1" hangingPunct="1">
                <a:spcBef>
                  <a:spcPct val="50000"/>
                </a:spcBef>
                <a:buClrTx/>
                <a:buSzTx/>
                <a:buFontTx/>
                <a:buNone/>
              </a:pPr>
              <a:r>
                <a:rPr lang="en-GB" sz="2400" i="1">
                  <a:solidFill>
                    <a:schemeClr val="tx2"/>
                  </a:solidFill>
                  <a:latin typeface="Arial Black" panose="020B0A04020102020204" pitchFamily="34" charset="0"/>
                </a:rPr>
                <a:t>Effective Isolation</a:t>
              </a:r>
            </a:p>
            <a:p>
              <a:pPr algn="ctr" eaLnBrk="1" hangingPunct="1">
                <a:spcBef>
                  <a:spcPct val="50000"/>
                </a:spcBef>
                <a:buClrTx/>
                <a:buSzTx/>
                <a:buFontTx/>
                <a:buChar char="•"/>
              </a:pPr>
              <a:r>
                <a:rPr lang="en-GB" sz="1600" i="1">
                  <a:solidFill>
                    <a:srgbClr val="FF9933"/>
                  </a:solidFill>
                  <a:latin typeface="Arial Black" panose="020B0A04020102020204" pitchFamily="34" charset="0"/>
                </a:rPr>
                <a:t> All sources of energy.</a:t>
              </a:r>
            </a:p>
            <a:p>
              <a:pPr algn="ctr" eaLnBrk="1" hangingPunct="1">
                <a:spcBef>
                  <a:spcPct val="50000"/>
                </a:spcBef>
                <a:buClrTx/>
                <a:buSzTx/>
                <a:buFontTx/>
                <a:buChar char="•"/>
              </a:pPr>
              <a:r>
                <a:rPr lang="en-GB" sz="1600" i="1">
                  <a:solidFill>
                    <a:srgbClr val="FF9933"/>
                  </a:solidFill>
                  <a:latin typeface="Arial Black" panose="020B0A04020102020204" pitchFamily="34" charset="0"/>
                </a:rPr>
                <a:t> Emergency Stops</a:t>
              </a:r>
            </a:p>
          </p:txBody>
        </p:sp>
      </p:grpSp>
      <p:sp>
        <p:nvSpPr>
          <p:cNvPr id="7" name="Rectangle 6">
            <a:extLst>
              <a:ext uri="{FF2B5EF4-FFF2-40B4-BE49-F238E27FC236}">
                <a16:creationId xmlns:a16="http://schemas.microsoft.com/office/drawing/2014/main" id="{5B591E14-7D7D-4398-B799-162B6F43D6E8}"/>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Work Equipment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2643"/>
                                        </p:tgtEl>
                                        <p:attrNameLst>
                                          <p:attrName>style.visibility</p:attrName>
                                        </p:attrNameLst>
                                      </p:cBhvr>
                                      <p:to>
                                        <p:strVal val="visible"/>
                                      </p:to>
                                    </p:set>
                                    <p:animEffect transition="in" filter="dissolve">
                                      <p:cBhvr>
                                        <p:cTn id="7" dur="500"/>
                                        <p:tgtEl>
                                          <p:spTgt spid="112643"/>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ou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Text Box 3"/>
          <p:cNvSpPr txBox="1">
            <a:spLocks noChangeArrowheads="1"/>
          </p:cNvSpPr>
          <p:nvPr/>
        </p:nvSpPr>
        <p:spPr bwMode="auto">
          <a:xfrm>
            <a:off x="381000"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ELECTRICAL TOOLS &amp; EQUIPMENT</a:t>
            </a:r>
            <a:endParaRPr lang="en-US" sz="2000" dirty="0">
              <a:solidFill>
                <a:schemeClr val="tx2"/>
              </a:solidFill>
              <a:latin typeface="Arial Black" panose="020B0A04020102020204" pitchFamily="34" charset="0"/>
            </a:endParaRPr>
          </a:p>
        </p:txBody>
      </p:sp>
      <p:sp>
        <p:nvSpPr>
          <p:cNvPr id="113669" name="Text Box 5"/>
          <p:cNvSpPr txBox="1">
            <a:spLocks noChangeArrowheads="1"/>
          </p:cNvSpPr>
          <p:nvPr/>
        </p:nvSpPr>
        <p:spPr bwMode="auto">
          <a:xfrm>
            <a:off x="900113" y="2565400"/>
            <a:ext cx="3810000" cy="36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endParaRPr lang="en-GB" sz="1800">
              <a:solidFill>
                <a:schemeClr val="tx2"/>
              </a:solidFill>
              <a:latin typeface="Arial Black" panose="020B0A04020102020204" pitchFamily="34" charset="0"/>
            </a:endParaRP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CORRECT TOOL FOR JOB</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INSPECT PRIOR TO USE</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REGULAR TESTING</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MAINTENANCE LOG</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LOWEST VOLTAGE</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RATED SUPPLY</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SHOCK PREVENTION</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P.P.E.</a:t>
            </a:r>
            <a:endParaRPr lang="en-US" sz="1800">
              <a:solidFill>
                <a:schemeClr val="tx2"/>
              </a:solidFill>
              <a:latin typeface="Arial Black" panose="020B0A04020102020204" pitchFamily="34" charset="0"/>
            </a:endParaRPr>
          </a:p>
        </p:txBody>
      </p:sp>
      <p:pic>
        <p:nvPicPr>
          <p:cNvPr id="113670" name="Picture 6" descr="j03028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124200"/>
            <a:ext cx="36576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1C35311-2B31-4640-8497-8F83F8ABAC72}"/>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Work Equipment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3667"/>
                                        </p:tgtEl>
                                        <p:attrNameLst>
                                          <p:attrName>style.visibility</p:attrName>
                                        </p:attrNameLst>
                                      </p:cBhvr>
                                      <p:to>
                                        <p:strVal val="visible"/>
                                      </p:to>
                                    </p:set>
                                    <p:animEffect transition="in" filter="dissolve">
                                      <p:cBhvr>
                                        <p:cTn id="7" dur="500"/>
                                        <p:tgtEl>
                                          <p:spTgt spid="113667"/>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3669"/>
                                        </p:tgtEl>
                                        <p:attrNameLst>
                                          <p:attrName>style.visibility</p:attrName>
                                        </p:attrNameLst>
                                      </p:cBhvr>
                                      <p:to>
                                        <p:strVal val="visible"/>
                                      </p:to>
                                    </p:set>
                                    <p:anim calcmode="lin" valueType="num">
                                      <p:cBhvr additive="base">
                                        <p:cTn id="11" dur="500" fill="hold"/>
                                        <p:tgtEl>
                                          <p:spTgt spid="113669"/>
                                        </p:tgtEl>
                                        <p:attrNameLst>
                                          <p:attrName>ppt_x</p:attrName>
                                        </p:attrNameLst>
                                      </p:cBhvr>
                                      <p:tavLst>
                                        <p:tav tm="0">
                                          <p:val>
                                            <p:strVal val="0-#ppt_w/2"/>
                                          </p:val>
                                        </p:tav>
                                        <p:tav tm="100000">
                                          <p:val>
                                            <p:strVal val="#ppt_x"/>
                                          </p:val>
                                        </p:tav>
                                      </p:tavLst>
                                    </p:anim>
                                    <p:anim calcmode="lin" valueType="num">
                                      <p:cBhvr additive="base">
                                        <p:cTn id="12" dur="500" fill="hold"/>
                                        <p:tgtEl>
                                          <p:spTgt spid="113669"/>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12" presetClass="entr" presetSubtype="4" fill="hold" nodeType="afterEffect">
                                  <p:stCondLst>
                                    <p:cond delay="0"/>
                                  </p:stCondLst>
                                  <p:childTnLst>
                                    <p:set>
                                      <p:cBhvr>
                                        <p:cTn id="15" dur="1" fill="hold">
                                          <p:stCondLst>
                                            <p:cond delay="0"/>
                                          </p:stCondLst>
                                        </p:cTn>
                                        <p:tgtEl>
                                          <p:spTgt spid="113670"/>
                                        </p:tgtEl>
                                        <p:attrNameLst>
                                          <p:attrName>style.visibility</p:attrName>
                                        </p:attrNameLst>
                                      </p:cBhvr>
                                      <p:to>
                                        <p:strVal val="visible"/>
                                      </p:to>
                                    </p:set>
                                    <p:animEffect transition="in" filter="slide(fromBottom)">
                                      <p:cBhvr>
                                        <p:cTn id="16" dur="500"/>
                                        <p:tgtEl>
                                          <p:spTgt spid="113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autoUpdateAnimBg="0"/>
      <p:bldP spid="113669" grpId="0"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Text Box 3"/>
          <p:cNvSpPr txBox="1">
            <a:spLocks noChangeArrowheads="1"/>
          </p:cNvSpPr>
          <p:nvPr/>
        </p:nvSpPr>
        <p:spPr bwMode="auto">
          <a:xfrm>
            <a:off x="381000"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HAND TOOLS</a:t>
            </a:r>
            <a:endParaRPr lang="en-US" sz="2000" dirty="0">
              <a:solidFill>
                <a:schemeClr val="tx2"/>
              </a:solidFill>
              <a:latin typeface="Arial Black" panose="020B0A04020102020204" pitchFamily="34" charset="0"/>
            </a:endParaRPr>
          </a:p>
        </p:txBody>
      </p:sp>
      <p:sp>
        <p:nvSpPr>
          <p:cNvPr id="114692" name="Text Box 4"/>
          <p:cNvSpPr txBox="1">
            <a:spLocks noChangeArrowheads="1"/>
          </p:cNvSpPr>
          <p:nvPr/>
        </p:nvSpPr>
        <p:spPr bwMode="auto">
          <a:xfrm>
            <a:off x="4876800" y="2819400"/>
            <a:ext cx="3810000"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endParaRPr lang="en-GB" sz="1800">
              <a:solidFill>
                <a:schemeClr val="tx2"/>
              </a:solidFill>
              <a:latin typeface="Arial Black" panose="020B0A04020102020204" pitchFamily="34" charset="0"/>
            </a:endParaRP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CORRECT TOOL FOR JOB</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FIT CONDITION</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INSPECT PRIOR TO USE</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REGULAR TESTING</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SAFE ACCOMMODATION</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P.P.E.</a:t>
            </a:r>
            <a:endParaRPr lang="en-US" sz="1800">
              <a:solidFill>
                <a:schemeClr val="tx2"/>
              </a:solidFill>
              <a:latin typeface="Arial Black" panose="020B0A04020102020204" pitchFamily="34" charset="0"/>
            </a:endParaRPr>
          </a:p>
        </p:txBody>
      </p:sp>
      <p:pic>
        <p:nvPicPr>
          <p:cNvPr id="114693" name="Picture 5" descr="j028346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1242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D6765D1-B377-40FE-9CB2-59A68D989868}"/>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Work Equipment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4691"/>
                                        </p:tgtEl>
                                        <p:attrNameLst>
                                          <p:attrName>style.visibility</p:attrName>
                                        </p:attrNameLst>
                                      </p:cBhvr>
                                      <p:to>
                                        <p:strVal val="visible"/>
                                      </p:to>
                                    </p:set>
                                    <p:animEffect transition="in" filter="dissolve">
                                      <p:cBhvr>
                                        <p:cTn id="7" dur="500"/>
                                        <p:tgtEl>
                                          <p:spTgt spid="114691"/>
                                        </p:tgtEl>
                                      </p:cBhvr>
                                    </p:animEffect>
                                  </p:childTnLst>
                                </p:cTn>
                              </p:par>
                            </p:childTnLst>
                          </p:cTn>
                        </p:par>
                        <p:par>
                          <p:cTn id="8" fill="hold" nodeType="afterGroup">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4692"/>
                                        </p:tgtEl>
                                        <p:attrNameLst>
                                          <p:attrName>style.visibility</p:attrName>
                                        </p:attrNameLst>
                                      </p:cBhvr>
                                      <p:to>
                                        <p:strVal val="visible"/>
                                      </p:to>
                                    </p:set>
                                    <p:anim calcmode="lin" valueType="num">
                                      <p:cBhvr additive="base">
                                        <p:cTn id="11" dur="500" fill="hold"/>
                                        <p:tgtEl>
                                          <p:spTgt spid="114692"/>
                                        </p:tgtEl>
                                        <p:attrNameLst>
                                          <p:attrName>ppt_x</p:attrName>
                                        </p:attrNameLst>
                                      </p:cBhvr>
                                      <p:tavLst>
                                        <p:tav tm="0">
                                          <p:val>
                                            <p:strVal val="1+#ppt_w/2"/>
                                          </p:val>
                                        </p:tav>
                                        <p:tav tm="100000">
                                          <p:val>
                                            <p:strVal val="#ppt_x"/>
                                          </p:val>
                                        </p:tav>
                                      </p:tavLst>
                                    </p:anim>
                                    <p:anim calcmode="lin" valueType="num">
                                      <p:cBhvr additive="base">
                                        <p:cTn id="12" dur="500" fill="hold"/>
                                        <p:tgtEl>
                                          <p:spTgt spid="114692"/>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14693"/>
                                        </p:tgtEl>
                                        <p:attrNameLst>
                                          <p:attrName>style.visibility</p:attrName>
                                        </p:attrNameLst>
                                      </p:cBhvr>
                                      <p:to>
                                        <p:strVal val="visible"/>
                                      </p:to>
                                    </p:set>
                                    <p:animEffect transition="in" filter="randombar(horizontal)">
                                      <p:cBhvr>
                                        <p:cTn id="16" dur="500"/>
                                        <p:tgtEl>
                                          <p:spTgt spid="114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autoUpdateAnimBg="0"/>
      <p:bldP spid="114692" grpId="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p:cNvSpPr>
          <p:nvPr/>
        </p:nvSpPr>
        <p:spPr bwMode="auto">
          <a:xfrm>
            <a:off x="685800" y="8001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GB" sz="4400" dirty="0">
                <a:solidFill>
                  <a:schemeClr val="tx2"/>
                </a:solidFill>
                <a:latin typeface="Arial Black" panose="020B0A04020102020204" pitchFamily="34" charset="0"/>
              </a:rPr>
              <a:t> Work Equipment</a:t>
            </a:r>
            <a:endParaRPr lang="en-US" sz="4400" dirty="0">
              <a:solidFill>
                <a:schemeClr val="tx2"/>
              </a:solidFill>
              <a:latin typeface="Arial Black" panose="020B0A04020102020204" pitchFamily="34" charset="0"/>
            </a:endParaRPr>
          </a:p>
        </p:txBody>
      </p:sp>
      <p:sp>
        <p:nvSpPr>
          <p:cNvPr id="115715" name="Text Box 3"/>
          <p:cNvSpPr txBox="1">
            <a:spLocks noChangeArrowheads="1"/>
          </p:cNvSpPr>
          <p:nvPr/>
        </p:nvSpPr>
        <p:spPr bwMode="auto">
          <a:xfrm>
            <a:off x="381000"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ALL EQUIPMENT SUMMARY</a:t>
            </a:r>
            <a:endParaRPr lang="en-US" sz="2000" dirty="0">
              <a:solidFill>
                <a:schemeClr val="tx2"/>
              </a:solidFill>
              <a:latin typeface="Arial Black" panose="020B0A04020102020204" pitchFamily="34" charset="0"/>
            </a:endParaRPr>
          </a:p>
        </p:txBody>
      </p:sp>
      <p:sp>
        <p:nvSpPr>
          <p:cNvPr id="115716" name="Text Box 4"/>
          <p:cNvSpPr txBox="1">
            <a:spLocks noChangeArrowheads="1"/>
          </p:cNvSpPr>
          <p:nvPr/>
        </p:nvSpPr>
        <p:spPr bwMode="auto">
          <a:xfrm>
            <a:off x="4876800" y="2819400"/>
            <a:ext cx="4038600"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endParaRPr lang="en-GB" sz="1800">
              <a:solidFill>
                <a:schemeClr val="tx2"/>
              </a:solidFill>
              <a:latin typeface="Arial Black" panose="020B0A04020102020204" pitchFamily="34" charset="0"/>
            </a:endParaRP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SUITABILITY</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MAINTENANCE</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INFORMATION</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TRAINING</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ISOLATION ARRANGEMENTS</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CONTROL IMPROVEMENTS</a:t>
            </a:r>
            <a:endParaRPr lang="en-US" sz="1800">
              <a:solidFill>
                <a:schemeClr val="tx2"/>
              </a:solidFill>
              <a:latin typeface="Arial Black" panose="020B0A04020102020204" pitchFamily="34" charset="0"/>
            </a:endParaRPr>
          </a:p>
        </p:txBody>
      </p:sp>
      <p:pic>
        <p:nvPicPr>
          <p:cNvPr id="115718" name="Picture 6" descr="in0106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013" y="3068638"/>
            <a:ext cx="2800350"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5715"/>
                                        </p:tgtEl>
                                        <p:attrNameLst>
                                          <p:attrName>style.visibility</p:attrName>
                                        </p:attrNameLst>
                                      </p:cBhvr>
                                      <p:to>
                                        <p:strVal val="visible"/>
                                      </p:to>
                                    </p:set>
                                    <p:animEffect transition="in" filter="dissolve">
                                      <p:cBhvr>
                                        <p:cTn id="7" dur="500"/>
                                        <p:tgtEl>
                                          <p:spTgt spid="115715"/>
                                        </p:tgtEl>
                                      </p:cBhvr>
                                    </p:animEffect>
                                  </p:childTnLst>
                                </p:cTn>
                              </p:par>
                            </p:childTnLst>
                          </p:cTn>
                        </p:par>
                        <p:par>
                          <p:cTn id="8" fill="hold" nodeType="afterGroup">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5716"/>
                                        </p:tgtEl>
                                        <p:attrNameLst>
                                          <p:attrName>style.visibility</p:attrName>
                                        </p:attrNameLst>
                                      </p:cBhvr>
                                      <p:to>
                                        <p:strVal val="visible"/>
                                      </p:to>
                                    </p:set>
                                    <p:anim calcmode="lin" valueType="num">
                                      <p:cBhvr additive="base">
                                        <p:cTn id="11" dur="500" fill="hold"/>
                                        <p:tgtEl>
                                          <p:spTgt spid="115716"/>
                                        </p:tgtEl>
                                        <p:attrNameLst>
                                          <p:attrName>ppt_x</p:attrName>
                                        </p:attrNameLst>
                                      </p:cBhvr>
                                      <p:tavLst>
                                        <p:tav tm="0">
                                          <p:val>
                                            <p:strVal val="#ppt_x"/>
                                          </p:val>
                                        </p:tav>
                                        <p:tav tm="100000">
                                          <p:val>
                                            <p:strVal val="#ppt_x"/>
                                          </p:val>
                                        </p:tav>
                                      </p:tavLst>
                                    </p:anim>
                                    <p:anim calcmode="lin" valueType="num">
                                      <p:cBhvr additive="base">
                                        <p:cTn id="12" dur="500" fill="hold"/>
                                        <p:tgtEl>
                                          <p:spTgt spid="115716"/>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1000"/>
                            </p:stCondLst>
                            <p:childTnLst>
                              <p:par>
                                <p:cTn id="14" presetID="23" presetClass="entr" presetSubtype="16" fill="hold" nodeType="afterEffect">
                                  <p:stCondLst>
                                    <p:cond delay="0"/>
                                  </p:stCondLst>
                                  <p:childTnLst>
                                    <p:set>
                                      <p:cBhvr>
                                        <p:cTn id="15" dur="1" fill="hold">
                                          <p:stCondLst>
                                            <p:cond delay="0"/>
                                          </p:stCondLst>
                                        </p:cTn>
                                        <p:tgtEl>
                                          <p:spTgt spid="115718"/>
                                        </p:tgtEl>
                                        <p:attrNameLst>
                                          <p:attrName>style.visibility</p:attrName>
                                        </p:attrNameLst>
                                      </p:cBhvr>
                                      <p:to>
                                        <p:strVal val="visible"/>
                                      </p:to>
                                    </p:set>
                                    <p:anim calcmode="lin" valueType="num">
                                      <p:cBhvr>
                                        <p:cTn id="16" dur="500" fill="hold"/>
                                        <p:tgtEl>
                                          <p:spTgt spid="115718"/>
                                        </p:tgtEl>
                                        <p:attrNameLst>
                                          <p:attrName>ppt_w</p:attrName>
                                        </p:attrNameLst>
                                      </p:cBhvr>
                                      <p:tavLst>
                                        <p:tav tm="0">
                                          <p:val>
                                            <p:fltVal val="0"/>
                                          </p:val>
                                        </p:tav>
                                        <p:tav tm="100000">
                                          <p:val>
                                            <p:strVal val="#ppt_w"/>
                                          </p:val>
                                        </p:tav>
                                      </p:tavLst>
                                    </p:anim>
                                    <p:anim calcmode="lin" valueType="num">
                                      <p:cBhvr>
                                        <p:cTn id="17" dur="500" fill="hold"/>
                                        <p:tgtEl>
                                          <p:spTgt spid="1157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autoUpdateAnimBg="0"/>
      <p:bldP spid="11571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838200" y="1965325"/>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endParaRPr lang="en-GB" sz="2400">
              <a:latin typeface="Times New Roman" panose="02020603050405020304" pitchFamily="18" charset="0"/>
            </a:endParaRPr>
          </a:p>
        </p:txBody>
      </p:sp>
      <p:sp>
        <p:nvSpPr>
          <p:cNvPr id="122883" name="Text Box 3"/>
          <p:cNvSpPr txBox="1">
            <a:spLocks noChangeArrowheads="1"/>
          </p:cNvSpPr>
          <p:nvPr/>
        </p:nvSpPr>
        <p:spPr bwMode="auto">
          <a:xfrm>
            <a:off x="1116012" y="2349500"/>
            <a:ext cx="42480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GB" sz="2400" b="1" i="1" dirty="0">
                <a:solidFill>
                  <a:schemeClr val="tx2"/>
                </a:solidFill>
                <a:latin typeface="Verdana" panose="020B0604030504040204" pitchFamily="34" charset="0"/>
                <a:ea typeface="Verdana" panose="020B0604030504040204" pitchFamily="34" charset="0"/>
              </a:rPr>
              <a:t>Environmental Management</a:t>
            </a:r>
          </a:p>
          <a:p>
            <a:pPr eaLnBrk="1" hangingPunct="1">
              <a:spcBef>
                <a:spcPct val="50000"/>
              </a:spcBef>
              <a:buClrTx/>
              <a:buSzTx/>
              <a:buFontTx/>
              <a:buChar char="•"/>
            </a:pPr>
            <a:r>
              <a:rPr lang="en-GB" sz="1600" b="1" i="1" dirty="0">
                <a:solidFill>
                  <a:srgbClr val="FF9933"/>
                </a:solidFill>
                <a:latin typeface="Verdana" panose="020B0604030504040204" pitchFamily="34" charset="0"/>
                <a:ea typeface="Verdana" panose="020B0604030504040204" pitchFamily="34" charset="0"/>
              </a:rPr>
              <a:t> ISO 14001 requirements</a:t>
            </a:r>
          </a:p>
          <a:p>
            <a:pPr eaLnBrk="1" hangingPunct="1">
              <a:spcBef>
                <a:spcPct val="50000"/>
              </a:spcBef>
              <a:buClrTx/>
              <a:buSzTx/>
              <a:buFontTx/>
              <a:buChar char="•"/>
            </a:pPr>
            <a:r>
              <a:rPr lang="en-GB" sz="1600" b="1" i="1" dirty="0">
                <a:solidFill>
                  <a:srgbClr val="FF9933"/>
                </a:solidFill>
                <a:latin typeface="Verdana" panose="020B0604030504040204" pitchFamily="34" charset="0"/>
                <a:ea typeface="Verdana" panose="020B0604030504040204" pitchFamily="34" charset="0"/>
              </a:rPr>
              <a:t> Environmental Legislation</a:t>
            </a:r>
            <a:endParaRPr lang="en-GB" sz="2400" b="1" i="1" dirty="0">
              <a:solidFill>
                <a:schemeClr val="tx2"/>
              </a:solidFill>
              <a:latin typeface="Verdana" panose="020B0604030504040204" pitchFamily="34" charset="0"/>
              <a:ea typeface="Verdana" panose="020B0604030504040204" pitchFamily="34" charset="0"/>
            </a:endParaRPr>
          </a:p>
          <a:p>
            <a:pPr eaLnBrk="1" hangingPunct="1">
              <a:spcBef>
                <a:spcPct val="50000"/>
              </a:spcBef>
              <a:buClrTx/>
              <a:buSzTx/>
              <a:buFontTx/>
              <a:buChar char="•"/>
            </a:pPr>
            <a:r>
              <a:rPr lang="en-GB" sz="1600" b="1" i="1" dirty="0">
                <a:solidFill>
                  <a:srgbClr val="FF9933"/>
                </a:solidFill>
                <a:latin typeface="Verdana" panose="020B0604030504040204" pitchFamily="34" charset="0"/>
                <a:ea typeface="Verdana" panose="020B0604030504040204" pitchFamily="34" charset="0"/>
              </a:rPr>
              <a:t> Environmental Documentation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2204864"/>
            <a:ext cx="2162175" cy="2162175"/>
          </a:xfrm>
          <a:prstGeom prst="rect">
            <a:avLst/>
          </a:prstGeom>
        </p:spPr>
      </p:pic>
      <p:sp>
        <p:nvSpPr>
          <p:cNvPr id="6" name="Rectangle 5">
            <a:extLst>
              <a:ext uri="{FF2B5EF4-FFF2-40B4-BE49-F238E27FC236}">
                <a16:creationId xmlns:a16="http://schemas.microsoft.com/office/drawing/2014/main" id="{A06BCF6E-CC93-4DD0-B063-CFC401285C9C}"/>
              </a:ext>
            </a:extLst>
          </p:cNvPr>
          <p:cNvSpPr/>
          <p:nvPr/>
        </p:nvSpPr>
        <p:spPr>
          <a:xfrm>
            <a:off x="3265439" y="260648"/>
            <a:ext cx="2552302" cy="400110"/>
          </a:xfrm>
          <a:prstGeom prst="rect">
            <a:avLst/>
          </a:prstGeom>
        </p:spPr>
        <p:txBody>
          <a:bodyPr wrap="none">
            <a:spAutoFit/>
          </a:bodyPr>
          <a:lstStyle/>
          <a:p>
            <a:pPr lvl="0" algn="ctr" fontAlgn="auto">
              <a:spcAft>
                <a:spcPts val="0"/>
              </a:spcAft>
              <a:defRPr/>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Course Contents</a:t>
            </a:r>
          </a:p>
        </p:txBody>
      </p:sp>
    </p:spTree>
    <p:extLst>
      <p:ext uri="{BB962C8B-B14F-4D97-AF65-F5344CB8AC3E}">
        <p14:creationId xmlns:p14="http://schemas.microsoft.com/office/powerpoint/2010/main" val="40071892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22883"/>
                                        </p:tgtEl>
                                        <p:attrNameLst>
                                          <p:attrName>style.visibility</p:attrName>
                                        </p:attrNameLst>
                                      </p:cBhvr>
                                      <p:to>
                                        <p:strVal val="visible"/>
                                      </p:to>
                                    </p:set>
                                    <p:anim calcmode="lin" valueType="num">
                                      <p:cBhvr additive="base">
                                        <p:cTn id="7" dur="500" fill="hold"/>
                                        <p:tgtEl>
                                          <p:spTgt spid="122883"/>
                                        </p:tgtEl>
                                        <p:attrNameLst>
                                          <p:attrName>ppt_x</p:attrName>
                                        </p:attrNameLst>
                                      </p:cBhvr>
                                      <p:tavLst>
                                        <p:tav tm="0">
                                          <p:val>
                                            <p:strVal val="1+#ppt_w/2"/>
                                          </p:val>
                                        </p:tav>
                                        <p:tav tm="100000">
                                          <p:val>
                                            <p:strVal val="#ppt_x"/>
                                          </p:val>
                                        </p:tav>
                                      </p:tavLst>
                                    </p:anim>
                                    <p:anim calcmode="lin" valueType="num">
                                      <p:cBhvr additive="base">
                                        <p:cTn id="8" dur="500" fill="hold"/>
                                        <p:tgtEl>
                                          <p:spTgt spid="1228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2420938" y="3048000"/>
            <a:ext cx="43449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GB" sz="4400" dirty="0">
                <a:solidFill>
                  <a:schemeClr val="tx2"/>
                </a:solidFill>
                <a:latin typeface="Arial Black" panose="020B0A04020102020204" pitchFamily="34" charset="0"/>
              </a:rPr>
              <a:t>ELECTRICITY</a:t>
            </a:r>
            <a:endParaRPr lang="en-US" sz="4400" dirty="0">
              <a:solidFill>
                <a:schemeClr val="tx2"/>
              </a:solidFill>
              <a:latin typeface="Arial Black" panose="020B0A04020102020204" pitchFamily="34" charset="0"/>
            </a:endParaRPr>
          </a:p>
        </p:txBody>
      </p:sp>
      <p:sp>
        <p:nvSpPr>
          <p:cNvPr id="3" name="Rectangle 2">
            <a:extLst>
              <a:ext uri="{FF2B5EF4-FFF2-40B4-BE49-F238E27FC236}">
                <a16:creationId xmlns:a16="http://schemas.microsoft.com/office/drawing/2014/main" id="{BAB2F53E-92FA-40D3-8315-7AD6D45925A5}"/>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Electricity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6738"/>
                                        </p:tgtEl>
                                        <p:attrNameLst>
                                          <p:attrName>style.visibility</p:attrName>
                                        </p:attrNameLst>
                                      </p:cBhvr>
                                      <p:to>
                                        <p:strVal val="visible"/>
                                      </p:to>
                                    </p:set>
                                    <p:anim calcmode="lin" valueType="num">
                                      <p:cBhvr additive="base">
                                        <p:cTn id="7" dur="500" fill="hold"/>
                                        <p:tgtEl>
                                          <p:spTgt spid="116738"/>
                                        </p:tgtEl>
                                        <p:attrNameLst>
                                          <p:attrName>ppt_x</p:attrName>
                                        </p:attrNameLst>
                                      </p:cBhvr>
                                      <p:tavLst>
                                        <p:tav tm="0">
                                          <p:val>
                                            <p:strVal val="0-#ppt_w/2"/>
                                          </p:val>
                                        </p:tav>
                                        <p:tav tm="100000">
                                          <p:val>
                                            <p:strVal val="#ppt_x"/>
                                          </p:val>
                                        </p:tav>
                                      </p:tavLst>
                                    </p:anim>
                                    <p:anim calcmode="lin" valueType="num">
                                      <p:cBhvr additive="base">
                                        <p:cTn id="8" dur="500" fill="hold"/>
                                        <p:tgtEl>
                                          <p:spTgt spid="1167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3" name="Text Box 3"/>
          <p:cNvSpPr txBox="1">
            <a:spLocks noChangeArrowheads="1"/>
          </p:cNvSpPr>
          <p:nvPr/>
        </p:nvSpPr>
        <p:spPr bwMode="auto">
          <a:xfrm>
            <a:off x="381000"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SOURCES</a:t>
            </a:r>
            <a:endParaRPr lang="en-US" sz="2000" dirty="0">
              <a:solidFill>
                <a:schemeClr val="tx2"/>
              </a:solidFill>
              <a:latin typeface="Arial Black" panose="020B0A04020102020204" pitchFamily="34" charset="0"/>
            </a:endParaRPr>
          </a:p>
        </p:txBody>
      </p:sp>
      <p:sp>
        <p:nvSpPr>
          <p:cNvPr id="276484" name="Text Box 4"/>
          <p:cNvSpPr txBox="1">
            <a:spLocks noChangeArrowheads="1"/>
          </p:cNvSpPr>
          <p:nvPr/>
        </p:nvSpPr>
        <p:spPr bwMode="auto">
          <a:xfrm>
            <a:off x="4953000" y="2590800"/>
            <a:ext cx="4191000" cy="356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400" i="1">
                <a:solidFill>
                  <a:schemeClr val="tx2"/>
                </a:solidFill>
                <a:latin typeface="Arial Black" panose="020B0A04020102020204" pitchFamily="34" charset="0"/>
              </a:rPr>
              <a:t>Exposed Services</a:t>
            </a:r>
          </a:p>
          <a:p>
            <a:pPr algn="ctr" eaLnBrk="1" hangingPunct="1">
              <a:spcBef>
                <a:spcPct val="50000"/>
              </a:spcBef>
              <a:buClrTx/>
              <a:buSzTx/>
              <a:buFontTx/>
              <a:buChar char="•"/>
            </a:pPr>
            <a:r>
              <a:rPr lang="en-GB" sz="1600" i="1">
                <a:solidFill>
                  <a:srgbClr val="FF9933"/>
                </a:solidFill>
                <a:latin typeface="Arial Black" panose="020B0A04020102020204" pitchFamily="34" charset="0"/>
              </a:rPr>
              <a:t> Overhead Cables / Trunking</a:t>
            </a:r>
          </a:p>
          <a:p>
            <a:pPr algn="ctr" eaLnBrk="1" hangingPunct="1">
              <a:spcBef>
                <a:spcPct val="50000"/>
              </a:spcBef>
              <a:buClrTx/>
              <a:buSzTx/>
              <a:buFontTx/>
              <a:buNone/>
            </a:pPr>
            <a:r>
              <a:rPr lang="en-GB" sz="2400" i="1">
                <a:solidFill>
                  <a:schemeClr val="tx2"/>
                </a:solidFill>
                <a:latin typeface="Arial Black" panose="020B0A04020102020204" pitchFamily="34" charset="0"/>
              </a:rPr>
              <a:t>Buried Services </a:t>
            </a:r>
            <a:endParaRPr lang="en-GB" sz="1600" i="1">
              <a:solidFill>
                <a:srgbClr val="FF9933"/>
              </a:solidFill>
              <a:latin typeface="Arial Black" panose="020B0A04020102020204" pitchFamily="34" charset="0"/>
            </a:endParaRPr>
          </a:p>
          <a:p>
            <a:pPr algn="ctr" eaLnBrk="1" hangingPunct="1">
              <a:spcBef>
                <a:spcPct val="50000"/>
              </a:spcBef>
              <a:buClrTx/>
              <a:buSzTx/>
              <a:buFontTx/>
              <a:buChar char="•"/>
            </a:pPr>
            <a:r>
              <a:rPr lang="en-GB" sz="1600" i="1">
                <a:solidFill>
                  <a:srgbClr val="FF9933"/>
                </a:solidFill>
                <a:latin typeface="Arial Black" panose="020B0A04020102020204" pitchFamily="34" charset="0"/>
              </a:rPr>
              <a:t> Underground Cables</a:t>
            </a:r>
          </a:p>
          <a:p>
            <a:pPr algn="ctr" eaLnBrk="1" hangingPunct="1">
              <a:spcBef>
                <a:spcPct val="50000"/>
              </a:spcBef>
              <a:buClrTx/>
              <a:buSzTx/>
              <a:buFontTx/>
              <a:buNone/>
            </a:pPr>
            <a:r>
              <a:rPr lang="en-GB" sz="2400" i="1">
                <a:solidFill>
                  <a:schemeClr val="tx2"/>
                </a:solidFill>
                <a:latin typeface="Arial Black" panose="020B0A04020102020204" pitchFamily="34" charset="0"/>
              </a:rPr>
              <a:t>Tools &amp; Equipment </a:t>
            </a:r>
            <a:endParaRPr lang="en-GB" sz="1600" i="1">
              <a:solidFill>
                <a:srgbClr val="FF9933"/>
              </a:solidFill>
              <a:latin typeface="Arial Black" panose="020B0A04020102020204" pitchFamily="34" charset="0"/>
            </a:endParaRPr>
          </a:p>
          <a:p>
            <a:pPr algn="ctr" eaLnBrk="1" hangingPunct="1">
              <a:spcBef>
                <a:spcPct val="50000"/>
              </a:spcBef>
              <a:buClrTx/>
              <a:buSzTx/>
              <a:buFontTx/>
              <a:buChar char="•"/>
            </a:pPr>
            <a:r>
              <a:rPr lang="en-GB" sz="1600" i="1">
                <a:solidFill>
                  <a:srgbClr val="FF9933"/>
                </a:solidFill>
                <a:latin typeface="Arial Black" panose="020B0A04020102020204" pitchFamily="34" charset="0"/>
              </a:rPr>
              <a:t> Electric Drills , Guillotines </a:t>
            </a:r>
          </a:p>
          <a:p>
            <a:pPr algn="ctr" eaLnBrk="1" hangingPunct="1">
              <a:spcBef>
                <a:spcPct val="50000"/>
              </a:spcBef>
              <a:buClrTx/>
              <a:buSzTx/>
              <a:buFontTx/>
              <a:buNone/>
            </a:pPr>
            <a:r>
              <a:rPr lang="en-GB" sz="2400" i="1">
                <a:solidFill>
                  <a:schemeClr val="tx2"/>
                </a:solidFill>
                <a:latin typeface="Arial Black" panose="020B0A04020102020204" pitchFamily="34" charset="0"/>
              </a:rPr>
              <a:t>Generation Equipment </a:t>
            </a:r>
            <a:endParaRPr lang="en-GB" sz="1600" i="1">
              <a:solidFill>
                <a:srgbClr val="FF9933"/>
              </a:solidFill>
              <a:latin typeface="Arial Black" panose="020B0A04020102020204" pitchFamily="34" charset="0"/>
            </a:endParaRPr>
          </a:p>
          <a:p>
            <a:pPr algn="ctr" eaLnBrk="1" hangingPunct="1">
              <a:spcBef>
                <a:spcPct val="50000"/>
              </a:spcBef>
              <a:buClrTx/>
              <a:buSzTx/>
              <a:buFontTx/>
              <a:buChar char="•"/>
            </a:pPr>
            <a:r>
              <a:rPr lang="en-GB" sz="1600" i="1">
                <a:solidFill>
                  <a:srgbClr val="FF9933"/>
                </a:solidFill>
                <a:latin typeface="Arial Black" panose="020B0A04020102020204" pitchFamily="34" charset="0"/>
              </a:rPr>
              <a:t> Turbines, Portable Generators</a:t>
            </a:r>
          </a:p>
        </p:txBody>
      </p:sp>
      <p:pic>
        <p:nvPicPr>
          <p:cNvPr id="276485" name="Picture 5" descr="bd0671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8888" y="2852738"/>
            <a:ext cx="3048000"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ADF23CB-C123-4260-8032-B43D209296D9}"/>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Electricity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76483"/>
                                        </p:tgtEl>
                                        <p:attrNameLst>
                                          <p:attrName>style.visibility</p:attrName>
                                        </p:attrNameLst>
                                      </p:cBhvr>
                                      <p:to>
                                        <p:strVal val="visible"/>
                                      </p:to>
                                    </p:set>
                                    <p:animEffect transition="in" filter="dissolve">
                                      <p:cBhvr>
                                        <p:cTn id="7" dur="500"/>
                                        <p:tgtEl>
                                          <p:spTgt spid="276483"/>
                                        </p:tgtEl>
                                      </p:cBhvr>
                                    </p:animEffect>
                                  </p:childTnLst>
                                </p:cTn>
                              </p:par>
                            </p:childTnLst>
                          </p:cTn>
                        </p:par>
                        <p:par>
                          <p:cTn id="8" fill="hold" nodeType="afterGroup">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76484"/>
                                        </p:tgtEl>
                                        <p:attrNameLst>
                                          <p:attrName>style.visibility</p:attrName>
                                        </p:attrNameLst>
                                      </p:cBhvr>
                                      <p:to>
                                        <p:strVal val="visible"/>
                                      </p:to>
                                    </p:set>
                                    <p:anim calcmode="lin" valueType="num">
                                      <p:cBhvr additive="base">
                                        <p:cTn id="11" dur="500" fill="hold"/>
                                        <p:tgtEl>
                                          <p:spTgt spid="276484"/>
                                        </p:tgtEl>
                                        <p:attrNameLst>
                                          <p:attrName>ppt_x</p:attrName>
                                        </p:attrNameLst>
                                      </p:cBhvr>
                                      <p:tavLst>
                                        <p:tav tm="0">
                                          <p:val>
                                            <p:strVal val="1+#ppt_w/2"/>
                                          </p:val>
                                        </p:tav>
                                        <p:tav tm="100000">
                                          <p:val>
                                            <p:strVal val="#ppt_x"/>
                                          </p:val>
                                        </p:tav>
                                      </p:tavLst>
                                    </p:anim>
                                    <p:anim calcmode="lin" valueType="num">
                                      <p:cBhvr additive="base">
                                        <p:cTn id="12" dur="500" fill="hold"/>
                                        <p:tgtEl>
                                          <p:spTgt spid="276484"/>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8" fill="hold" nodeType="afterEffect">
                                  <p:stCondLst>
                                    <p:cond delay="0"/>
                                  </p:stCondLst>
                                  <p:childTnLst>
                                    <p:set>
                                      <p:cBhvr>
                                        <p:cTn id="15" dur="1" fill="hold">
                                          <p:stCondLst>
                                            <p:cond delay="0"/>
                                          </p:stCondLst>
                                        </p:cTn>
                                        <p:tgtEl>
                                          <p:spTgt spid="276485"/>
                                        </p:tgtEl>
                                        <p:attrNameLst>
                                          <p:attrName>style.visibility</p:attrName>
                                        </p:attrNameLst>
                                      </p:cBhvr>
                                      <p:to>
                                        <p:strVal val="visible"/>
                                      </p:to>
                                    </p:set>
                                    <p:anim calcmode="lin" valueType="num">
                                      <p:cBhvr additive="base">
                                        <p:cTn id="16" dur="500" fill="hold"/>
                                        <p:tgtEl>
                                          <p:spTgt spid="276485"/>
                                        </p:tgtEl>
                                        <p:attrNameLst>
                                          <p:attrName>ppt_x</p:attrName>
                                        </p:attrNameLst>
                                      </p:cBhvr>
                                      <p:tavLst>
                                        <p:tav tm="0">
                                          <p:val>
                                            <p:strVal val="0-#ppt_w/2"/>
                                          </p:val>
                                        </p:tav>
                                        <p:tav tm="100000">
                                          <p:val>
                                            <p:strVal val="#ppt_x"/>
                                          </p:val>
                                        </p:tav>
                                      </p:tavLst>
                                    </p:anim>
                                    <p:anim calcmode="lin" valueType="num">
                                      <p:cBhvr additive="base">
                                        <p:cTn id="17" dur="500" fill="hold"/>
                                        <p:tgtEl>
                                          <p:spTgt spid="2764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autoUpdateAnimBg="0"/>
      <p:bldP spid="276484" grpId="0"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Text Box 3"/>
          <p:cNvSpPr txBox="1">
            <a:spLocks noChangeArrowheads="1"/>
          </p:cNvSpPr>
          <p:nvPr/>
        </p:nvSpPr>
        <p:spPr bwMode="auto">
          <a:xfrm>
            <a:off x="381000"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RISKS</a:t>
            </a:r>
            <a:endParaRPr lang="en-US" sz="2000" dirty="0">
              <a:solidFill>
                <a:schemeClr val="tx2"/>
              </a:solidFill>
              <a:latin typeface="Arial Black" panose="020B0A04020102020204" pitchFamily="34" charset="0"/>
            </a:endParaRPr>
          </a:p>
        </p:txBody>
      </p:sp>
      <p:sp>
        <p:nvSpPr>
          <p:cNvPr id="117765" name="Text Box 5"/>
          <p:cNvSpPr txBox="1">
            <a:spLocks noChangeArrowheads="1"/>
          </p:cNvSpPr>
          <p:nvPr/>
        </p:nvSpPr>
        <p:spPr bwMode="auto">
          <a:xfrm>
            <a:off x="539750" y="2781300"/>
            <a:ext cx="419100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sz="2400" i="1">
                <a:solidFill>
                  <a:schemeClr val="tx2"/>
                </a:solidFill>
                <a:latin typeface="Arial Black" panose="020B0A04020102020204" pitchFamily="34" charset="0"/>
              </a:rPr>
              <a:t>Electric Shock</a:t>
            </a:r>
          </a:p>
          <a:p>
            <a:pPr algn="ctr" eaLnBrk="1" hangingPunct="1">
              <a:spcBef>
                <a:spcPct val="50000"/>
              </a:spcBef>
              <a:buClrTx/>
              <a:buSzTx/>
              <a:buFontTx/>
              <a:buChar char="•"/>
            </a:pPr>
            <a:r>
              <a:rPr lang="en-GB" sz="1600" i="1">
                <a:solidFill>
                  <a:srgbClr val="FF9933"/>
                </a:solidFill>
                <a:latin typeface="Arial Black" panose="020B0A04020102020204" pitchFamily="34" charset="0"/>
              </a:rPr>
              <a:t> Permanent Injury &amp; Death.</a:t>
            </a:r>
          </a:p>
          <a:p>
            <a:pPr algn="ctr" eaLnBrk="1" hangingPunct="1">
              <a:spcBef>
                <a:spcPct val="50000"/>
              </a:spcBef>
              <a:buClrTx/>
              <a:buSzTx/>
              <a:buFontTx/>
              <a:buNone/>
            </a:pPr>
            <a:r>
              <a:rPr lang="en-GB" sz="2400" i="1">
                <a:solidFill>
                  <a:schemeClr val="tx2"/>
                </a:solidFill>
                <a:latin typeface="Arial Black" panose="020B0A04020102020204" pitchFamily="34" charset="0"/>
              </a:rPr>
              <a:t>Electrical Burns </a:t>
            </a:r>
            <a:endParaRPr lang="en-GB" sz="1600" i="1">
              <a:solidFill>
                <a:srgbClr val="FF9933"/>
              </a:solidFill>
              <a:latin typeface="Arial Black" panose="020B0A04020102020204" pitchFamily="34" charset="0"/>
            </a:endParaRPr>
          </a:p>
          <a:p>
            <a:pPr algn="ctr" eaLnBrk="1" hangingPunct="1">
              <a:spcBef>
                <a:spcPct val="50000"/>
              </a:spcBef>
              <a:buClrTx/>
              <a:buSzTx/>
              <a:buFontTx/>
              <a:buChar char="•"/>
            </a:pPr>
            <a:r>
              <a:rPr lang="en-GB" sz="1600" i="1">
                <a:solidFill>
                  <a:srgbClr val="FF9933"/>
                </a:solidFill>
                <a:latin typeface="Arial Black" panose="020B0A04020102020204" pitchFamily="34" charset="0"/>
              </a:rPr>
              <a:t> Internal &amp; External Wounds</a:t>
            </a:r>
          </a:p>
          <a:p>
            <a:pPr algn="ctr" eaLnBrk="1" hangingPunct="1">
              <a:spcBef>
                <a:spcPct val="50000"/>
              </a:spcBef>
              <a:buClrTx/>
              <a:buSzTx/>
              <a:buFontTx/>
              <a:buNone/>
            </a:pPr>
            <a:r>
              <a:rPr lang="en-GB" sz="2400" i="1">
                <a:solidFill>
                  <a:schemeClr val="tx2"/>
                </a:solidFill>
                <a:latin typeface="Arial Black" panose="020B0A04020102020204" pitchFamily="34" charset="0"/>
              </a:rPr>
              <a:t>Electrical Fires </a:t>
            </a:r>
            <a:endParaRPr lang="en-GB" sz="1600" i="1">
              <a:solidFill>
                <a:srgbClr val="FF9933"/>
              </a:solidFill>
              <a:latin typeface="Arial Black" panose="020B0A04020102020204" pitchFamily="34" charset="0"/>
            </a:endParaRPr>
          </a:p>
          <a:p>
            <a:pPr algn="ctr" eaLnBrk="1" hangingPunct="1">
              <a:spcBef>
                <a:spcPct val="50000"/>
              </a:spcBef>
              <a:buClrTx/>
              <a:buSzTx/>
              <a:buFontTx/>
              <a:buChar char="•"/>
            </a:pPr>
            <a:r>
              <a:rPr lang="en-GB" sz="1600" i="1">
                <a:solidFill>
                  <a:srgbClr val="FF9933"/>
                </a:solidFill>
                <a:latin typeface="Arial Black" panose="020B0A04020102020204" pitchFamily="34" charset="0"/>
              </a:rPr>
              <a:t> Causing Multiple Hazards </a:t>
            </a:r>
          </a:p>
        </p:txBody>
      </p:sp>
      <p:pic>
        <p:nvPicPr>
          <p:cNvPr id="117766" name="Picture 6" descr="in0100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3124200"/>
            <a:ext cx="2936875"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FAD2E28-3F7B-4A3A-9511-CCE006872B71}"/>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Electricity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7763"/>
                                        </p:tgtEl>
                                        <p:attrNameLst>
                                          <p:attrName>style.visibility</p:attrName>
                                        </p:attrNameLst>
                                      </p:cBhvr>
                                      <p:to>
                                        <p:strVal val="visible"/>
                                      </p:to>
                                    </p:set>
                                    <p:animEffect transition="in" filter="dissolve">
                                      <p:cBhvr>
                                        <p:cTn id="7" dur="500"/>
                                        <p:tgtEl>
                                          <p:spTgt spid="117763"/>
                                        </p:tgtEl>
                                      </p:cBhvr>
                                    </p:animEffect>
                                  </p:childTnLst>
                                </p:cTn>
                              </p:par>
                            </p:childTnLst>
                          </p:cTn>
                        </p:par>
                        <p:par>
                          <p:cTn id="8" fill="hold" nodeType="afterGroup">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7765"/>
                                        </p:tgtEl>
                                        <p:attrNameLst>
                                          <p:attrName>style.visibility</p:attrName>
                                        </p:attrNameLst>
                                      </p:cBhvr>
                                      <p:to>
                                        <p:strVal val="visible"/>
                                      </p:to>
                                    </p:set>
                                    <p:anim calcmode="lin" valueType="num">
                                      <p:cBhvr additive="base">
                                        <p:cTn id="11" dur="500" fill="hold"/>
                                        <p:tgtEl>
                                          <p:spTgt spid="117765"/>
                                        </p:tgtEl>
                                        <p:attrNameLst>
                                          <p:attrName>ppt_x</p:attrName>
                                        </p:attrNameLst>
                                      </p:cBhvr>
                                      <p:tavLst>
                                        <p:tav tm="0">
                                          <p:val>
                                            <p:strVal val="1+#ppt_w/2"/>
                                          </p:val>
                                        </p:tav>
                                        <p:tav tm="100000">
                                          <p:val>
                                            <p:strVal val="#ppt_x"/>
                                          </p:val>
                                        </p:tav>
                                      </p:tavLst>
                                    </p:anim>
                                    <p:anim calcmode="lin" valueType="num">
                                      <p:cBhvr additive="base">
                                        <p:cTn id="12" dur="500" fill="hold"/>
                                        <p:tgtEl>
                                          <p:spTgt spid="117765"/>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4" presetClass="entr" presetSubtype="32" fill="hold" nodeType="afterEffect">
                                  <p:stCondLst>
                                    <p:cond delay="0"/>
                                  </p:stCondLst>
                                  <p:childTnLst>
                                    <p:set>
                                      <p:cBhvr>
                                        <p:cTn id="15" dur="1" fill="hold">
                                          <p:stCondLst>
                                            <p:cond delay="0"/>
                                          </p:stCondLst>
                                        </p:cTn>
                                        <p:tgtEl>
                                          <p:spTgt spid="117766"/>
                                        </p:tgtEl>
                                        <p:attrNameLst>
                                          <p:attrName>style.visibility</p:attrName>
                                        </p:attrNameLst>
                                      </p:cBhvr>
                                      <p:to>
                                        <p:strVal val="visible"/>
                                      </p:to>
                                    </p:set>
                                    <p:animEffect transition="in" filter="box(out)">
                                      <p:cBhvr>
                                        <p:cTn id="16" dur="500"/>
                                        <p:tgtEl>
                                          <p:spTgt spid="117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autoUpdateAnimBg="0"/>
      <p:bldP spid="117765" grpId="0"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9" name="Text Box 5"/>
          <p:cNvSpPr txBox="1">
            <a:spLocks noChangeArrowheads="1"/>
          </p:cNvSpPr>
          <p:nvPr/>
        </p:nvSpPr>
        <p:spPr bwMode="auto">
          <a:xfrm>
            <a:off x="381000"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PREVENTITIVE MEASURES</a:t>
            </a:r>
            <a:endParaRPr lang="en-US" sz="2000" dirty="0">
              <a:solidFill>
                <a:schemeClr val="tx2"/>
              </a:solidFill>
              <a:latin typeface="Arial Black" panose="020B0A04020102020204" pitchFamily="34" charset="0"/>
            </a:endParaRPr>
          </a:p>
        </p:txBody>
      </p:sp>
      <p:sp>
        <p:nvSpPr>
          <p:cNvPr id="118791" name="Text Box 7"/>
          <p:cNvSpPr txBox="1">
            <a:spLocks noChangeArrowheads="1"/>
          </p:cNvSpPr>
          <p:nvPr/>
        </p:nvSpPr>
        <p:spPr bwMode="auto">
          <a:xfrm>
            <a:off x="4876800" y="2819400"/>
            <a:ext cx="4038600"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endParaRPr lang="en-GB" sz="1800">
              <a:solidFill>
                <a:schemeClr val="tx2"/>
              </a:solidFill>
              <a:latin typeface="Arial Black" panose="020B0A04020102020204" pitchFamily="34" charset="0"/>
            </a:endParaRP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EARTHING</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MAINTENANCE</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SAFE SYSTEMS OF WORK</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INSULATION</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ISOLATION</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BREAK DEVICES</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REDUCED VOLTAGE</a:t>
            </a:r>
            <a:endParaRPr lang="en-US" sz="1800">
              <a:solidFill>
                <a:schemeClr val="tx2"/>
              </a:solidFill>
              <a:latin typeface="Arial Black" panose="020B0A04020102020204" pitchFamily="34" charset="0"/>
            </a:endParaRPr>
          </a:p>
        </p:txBody>
      </p:sp>
      <p:pic>
        <p:nvPicPr>
          <p:cNvPr id="118792" name="Picture 8" descr="j009158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819400"/>
            <a:ext cx="3098800" cy="306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2800B798-45D6-42F1-83FD-EF48856428F9}"/>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Electricity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8789"/>
                                        </p:tgtEl>
                                        <p:attrNameLst>
                                          <p:attrName>style.visibility</p:attrName>
                                        </p:attrNameLst>
                                      </p:cBhvr>
                                      <p:to>
                                        <p:strVal val="visible"/>
                                      </p:to>
                                    </p:set>
                                    <p:animEffect transition="in" filter="dissolve">
                                      <p:cBhvr>
                                        <p:cTn id="7" dur="500"/>
                                        <p:tgtEl>
                                          <p:spTgt spid="118789"/>
                                        </p:tgtEl>
                                      </p:cBhvr>
                                    </p:animEffect>
                                  </p:childTnLst>
                                </p:cTn>
                              </p:par>
                            </p:childTnLst>
                          </p:cTn>
                        </p:par>
                        <p:par>
                          <p:cTn id="8" fill="hold" nodeType="afterGroup">
                            <p:stCondLst>
                              <p:cond delay="500"/>
                            </p:stCondLst>
                            <p:childTnLst>
                              <p:par>
                                <p:cTn id="9" presetID="2" presetClass="entr" presetSubtype="8" fill="hold" nodeType="afterEffect">
                                  <p:stCondLst>
                                    <p:cond delay="0"/>
                                  </p:stCondLst>
                                  <p:childTnLst>
                                    <p:set>
                                      <p:cBhvr>
                                        <p:cTn id="10" dur="1" fill="hold">
                                          <p:stCondLst>
                                            <p:cond delay="0"/>
                                          </p:stCondLst>
                                        </p:cTn>
                                        <p:tgtEl>
                                          <p:spTgt spid="118792"/>
                                        </p:tgtEl>
                                        <p:attrNameLst>
                                          <p:attrName>style.visibility</p:attrName>
                                        </p:attrNameLst>
                                      </p:cBhvr>
                                      <p:to>
                                        <p:strVal val="visible"/>
                                      </p:to>
                                    </p:set>
                                    <p:anim calcmode="lin" valueType="num">
                                      <p:cBhvr additive="base">
                                        <p:cTn id="11" dur="500" fill="hold"/>
                                        <p:tgtEl>
                                          <p:spTgt spid="118792"/>
                                        </p:tgtEl>
                                        <p:attrNameLst>
                                          <p:attrName>ppt_x</p:attrName>
                                        </p:attrNameLst>
                                      </p:cBhvr>
                                      <p:tavLst>
                                        <p:tav tm="0">
                                          <p:val>
                                            <p:strVal val="0-#ppt_w/2"/>
                                          </p:val>
                                        </p:tav>
                                        <p:tav tm="100000">
                                          <p:val>
                                            <p:strVal val="#ppt_x"/>
                                          </p:val>
                                        </p:tav>
                                      </p:tavLst>
                                    </p:anim>
                                    <p:anim calcmode="lin" valueType="num">
                                      <p:cBhvr additive="base">
                                        <p:cTn id="12" dur="500" fill="hold"/>
                                        <p:tgtEl>
                                          <p:spTgt spid="118792"/>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8791"/>
                                        </p:tgtEl>
                                        <p:attrNameLst>
                                          <p:attrName>style.visibility</p:attrName>
                                        </p:attrNameLst>
                                      </p:cBhvr>
                                      <p:to>
                                        <p:strVal val="visible"/>
                                      </p:to>
                                    </p:set>
                                    <p:anim calcmode="lin" valueType="num">
                                      <p:cBhvr additive="base">
                                        <p:cTn id="16" dur="500" fill="hold"/>
                                        <p:tgtEl>
                                          <p:spTgt spid="118791"/>
                                        </p:tgtEl>
                                        <p:attrNameLst>
                                          <p:attrName>ppt_x</p:attrName>
                                        </p:attrNameLst>
                                      </p:cBhvr>
                                      <p:tavLst>
                                        <p:tav tm="0">
                                          <p:val>
                                            <p:strVal val="#ppt_x"/>
                                          </p:val>
                                        </p:tav>
                                        <p:tav tm="100000">
                                          <p:val>
                                            <p:strVal val="#ppt_x"/>
                                          </p:val>
                                        </p:tav>
                                      </p:tavLst>
                                    </p:anim>
                                    <p:anim calcmode="lin" valueType="num">
                                      <p:cBhvr additive="base">
                                        <p:cTn id="17" dur="500" fill="hold"/>
                                        <p:tgtEl>
                                          <p:spTgt spid="1187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9" grpId="0" autoUpdateAnimBg="0"/>
      <p:bldP spid="118791" grpId="0"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ext Box 2"/>
          <p:cNvSpPr txBox="1">
            <a:spLocks noChangeArrowheads="1"/>
          </p:cNvSpPr>
          <p:nvPr/>
        </p:nvSpPr>
        <p:spPr bwMode="auto">
          <a:xfrm>
            <a:off x="2578100" y="3048000"/>
            <a:ext cx="4032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GB" sz="4400">
                <a:solidFill>
                  <a:schemeClr val="tx2"/>
                </a:solidFill>
                <a:latin typeface="Arial Black" panose="020B0A04020102020204" pitchFamily="34" charset="0"/>
              </a:rPr>
              <a:t>TRANSPORT</a:t>
            </a:r>
            <a:endParaRPr lang="en-US" sz="4400">
              <a:solidFill>
                <a:schemeClr val="tx2"/>
              </a:solidFill>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3474"/>
                                        </p:tgtEl>
                                        <p:attrNameLst>
                                          <p:attrName>style.visibility</p:attrName>
                                        </p:attrNameLst>
                                      </p:cBhvr>
                                      <p:to>
                                        <p:strVal val="visible"/>
                                      </p:to>
                                    </p:set>
                                    <p:anim calcmode="lin" valueType="num">
                                      <p:cBhvr additive="base">
                                        <p:cTn id="7" dur="500" fill="hold"/>
                                        <p:tgtEl>
                                          <p:spTgt spid="233474"/>
                                        </p:tgtEl>
                                        <p:attrNameLst>
                                          <p:attrName>ppt_x</p:attrName>
                                        </p:attrNameLst>
                                      </p:cBhvr>
                                      <p:tavLst>
                                        <p:tav tm="0">
                                          <p:val>
                                            <p:strVal val="0-#ppt_w/2"/>
                                          </p:val>
                                        </p:tav>
                                        <p:tav tm="100000">
                                          <p:val>
                                            <p:strVal val="#ppt_x"/>
                                          </p:val>
                                        </p:tav>
                                      </p:tavLst>
                                    </p:anim>
                                    <p:anim calcmode="lin" valueType="num">
                                      <p:cBhvr additive="base">
                                        <p:cTn id="8" dur="500" fill="hold"/>
                                        <p:tgtEl>
                                          <p:spTgt spid="2334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4" grpId="0"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9" name="Text Box 3"/>
          <p:cNvSpPr txBox="1">
            <a:spLocks noChangeArrowheads="1"/>
          </p:cNvSpPr>
          <p:nvPr/>
        </p:nvSpPr>
        <p:spPr bwMode="auto">
          <a:xfrm>
            <a:off x="381000"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ACCIDENT CAUSES</a:t>
            </a:r>
            <a:endParaRPr lang="en-US" sz="2000" dirty="0">
              <a:solidFill>
                <a:schemeClr val="tx2"/>
              </a:solidFill>
              <a:latin typeface="Arial Black" panose="020B0A04020102020204" pitchFamily="34" charset="0"/>
            </a:endParaRPr>
          </a:p>
        </p:txBody>
      </p:sp>
      <p:sp>
        <p:nvSpPr>
          <p:cNvPr id="234500" name="Text Box 4"/>
          <p:cNvSpPr txBox="1">
            <a:spLocks noChangeArrowheads="1"/>
          </p:cNvSpPr>
          <p:nvPr/>
        </p:nvSpPr>
        <p:spPr bwMode="auto">
          <a:xfrm>
            <a:off x="755650" y="2636838"/>
            <a:ext cx="4038600" cy="325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endParaRPr lang="en-GB" sz="1800">
              <a:solidFill>
                <a:schemeClr val="tx2"/>
              </a:solidFill>
              <a:latin typeface="Arial Black" panose="020B0A04020102020204" pitchFamily="34" charset="0"/>
            </a:endParaRP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CONTACT</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OVERTURNING</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COLLISION</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IMPACT</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PEOPLE ERRORS</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POOR MAINTENANCE</a:t>
            </a:r>
          </a:p>
          <a:p>
            <a:pPr algn="ctr" eaLnBrk="1" hangingPunct="1">
              <a:spcBef>
                <a:spcPct val="50000"/>
              </a:spcBef>
              <a:buClr>
                <a:schemeClr val="tx2"/>
              </a:buClr>
              <a:buSzTx/>
              <a:buFontTx/>
              <a:buChar char="•"/>
            </a:pPr>
            <a:r>
              <a:rPr lang="en-GB" sz="1800">
                <a:solidFill>
                  <a:schemeClr val="tx2"/>
                </a:solidFill>
                <a:latin typeface="Arial Black" panose="020B0A04020102020204" pitchFamily="34" charset="0"/>
              </a:rPr>
              <a:t> ENTANGLEMENT</a:t>
            </a:r>
            <a:endParaRPr lang="en-US" sz="1800">
              <a:solidFill>
                <a:schemeClr val="tx2"/>
              </a:solidFill>
              <a:latin typeface="Arial Black" panose="020B0A04020102020204" pitchFamily="34" charset="0"/>
            </a:endParaRPr>
          </a:p>
        </p:txBody>
      </p:sp>
      <p:pic>
        <p:nvPicPr>
          <p:cNvPr id="234501" name="Picture 5" descr="j01498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2971800"/>
            <a:ext cx="2932113"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0F0EF37-7CBA-49A3-A90C-689143D6BC38}"/>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Transport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4499">
                                            <p:txEl>
                                              <p:pRg st="0" end="0"/>
                                            </p:txEl>
                                          </p:spTgt>
                                        </p:tgtEl>
                                        <p:attrNameLst>
                                          <p:attrName>style.visibility</p:attrName>
                                        </p:attrNameLst>
                                      </p:cBhvr>
                                      <p:to>
                                        <p:strVal val="visible"/>
                                      </p:to>
                                    </p:set>
                                    <p:animEffect transition="in" filter="dissolve">
                                      <p:cBhvr>
                                        <p:cTn id="7" dur="500"/>
                                        <p:tgtEl>
                                          <p:spTgt spid="234499">
                                            <p:txEl>
                                              <p:pRg st="0" end="0"/>
                                            </p:txEl>
                                          </p:spTgt>
                                        </p:tgtEl>
                                      </p:cBhvr>
                                    </p:animEffect>
                                  </p:childTnLst>
                                </p:cTn>
                              </p:par>
                            </p:childTnLst>
                          </p:cTn>
                        </p:par>
                        <p:par>
                          <p:cTn id="8" fill="hold" nodeType="afterGroup">
                            <p:stCondLst>
                              <p:cond delay="500"/>
                            </p:stCondLst>
                            <p:childTnLst>
                              <p:par>
                                <p:cTn id="9" presetID="2" presetClass="entr" presetSubtype="8" fill="hold" nodeType="afterEffect">
                                  <p:stCondLst>
                                    <p:cond delay="0"/>
                                  </p:stCondLst>
                                  <p:childTnLst>
                                    <p:set>
                                      <p:cBhvr>
                                        <p:cTn id="10" dur="1" fill="hold">
                                          <p:stCondLst>
                                            <p:cond delay="0"/>
                                          </p:stCondLst>
                                        </p:cTn>
                                        <p:tgtEl>
                                          <p:spTgt spid="234501"/>
                                        </p:tgtEl>
                                        <p:attrNameLst>
                                          <p:attrName>style.visibility</p:attrName>
                                        </p:attrNameLst>
                                      </p:cBhvr>
                                      <p:to>
                                        <p:strVal val="visible"/>
                                      </p:to>
                                    </p:set>
                                    <p:anim calcmode="lin" valueType="num">
                                      <p:cBhvr additive="base">
                                        <p:cTn id="11" dur="500" fill="hold"/>
                                        <p:tgtEl>
                                          <p:spTgt spid="234501"/>
                                        </p:tgtEl>
                                        <p:attrNameLst>
                                          <p:attrName>ppt_x</p:attrName>
                                        </p:attrNameLst>
                                      </p:cBhvr>
                                      <p:tavLst>
                                        <p:tav tm="0">
                                          <p:val>
                                            <p:strVal val="0-#ppt_w/2"/>
                                          </p:val>
                                        </p:tav>
                                        <p:tav tm="100000">
                                          <p:val>
                                            <p:strVal val="#ppt_x"/>
                                          </p:val>
                                        </p:tav>
                                      </p:tavLst>
                                    </p:anim>
                                    <p:anim calcmode="lin" valueType="num">
                                      <p:cBhvr additive="base">
                                        <p:cTn id="12" dur="500" fill="hold"/>
                                        <p:tgtEl>
                                          <p:spTgt spid="234501"/>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34500">
                                            <p:txEl>
                                              <p:pRg st="1" end="1"/>
                                            </p:txEl>
                                          </p:spTgt>
                                        </p:tgtEl>
                                        <p:attrNameLst>
                                          <p:attrName>style.visibility</p:attrName>
                                        </p:attrNameLst>
                                      </p:cBhvr>
                                      <p:to>
                                        <p:strVal val="visible"/>
                                      </p:to>
                                    </p:set>
                                    <p:anim calcmode="lin" valueType="num">
                                      <p:cBhvr additive="base">
                                        <p:cTn id="16" dur="500" fill="hold"/>
                                        <p:tgtEl>
                                          <p:spTgt spid="234500">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34500">
                                            <p:txEl>
                                              <p:pRg st="1" end="1"/>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34500">
                                            <p:txEl>
                                              <p:pRg st="2" end="2"/>
                                            </p:txEl>
                                          </p:spTgt>
                                        </p:tgtEl>
                                        <p:attrNameLst>
                                          <p:attrName>style.visibility</p:attrName>
                                        </p:attrNameLst>
                                      </p:cBhvr>
                                      <p:to>
                                        <p:strVal val="visible"/>
                                      </p:to>
                                    </p:set>
                                    <p:anim calcmode="lin" valueType="num">
                                      <p:cBhvr additive="base">
                                        <p:cTn id="21" dur="500" fill="hold"/>
                                        <p:tgtEl>
                                          <p:spTgt spid="234500">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34500">
                                            <p:txEl>
                                              <p:pRg st="2" end="2"/>
                                            </p:txEl>
                                          </p:spTgt>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34500">
                                            <p:txEl>
                                              <p:pRg st="3" end="3"/>
                                            </p:txEl>
                                          </p:spTgt>
                                        </p:tgtEl>
                                        <p:attrNameLst>
                                          <p:attrName>style.visibility</p:attrName>
                                        </p:attrNameLst>
                                      </p:cBhvr>
                                      <p:to>
                                        <p:strVal val="visible"/>
                                      </p:to>
                                    </p:set>
                                    <p:anim calcmode="lin" valueType="num">
                                      <p:cBhvr additive="base">
                                        <p:cTn id="26" dur="500" fill="hold"/>
                                        <p:tgtEl>
                                          <p:spTgt spid="234500">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34500">
                                            <p:txEl>
                                              <p:pRg st="3" end="3"/>
                                            </p:txEl>
                                          </p:spTgt>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234500">
                                            <p:txEl>
                                              <p:pRg st="4" end="4"/>
                                            </p:txEl>
                                          </p:spTgt>
                                        </p:tgtEl>
                                        <p:attrNameLst>
                                          <p:attrName>style.visibility</p:attrName>
                                        </p:attrNameLst>
                                      </p:cBhvr>
                                      <p:to>
                                        <p:strVal val="visible"/>
                                      </p:to>
                                    </p:set>
                                    <p:anim calcmode="lin" valueType="num">
                                      <p:cBhvr additive="base">
                                        <p:cTn id="31" dur="500" fill="hold"/>
                                        <p:tgtEl>
                                          <p:spTgt spid="23450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4500">
                                            <p:txEl>
                                              <p:pRg st="4" end="4"/>
                                            </p:txEl>
                                          </p:spTgt>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234500">
                                            <p:txEl>
                                              <p:pRg st="5" end="5"/>
                                            </p:txEl>
                                          </p:spTgt>
                                        </p:tgtEl>
                                        <p:attrNameLst>
                                          <p:attrName>style.visibility</p:attrName>
                                        </p:attrNameLst>
                                      </p:cBhvr>
                                      <p:to>
                                        <p:strVal val="visible"/>
                                      </p:to>
                                    </p:set>
                                    <p:anim calcmode="lin" valueType="num">
                                      <p:cBhvr additive="base">
                                        <p:cTn id="36" dur="500" fill="hold"/>
                                        <p:tgtEl>
                                          <p:spTgt spid="234500">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34500">
                                            <p:txEl>
                                              <p:pRg st="5" end="5"/>
                                            </p:txEl>
                                          </p:spTgt>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234500">
                                            <p:txEl>
                                              <p:pRg st="6" end="6"/>
                                            </p:txEl>
                                          </p:spTgt>
                                        </p:tgtEl>
                                        <p:attrNameLst>
                                          <p:attrName>style.visibility</p:attrName>
                                        </p:attrNameLst>
                                      </p:cBhvr>
                                      <p:to>
                                        <p:strVal val="visible"/>
                                      </p:to>
                                    </p:set>
                                    <p:anim calcmode="lin" valueType="num">
                                      <p:cBhvr additive="base">
                                        <p:cTn id="41" dur="500" fill="hold"/>
                                        <p:tgtEl>
                                          <p:spTgt spid="234500">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34500">
                                            <p:txEl>
                                              <p:pRg st="6" end="6"/>
                                            </p:txEl>
                                          </p:spTgt>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234500">
                                            <p:txEl>
                                              <p:pRg st="7" end="7"/>
                                            </p:txEl>
                                          </p:spTgt>
                                        </p:tgtEl>
                                        <p:attrNameLst>
                                          <p:attrName>style.visibility</p:attrName>
                                        </p:attrNameLst>
                                      </p:cBhvr>
                                      <p:to>
                                        <p:strVal val="visible"/>
                                      </p:to>
                                    </p:set>
                                    <p:anim calcmode="lin" valueType="num">
                                      <p:cBhvr additive="base">
                                        <p:cTn id="46" dur="500" fill="hold"/>
                                        <p:tgtEl>
                                          <p:spTgt spid="234500">
                                            <p:txEl>
                                              <p:pRg st="7" end="7"/>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3450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build="p" autoUpdateAnimBg="0" advAuto="0"/>
      <p:bldP spid="234500" grpId="0" build="p" autoUpdateAnimBg="0" advAuto="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3" name="Text Box 3"/>
          <p:cNvSpPr txBox="1">
            <a:spLocks noChangeArrowheads="1"/>
          </p:cNvSpPr>
          <p:nvPr/>
        </p:nvSpPr>
        <p:spPr bwMode="auto">
          <a:xfrm>
            <a:off x="381000" y="2057400"/>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TRANSPORT SAFETY CONSIDERATIONS</a:t>
            </a:r>
            <a:endParaRPr lang="en-US" sz="2000" dirty="0">
              <a:solidFill>
                <a:schemeClr val="tx2"/>
              </a:solidFill>
              <a:latin typeface="Arial Black" panose="020B0A04020102020204" pitchFamily="34" charset="0"/>
            </a:endParaRPr>
          </a:p>
        </p:txBody>
      </p:sp>
      <p:sp>
        <p:nvSpPr>
          <p:cNvPr id="235526" name="Text Box 6"/>
          <p:cNvSpPr txBox="1">
            <a:spLocks noChangeArrowheads="1"/>
          </p:cNvSpPr>
          <p:nvPr/>
        </p:nvSpPr>
        <p:spPr bwMode="auto">
          <a:xfrm>
            <a:off x="900113" y="2781300"/>
            <a:ext cx="41910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GB" sz="2400" i="1">
                <a:solidFill>
                  <a:schemeClr val="tx2"/>
                </a:solidFill>
                <a:latin typeface="Arial Black" panose="020B0A04020102020204" pitchFamily="34" charset="0"/>
              </a:rPr>
              <a:t>Driver Selection</a:t>
            </a:r>
          </a:p>
          <a:p>
            <a:pPr eaLnBrk="1" hangingPunct="1">
              <a:spcBef>
                <a:spcPct val="50000"/>
              </a:spcBef>
              <a:buClrTx/>
              <a:buSzTx/>
              <a:buFontTx/>
              <a:buChar char="•"/>
            </a:pPr>
            <a:r>
              <a:rPr lang="en-GB" sz="1600" i="1">
                <a:solidFill>
                  <a:srgbClr val="FF9933"/>
                </a:solidFill>
                <a:latin typeface="Arial Black" panose="020B0A04020102020204" pitchFamily="34" charset="0"/>
              </a:rPr>
              <a:t> Fitness, Age, Experience</a:t>
            </a:r>
          </a:p>
          <a:p>
            <a:pPr eaLnBrk="1" hangingPunct="1">
              <a:spcBef>
                <a:spcPct val="50000"/>
              </a:spcBef>
              <a:buClrTx/>
              <a:buSzTx/>
              <a:buFontTx/>
              <a:buChar char="•"/>
            </a:pPr>
            <a:r>
              <a:rPr lang="en-GB" sz="1600" i="1">
                <a:solidFill>
                  <a:srgbClr val="FF9933"/>
                </a:solidFill>
                <a:latin typeface="Arial Black" panose="020B0A04020102020204" pitchFamily="34" charset="0"/>
              </a:rPr>
              <a:t> Training – Vehicle Specific</a:t>
            </a:r>
          </a:p>
          <a:p>
            <a:pPr eaLnBrk="1" hangingPunct="1">
              <a:spcBef>
                <a:spcPct val="50000"/>
              </a:spcBef>
              <a:buClrTx/>
              <a:buSzTx/>
              <a:buFontTx/>
              <a:buChar char="•"/>
            </a:pPr>
            <a:r>
              <a:rPr lang="en-GB" sz="1600" i="1">
                <a:solidFill>
                  <a:srgbClr val="FF9933"/>
                </a:solidFill>
                <a:latin typeface="Arial Black" panose="020B0A04020102020204" pitchFamily="34" charset="0"/>
              </a:rPr>
              <a:t> Supervision – Safety Compliance</a:t>
            </a:r>
          </a:p>
        </p:txBody>
      </p:sp>
      <p:pic>
        <p:nvPicPr>
          <p:cNvPr id="235527" name="Picture 7" descr="pe0209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2590800"/>
            <a:ext cx="3294063"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2181B66-6B8E-4818-99B9-856F739B87A7}"/>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Transport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5523"/>
                                        </p:tgtEl>
                                        <p:attrNameLst>
                                          <p:attrName>style.visibility</p:attrName>
                                        </p:attrNameLst>
                                      </p:cBhvr>
                                      <p:to>
                                        <p:strVal val="visible"/>
                                      </p:to>
                                    </p:set>
                                    <p:animEffect transition="in" filter="dissolve">
                                      <p:cBhvr>
                                        <p:cTn id="7" dur="500"/>
                                        <p:tgtEl>
                                          <p:spTgt spid="235523"/>
                                        </p:tgtEl>
                                      </p:cBhvr>
                                    </p:animEffect>
                                  </p:childTnLst>
                                </p:cTn>
                              </p:par>
                            </p:childTnLst>
                          </p:cTn>
                        </p:par>
                        <p:par>
                          <p:cTn id="8" fill="hold" nodeType="afterGroup">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35526"/>
                                        </p:tgtEl>
                                        <p:attrNameLst>
                                          <p:attrName>style.visibility</p:attrName>
                                        </p:attrNameLst>
                                      </p:cBhvr>
                                      <p:to>
                                        <p:strVal val="visible"/>
                                      </p:to>
                                    </p:set>
                                    <p:anim calcmode="lin" valueType="num">
                                      <p:cBhvr additive="base">
                                        <p:cTn id="11" dur="500" fill="hold"/>
                                        <p:tgtEl>
                                          <p:spTgt spid="235526"/>
                                        </p:tgtEl>
                                        <p:attrNameLst>
                                          <p:attrName>ppt_x</p:attrName>
                                        </p:attrNameLst>
                                      </p:cBhvr>
                                      <p:tavLst>
                                        <p:tav tm="0">
                                          <p:val>
                                            <p:strVal val="1+#ppt_w/2"/>
                                          </p:val>
                                        </p:tav>
                                        <p:tav tm="100000">
                                          <p:val>
                                            <p:strVal val="#ppt_x"/>
                                          </p:val>
                                        </p:tav>
                                      </p:tavLst>
                                    </p:anim>
                                    <p:anim calcmode="lin" valueType="num">
                                      <p:cBhvr additive="base">
                                        <p:cTn id="12" dur="500" fill="hold"/>
                                        <p:tgtEl>
                                          <p:spTgt spid="235526"/>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4" presetClass="entr" presetSubtype="32" fill="hold" nodeType="afterEffect">
                                  <p:stCondLst>
                                    <p:cond delay="0"/>
                                  </p:stCondLst>
                                  <p:childTnLst>
                                    <p:set>
                                      <p:cBhvr>
                                        <p:cTn id="15" dur="1" fill="hold">
                                          <p:stCondLst>
                                            <p:cond delay="0"/>
                                          </p:stCondLst>
                                        </p:cTn>
                                        <p:tgtEl>
                                          <p:spTgt spid="235527"/>
                                        </p:tgtEl>
                                        <p:attrNameLst>
                                          <p:attrName>style.visibility</p:attrName>
                                        </p:attrNameLst>
                                      </p:cBhvr>
                                      <p:to>
                                        <p:strVal val="visible"/>
                                      </p:to>
                                    </p:set>
                                    <p:animEffect transition="in" filter="box(out)">
                                      <p:cBhvr>
                                        <p:cTn id="16" dur="500"/>
                                        <p:tgtEl>
                                          <p:spTgt spid="235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3" grpId="0" autoUpdateAnimBg="0"/>
      <p:bldP spid="235526" grpId="0"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Text Box 3"/>
          <p:cNvSpPr txBox="1">
            <a:spLocks noChangeArrowheads="1"/>
          </p:cNvSpPr>
          <p:nvPr/>
        </p:nvSpPr>
        <p:spPr bwMode="auto">
          <a:xfrm>
            <a:off x="381000" y="1684338"/>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TRANSPORT SAFETY CONSIDERATIONS</a:t>
            </a:r>
            <a:endParaRPr lang="en-US" sz="2000" dirty="0">
              <a:solidFill>
                <a:schemeClr val="tx2"/>
              </a:solidFill>
              <a:latin typeface="Arial Black" panose="020B0A04020102020204" pitchFamily="34" charset="0"/>
            </a:endParaRPr>
          </a:p>
        </p:txBody>
      </p:sp>
      <p:sp>
        <p:nvSpPr>
          <p:cNvPr id="236549" name="Text Box 5"/>
          <p:cNvSpPr txBox="1">
            <a:spLocks noChangeArrowheads="1"/>
          </p:cNvSpPr>
          <p:nvPr/>
        </p:nvSpPr>
        <p:spPr bwMode="auto">
          <a:xfrm>
            <a:off x="1042988" y="4292600"/>
            <a:ext cx="41910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GB" sz="2400" i="1">
                <a:solidFill>
                  <a:schemeClr val="tx2"/>
                </a:solidFill>
                <a:latin typeface="Arial Black" panose="020B0A04020102020204" pitchFamily="34" charset="0"/>
              </a:rPr>
              <a:t>Traffic Control</a:t>
            </a:r>
            <a:endParaRPr lang="en-GB" sz="1600" i="1">
              <a:solidFill>
                <a:srgbClr val="FF9933"/>
              </a:solidFill>
              <a:latin typeface="Arial Black" panose="020B0A04020102020204" pitchFamily="34" charset="0"/>
            </a:endParaRPr>
          </a:p>
          <a:p>
            <a:pPr eaLnBrk="1" hangingPunct="1">
              <a:spcBef>
                <a:spcPct val="50000"/>
              </a:spcBef>
              <a:buClrTx/>
              <a:buSzTx/>
              <a:buFontTx/>
              <a:buChar char="•"/>
            </a:pPr>
            <a:r>
              <a:rPr lang="en-GB" sz="1600" i="1">
                <a:solidFill>
                  <a:srgbClr val="FF9933"/>
                </a:solidFill>
                <a:latin typeface="Arial Black" panose="020B0A04020102020204" pitchFamily="34" charset="0"/>
              </a:rPr>
              <a:t> Speed Limits / Controls</a:t>
            </a:r>
          </a:p>
          <a:p>
            <a:pPr eaLnBrk="1" hangingPunct="1">
              <a:spcBef>
                <a:spcPct val="50000"/>
              </a:spcBef>
              <a:buClrTx/>
              <a:buSzTx/>
              <a:buFontTx/>
              <a:buChar char="•"/>
            </a:pPr>
            <a:r>
              <a:rPr lang="en-GB" sz="1600" i="1">
                <a:solidFill>
                  <a:srgbClr val="FF9933"/>
                </a:solidFill>
                <a:latin typeface="Arial Black" panose="020B0A04020102020204" pitchFamily="34" charset="0"/>
              </a:rPr>
              <a:t> Safe Crossing Points</a:t>
            </a:r>
          </a:p>
          <a:p>
            <a:pPr eaLnBrk="1" hangingPunct="1">
              <a:spcBef>
                <a:spcPct val="50000"/>
              </a:spcBef>
              <a:buClrTx/>
              <a:buSzTx/>
              <a:buFontTx/>
              <a:buChar char="•"/>
            </a:pPr>
            <a:r>
              <a:rPr lang="en-GB" sz="1600" i="1">
                <a:solidFill>
                  <a:srgbClr val="FF9933"/>
                </a:solidFill>
                <a:latin typeface="Arial Black" panose="020B0A04020102020204" pitchFamily="34" charset="0"/>
              </a:rPr>
              <a:t> Signs &amp; Signals</a:t>
            </a:r>
            <a:endParaRPr lang="en-US" sz="1600" i="1">
              <a:solidFill>
                <a:srgbClr val="FF9933"/>
              </a:solidFill>
              <a:latin typeface="Arial Black" panose="020B0A04020102020204" pitchFamily="34" charset="0"/>
            </a:endParaRPr>
          </a:p>
        </p:txBody>
      </p:sp>
      <p:sp>
        <p:nvSpPr>
          <p:cNvPr id="197637" name="Text Box 6"/>
          <p:cNvSpPr txBox="1">
            <a:spLocks noChangeArrowheads="1"/>
          </p:cNvSpPr>
          <p:nvPr/>
        </p:nvSpPr>
        <p:spPr bwMode="auto">
          <a:xfrm>
            <a:off x="971550" y="2708275"/>
            <a:ext cx="41910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GB" sz="2400" i="1">
                <a:solidFill>
                  <a:schemeClr val="tx2"/>
                </a:solidFill>
                <a:latin typeface="Arial Black" panose="020B0A04020102020204" pitchFamily="34" charset="0"/>
              </a:rPr>
              <a:t>Driver Selection</a:t>
            </a:r>
          </a:p>
          <a:p>
            <a:pPr eaLnBrk="1" hangingPunct="1">
              <a:spcBef>
                <a:spcPct val="50000"/>
              </a:spcBef>
              <a:buClrTx/>
              <a:buSzTx/>
              <a:buFontTx/>
              <a:buChar char="•"/>
            </a:pPr>
            <a:r>
              <a:rPr lang="en-GB" sz="1600" i="1">
                <a:solidFill>
                  <a:srgbClr val="FF9933"/>
                </a:solidFill>
                <a:latin typeface="Arial Black" panose="020B0A04020102020204" pitchFamily="34" charset="0"/>
              </a:rPr>
              <a:t> Fitness, Age, Experience</a:t>
            </a:r>
          </a:p>
          <a:p>
            <a:pPr eaLnBrk="1" hangingPunct="1">
              <a:spcBef>
                <a:spcPct val="50000"/>
              </a:spcBef>
              <a:buClrTx/>
              <a:buSzTx/>
              <a:buFontTx/>
              <a:buChar char="•"/>
            </a:pPr>
            <a:r>
              <a:rPr lang="en-GB" sz="1600" i="1">
                <a:solidFill>
                  <a:srgbClr val="FF9933"/>
                </a:solidFill>
                <a:latin typeface="Arial Black" panose="020B0A04020102020204" pitchFamily="34" charset="0"/>
              </a:rPr>
              <a:t> Training – Vehicle Specific</a:t>
            </a:r>
          </a:p>
          <a:p>
            <a:pPr eaLnBrk="1" hangingPunct="1">
              <a:spcBef>
                <a:spcPct val="50000"/>
              </a:spcBef>
              <a:buClrTx/>
              <a:buSzTx/>
              <a:buFontTx/>
              <a:buChar char="•"/>
            </a:pPr>
            <a:r>
              <a:rPr lang="en-GB" sz="1600" i="1">
                <a:solidFill>
                  <a:srgbClr val="FF9933"/>
                </a:solidFill>
                <a:latin typeface="Arial Black" panose="020B0A04020102020204" pitchFamily="34" charset="0"/>
              </a:rPr>
              <a:t> Supervision – Safety Compliance</a:t>
            </a:r>
          </a:p>
        </p:txBody>
      </p:sp>
      <p:pic>
        <p:nvPicPr>
          <p:cNvPr id="236551" name="Picture 7" descr="tn0070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971800"/>
            <a:ext cx="2152650"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405CD36-A942-4C2A-A95E-9DFC85503F4A}"/>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Transport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6549"/>
                                        </p:tgtEl>
                                        <p:attrNameLst>
                                          <p:attrName>style.visibility</p:attrName>
                                        </p:attrNameLst>
                                      </p:cBhvr>
                                      <p:to>
                                        <p:strVal val="visible"/>
                                      </p:to>
                                    </p:set>
                                    <p:animEffect transition="in" filter="dissolve">
                                      <p:cBhvr>
                                        <p:cTn id="7" dur="500"/>
                                        <p:tgtEl>
                                          <p:spTgt spid="236549"/>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36551"/>
                                        </p:tgtEl>
                                        <p:attrNameLst>
                                          <p:attrName>style.visibility</p:attrName>
                                        </p:attrNameLst>
                                      </p:cBhvr>
                                      <p:to>
                                        <p:strVal val="visible"/>
                                      </p:to>
                                    </p:set>
                                    <p:animEffect transition="in" filter="dissolve">
                                      <p:cBhvr>
                                        <p:cTn id="11" dur="500"/>
                                        <p:tgtEl>
                                          <p:spTgt spid="236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9" grpId="0"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Text Box 3"/>
          <p:cNvSpPr txBox="1">
            <a:spLocks noChangeArrowheads="1"/>
          </p:cNvSpPr>
          <p:nvPr/>
        </p:nvSpPr>
        <p:spPr bwMode="auto">
          <a:xfrm>
            <a:off x="381000" y="1684338"/>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TRANSPORT SAFETY CONSIDERATIONS</a:t>
            </a:r>
            <a:endParaRPr lang="en-US" sz="2000" dirty="0">
              <a:solidFill>
                <a:schemeClr val="tx2"/>
              </a:solidFill>
              <a:latin typeface="Arial Black" panose="020B0A04020102020204" pitchFamily="34" charset="0"/>
            </a:endParaRPr>
          </a:p>
        </p:txBody>
      </p:sp>
      <p:sp>
        <p:nvSpPr>
          <p:cNvPr id="237573" name="Text Box 5"/>
          <p:cNvSpPr txBox="1">
            <a:spLocks noChangeArrowheads="1"/>
          </p:cNvSpPr>
          <p:nvPr/>
        </p:nvSpPr>
        <p:spPr bwMode="auto">
          <a:xfrm>
            <a:off x="971550" y="2781300"/>
            <a:ext cx="41910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GB" sz="2400" i="1">
                <a:solidFill>
                  <a:schemeClr val="tx2"/>
                </a:solidFill>
                <a:latin typeface="Arial Black" panose="020B0A04020102020204" pitchFamily="34" charset="0"/>
              </a:rPr>
              <a:t>Plant Maintenance</a:t>
            </a:r>
          </a:p>
          <a:p>
            <a:pPr eaLnBrk="1" hangingPunct="1">
              <a:spcBef>
                <a:spcPct val="50000"/>
              </a:spcBef>
              <a:buClrTx/>
              <a:buSzTx/>
              <a:buFontTx/>
              <a:buChar char="•"/>
            </a:pPr>
            <a:r>
              <a:rPr lang="en-GB" sz="1600" i="1">
                <a:solidFill>
                  <a:srgbClr val="FF9933"/>
                </a:solidFill>
                <a:latin typeface="Arial Black" panose="020B0A04020102020204" pitchFamily="34" charset="0"/>
              </a:rPr>
              <a:t> Regular Planned Maintenance</a:t>
            </a:r>
          </a:p>
          <a:p>
            <a:pPr eaLnBrk="1" hangingPunct="1">
              <a:spcBef>
                <a:spcPct val="50000"/>
              </a:spcBef>
              <a:buClrTx/>
              <a:buSzTx/>
              <a:buFontTx/>
              <a:buChar char="•"/>
            </a:pPr>
            <a:r>
              <a:rPr lang="en-GB" sz="1600" i="1">
                <a:solidFill>
                  <a:srgbClr val="FF9933"/>
                </a:solidFill>
                <a:latin typeface="Arial Black" panose="020B0A04020102020204" pitchFamily="34" charset="0"/>
              </a:rPr>
              <a:t> Daily Inspection by Operator</a:t>
            </a:r>
          </a:p>
          <a:p>
            <a:pPr eaLnBrk="1" hangingPunct="1">
              <a:spcBef>
                <a:spcPct val="50000"/>
              </a:spcBef>
              <a:buClrTx/>
              <a:buSzTx/>
              <a:buFontTx/>
              <a:buChar char="•"/>
            </a:pPr>
            <a:r>
              <a:rPr lang="en-GB" sz="1600" i="1">
                <a:solidFill>
                  <a:srgbClr val="FF9933"/>
                </a:solidFill>
                <a:latin typeface="Arial Black" panose="020B0A04020102020204" pitchFamily="34" charset="0"/>
              </a:rPr>
              <a:t> Adequate Vehicle Repairs</a:t>
            </a:r>
          </a:p>
        </p:txBody>
      </p:sp>
      <p:pic>
        <p:nvPicPr>
          <p:cNvPr id="237575" name="Picture 7" descr="tn0132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3124200"/>
            <a:ext cx="265747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414392A2-C88E-4DC0-A460-85581B36AF94}"/>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Transport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7573"/>
                                        </p:tgtEl>
                                        <p:attrNameLst>
                                          <p:attrName>style.visibility</p:attrName>
                                        </p:attrNameLst>
                                      </p:cBhvr>
                                      <p:to>
                                        <p:strVal val="visible"/>
                                      </p:to>
                                    </p:set>
                                    <p:animEffect transition="in" filter="dissolve">
                                      <p:cBhvr>
                                        <p:cTn id="7" dur="500"/>
                                        <p:tgtEl>
                                          <p:spTgt spid="237573"/>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37575"/>
                                        </p:tgtEl>
                                        <p:attrNameLst>
                                          <p:attrName>style.visibility</p:attrName>
                                        </p:attrNameLst>
                                      </p:cBhvr>
                                      <p:to>
                                        <p:strVal val="visible"/>
                                      </p:to>
                                    </p:set>
                                    <p:animEffect transition="in" filter="dissolve">
                                      <p:cBhvr>
                                        <p:cTn id="11" dur="500"/>
                                        <p:tgtEl>
                                          <p:spTgt spid="237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3" grpId="0"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Text Box 3"/>
          <p:cNvSpPr txBox="1">
            <a:spLocks noChangeArrowheads="1"/>
          </p:cNvSpPr>
          <p:nvPr/>
        </p:nvSpPr>
        <p:spPr bwMode="auto">
          <a:xfrm>
            <a:off x="381000" y="1684338"/>
            <a:ext cx="836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20000"/>
              <a:buFont typeface="Wingdings" panose="05000000000000000000" pitchFamily="2" charset="2"/>
              <a:buNone/>
            </a:pPr>
            <a:r>
              <a:rPr lang="en-GB" sz="2000" dirty="0">
                <a:solidFill>
                  <a:schemeClr val="tx2"/>
                </a:solidFill>
                <a:latin typeface="Arial Black" panose="020B0A04020102020204" pitchFamily="34" charset="0"/>
              </a:rPr>
              <a:t>TRANSPORT SAFETY CONSIDERATIONS</a:t>
            </a:r>
            <a:endParaRPr lang="en-US" sz="2000" dirty="0">
              <a:solidFill>
                <a:schemeClr val="tx2"/>
              </a:solidFill>
              <a:latin typeface="Arial Black" panose="020B0A04020102020204" pitchFamily="34" charset="0"/>
            </a:endParaRPr>
          </a:p>
        </p:txBody>
      </p:sp>
      <p:sp>
        <p:nvSpPr>
          <p:cNvPr id="238596" name="Text Box 4"/>
          <p:cNvSpPr txBox="1">
            <a:spLocks noChangeArrowheads="1"/>
          </p:cNvSpPr>
          <p:nvPr/>
        </p:nvSpPr>
        <p:spPr bwMode="auto">
          <a:xfrm>
            <a:off x="1042988" y="4365625"/>
            <a:ext cx="4191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GB" sz="2400" i="1">
                <a:solidFill>
                  <a:schemeClr val="tx2"/>
                </a:solidFill>
                <a:latin typeface="Arial Black" panose="020B0A04020102020204" pitchFamily="34" charset="0"/>
              </a:rPr>
              <a:t>Unfamiliar Drivers</a:t>
            </a:r>
            <a:endParaRPr lang="en-GB" sz="1600" i="1">
              <a:solidFill>
                <a:srgbClr val="FF9933"/>
              </a:solidFill>
              <a:latin typeface="Arial Black" panose="020B0A04020102020204" pitchFamily="34" charset="0"/>
            </a:endParaRPr>
          </a:p>
          <a:p>
            <a:pPr eaLnBrk="1" hangingPunct="1">
              <a:spcBef>
                <a:spcPct val="50000"/>
              </a:spcBef>
              <a:buClrTx/>
              <a:buSzTx/>
              <a:buFontTx/>
              <a:buChar char="•"/>
            </a:pPr>
            <a:r>
              <a:rPr lang="en-GB" sz="1600" i="1">
                <a:solidFill>
                  <a:srgbClr val="FF9933"/>
                </a:solidFill>
                <a:latin typeface="Arial Black" panose="020B0A04020102020204" pitchFamily="34" charset="0"/>
              </a:rPr>
              <a:t> Visiting Drivers / New Employees</a:t>
            </a:r>
            <a:endParaRPr lang="en-US" sz="1600" i="1">
              <a:solidFill>
                <a:srgbClr val="FF9933"/>
              </a:solidFill>
              <a:latin typeface="Arial Black" panose="020B0A04020102020204" pitchFamily="34" charset="0"/>
            </a:endParaRPr>
          </a:p>
        </p:txBody>
      </p:sp>
      <p:sp>
        <p:nvSpPr>
          <p:cNvPr id="201733" name="Text Box 7"/>
          <p:cNvSpPr txBox="1">
            <a:spLocks noChangeArrowheads="1"/>
          </p:cNvSpPr>
          <p:nvPr/>
        </p:nvSpPr>
        <p:spPr bwMode="auto">
          <a:xfrm>
            <a:off x="971550" y="2708275"/>
            <a:ext cx="41910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GB" sz="2400" i="1">
                <a:solidFill>
                  <a:schemeClr val="tx2"/>
                </a:solidFill>
                <a:latin typeface="Arial Black" panose="020B0A04020102020204" pitchFamily="34" charset="0"/>
              </a:rPr>
              <a:t>Plant Maintenance</a:t>
            </a:r>
          </a:p>
          <a:p>
            <a:pPr eaLnBrk="1" hangingPunct="1">
              <a:spcBef>
                <a:spcPct val="50000"/>
              </a:spcBef>
              <a:buClrTx/>
              <a:buSzTx/>
              <a:buFontTx/>
              <a:buChar char="•"/>
            </a:pPr>
            <a:r>
              <a:rPr lang="en-GB" sz="1600" i="1">
                <a:solidFill>
                  <a:srgbClr val="FF9933"/>
                </a:solidFill>
                <a:latin typeface="Arial Black" panose="020B0A04020102020204" pitchFamily="34" charset="0"/>
              </a:rPr>
              <a:t> Regular Planned Maintenance</a:t>
            </a:r>
          </a:p>
          <a:p>
            <a:pPr eaLnBrk="1" hangingPunct="1">
              <a:spcBef>
                <a:spcPct val="50000"/>
              </a:spcBef>
              <a:buClrTx/>
              <a:buSzTx/>
              <a:buFontTx/>
              <a:buChar char="•"/>
            </a:pPr>
            <a:r>
              <a:rPr lang="en-GB" sz="1600" i="1">
                <a:solidFill>
                  <a:srgbClr val="FF9933"/>
                </a:solidFill>
                <a:latin typeface="Arial Black" panose="020B0A04020102020204" pitchFamily="34" charset="0"/>
              </a:rPr>
              <a:t> Daily Inspection by Operator</a:t>
            </a:r>
          </a:p>
          <a:p>
            <a:pPr eaLnBrk="1" hangingPunct="1">
              <a:spcBef>
                <a:spcPct val="50000"/>
              </a:spcBef>
              <a:buClrTx/>
              <a:buSzTx/>
              <a:buFontTx/>
              <a:buChar char="•"/>
            </a:pPr>
            <a:r>
              <a:rPr lang="en-GB" sz="1600" i="1">
                <a:solidFill>
                  <a:srgbClr val="FF9933"/>
                </a:solidFill>
                <a:latin typeface="Arial Black" panose="020B0A04020102020204" pitchFamily="34" charset="0"/>
              </a:rPr>
              <a:t> Adequate Vehicle Repairs</a:t>
            </a:r>
          </a:p>
        </p:txBody>
      </p:sp>
      <p:pic>
        <p:nvPicPr>
          <p:cNvPr id="238600" name="Picture 8" descr="j013938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2819400"/>
            <a:ext cx="3284538"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224F0B5C-06D8-40E1-9503-D8A924775253}"/>
              </a:ext>
            </a:extLst>
          </p:cNvPr>
          <p:cNvSpPr/>
          <p:nvPr/>
        </p:nvSpPr>
        <p:spPr>
          <a:xfrm>
            <a:off x="1979713" y="260648"/>
            <a:ext cx="5472608" cy="369332"/>
          </a:xfrm>
          <a:prstGeom prst="rect">
            <a:avLst/>
          </a:prstGeom>
        </p:spPr>
        <p:txBody>
          <a:bodyPr wrap="square">
            <a:spAutoFit/>
          </a:bodyPr>
          <a:lstStyle/>
          <a:p>
            <a:pPr lvl="0" algn="ctr" fontAlgn="auto">
              <a:spcAft>
                <a:spcPts val="0"/>
              </a:spcAft>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Transport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8596"/>
                                        </p:tgtEl>
                                        <p:attrNameLst>
                                          <p:attrName>style.visibility</p:attrName>
                                        </p:attrNameLst>
                                      </p:cBhvr>
                                      <p:to>
                                        <p:strVal val="visible"/>
                                      </p:to>
                                    </p:set>
                                    <p:animEffect transition="in" filter="dissolve">
                                      <p:cBhvr>
                                        <p:cTn id="7" dur="500"/>
                                        <p:tgtEl>
                                          <p:spTgt spid="238596"/>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38600"/>
                                        </p:tgtEl>
                                        <p:attrNameLst>
                                          <p:attrName>style.visibility</p:attrName>
                                        </p:attrNameLst>
                                      </p:cBhvr>
                                      <p:to>
                                        <p:strVal val="visible"/>
                                      </p:to>
                                    </p:set>
                                    <p:animEffect transition="in" filter="dissolve">
                                      <p:cBhvr>
                                        <p:cTn id="11" dur="500"/>
                                        <p:tgtEl>
                                          <p:spTgt spid="238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6" grpId="0" autoUpdateAnimBg="0"/>
    </p:bldLst>
  </p:timing>
</p:sld>
</file>

<file path=ppt/theme/theme1.xml><?xml version="1.0" encoding="utf-8"?>
<a:theme xmlns:a="http://schemas.openxmlformats.org/drawingml/2006/main" name="fqm front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Pag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15EAB0DBF7044C90CF2DD13F815C95" ma:contentTypeVersion="10" ma:contentTypeDescription="Create a new document." ma:contentTypeScope="" ma:versionID="0523a29fb13f801438657e5e511abf14">
  <xsd:schema xmlns:xsd="http://www.w3.org/2001/XMLSchema" xmlns:xs="http://www.w3.org/2001/XMLSchema" xmlns:p="http://schemas.microsoft.com/office/2006/metadata/properties" xmlns:ns2="07c2b9fa-66c9-4354-acf2-dd19d5996b63" xmlns:ns3="38a88543-0521-478c-b735-9bcaf3dd3af4" targetNamespace="http://schemas.microsoft.com/office/2006/metadata/properties" ma:root="true" ma:fieldsID="7873bd966a3830791c869bcb7a7058ee" ns2:_="" ns3:_="">
    <xsd:import namespace="07c2b9fa-66c9-4354-acf2-dd19d5996b63"/>
    <xsd:import namespace="38a88543-0521-478c-b735-9bcaf3dd3af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c2b9fa-66c9-4354-acf2-dd19d5996b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a88543-0521-478c-b735-9bcaf3dd3af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DE0B3A-9125-4DB3-941B-3FD7676EAB0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017CB5F-650D-4416-B928-1D9CCA7C36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c2b9fa-66c9-4354-acf2-dd19d5996b63"/>
    <ds:schemaRef ds:uri="38a88543-0521-478c-b735-9bcaf3dd3a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958459-0C4A-45B2-BA12-AC6A391851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2531</TotalTime>
  <Words>10152</Words>
  <Application>Microsoft Office PowerPoint</Application>
  <PresentationFormat>On-screen Show (4:3)</PresentationFormat>
  <Paragraphs>1315</Paragraphs>
  <Slides>117</Slides>
  <Notes>100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2</vt:i4>
      </vt:variant>
      <vt:variant>
        <vt:lpstr>Slide Titles</vt:lpstr>
      </vt:variant>
      <vt:variant>
        <vt:i4>117</vt:i4>
      </vt:variant>
    </vt:vector>
  </HeadingPairs>
  <TitlesOfParts>
    <vt:vector size="128" baseType="lpstr">
      <vt:lpstr>Arial</vt:lpstr>
      <vt:lpstr>Arial Black</vt:lpstr>
      <vt:lpstr>Calibri</vt:lpstr>
      <vt:lpstr>Symbol</vt:lpstr>
      <vt:lpstr>Times New Roman</vt:lpstr>
      <vt:lpstr>Verdana</vt:lpstr>
      <vt:lpstr>Wingdings</vt:lpstr>
      <vt:lpstr>fqm front page</vt:lpstr>
      <vt:lpstr>Content Page Master</vt:lpstr>
      <vt:lpstr>Clip</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allan dick</dc:creator>
  <cp:lastModifiedBy>Julie McKee</cp:lastModifiedBy>
  <cp:revision>135</cp:revision>
  <cp:lastPrinted>2011-11-30T15:00:26Z</cp:lastPrinted>
  <dcterms:created xsi:type="dcterms:W3CDTF">2011-09-01T11:46:09Z</dcterms:created>
  <dcterms:modified xsi:type="dcterms:W3CDTF">2019-12-09T12:33:14Z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0x0101004715EAB0DBF7044C90CF2DD13F815C95</vt:lpwstr>
  </property>
  <property fmtid="{D5CDD505-2E9C-101B-9397-08002B2CF9AE}" pid="3" name="Order">
    <vt:r8>612400</vt:r8>
  </property>
</Properties>
</file>